
<file path=[Content_Types].xml><?xml version="1.0" encoding="utf-8"?>
<Types xmlns="http://schemas.openxmlformats.org/package/2006/content-types">
  <Default Extension="xlsx" ContentType="application/vnd.openxmlformats-officedocument.spreadsheetml.sheet"/>
  <Default Extension="jpeg" ContentType="image/jpeg"/>
  <Default Extension="png" ContentType="image/png"/>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harts/colors1.xml" ContentType="application/vnd.ms-office.chartcolorstyle+xml"/>
  <Override PartName="/ppt/charts/style1.xml" ContentType="application/vnd.ms-office.chartstyle+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xml" ContentType="application/vnd.openxmlformats-officedocument.presentationml.notesSlide+xml"/>
  <Override PartName="/ppt/notesSlides/notesSlide90.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17.xml" ContentType="application/vnd.openxmlformats-officedocument.presentationml.slideMaster+xml"/>
  <Override PartName="/ppt/slideMasters/slideMaster118.xml" ContentType="application/vnd.openxmlformats-officedocument.presentationml.slideMaster+xml"/>
  <Override PartName="/ppt/slideMasters/slideMaster119.xml" ContentType="application/vnd.openxmlformats-officedocument.presentationml.slideMaster+xml"/>
  <Override PartName="/ppt/slideMasters/slideMaster12.xml" ContentType="application/vnd.openxmlformats-officedocument.presentationml.slideMaster+xml"/>
  <Override PartName="/ppt/slideMasters/slideMaster120.xml" ContentType="application/vnd.openxmlformats-officedocument.presentationml.slideMaster+xml"/>
  <Override PartName="/ppt/slideMasters/slideMaster121.xml" ContentType="application/vnd.openxmlformats-officedocument.presentationml.slideMaster+xml"/>
  <Override PartName="/ppt/slideMasters/slideMaster122.xml" ContentType="application/vnd.openxmlformats-officedocument.presentationml.slideMaster+xml"/>
  <Override PartName="/ppt/slideMasters/slideMaster123.xml" ContentType="application/vnd.openxmlformats-officedocument.presentationml.slideMaster+xml"/>
  <Override PartName="/ppt/slideMasters/slideMaster124.xml" ContentType="application/vnd.openxmlformats-officedocument.presentationml.slideMaster+xml"/>
  <Override PartName="/ppt/slideMasters/slideMaster125.xml" ContentType="application/vnd.openxmlformats-officedocument.presentationml.slideMaster+xml"/>
  <Override PartName="/ppt/slideMasters/slideMaster126.xml" ContentType="application/vnd.openxmlformats-officedocument.presentationml.slideMaster+xml"/>
  <Override PartName="/ppt/slideMasters/slideMaster127.xml" ContentType="application/vnd.openxmlformats-officedocument.presentationml.slideMaster+xml"/>
  <Override PartName="/ppt/slideMasters/slideMaster128.xml" ContentType="application/vnd.openxmlformats-officedocument.presentationml.slideMaster+xml"/>
  <Override PartName="/ppt/slideMasters/slideMaster129.xml" ContentType="application/vnd.openxmlformats-officedocument.presentationml.slideMaster+xml"/>
  <Override PartName="/ppt/slideMasters/slideMaster13.xml" ContentType="application/vnd.openxmlformats-officedocument.presentationml.slideMaster+xml"/>
  <Override PartName="/ppt/slideMasters/slideMaster130.xml" ContentType="application/vnd.openxmlformats-officedocument.presentationml.slideMaster+xml"/>
  <Override PartName="/ppt/slideMasters/slideMaster131.xml" ContentType="application/vnd.openxmlformats-officedocument.presentationml.slideMaster+xml"/>
  <Override PartName="/ppt/slideMasters/slideMaster132.xml" ContentType="application/vnd.openxmlformats-officedocument.presentationml.slideMaster+xml"/>
  <Override PartName="/ppt/slideMasters/slideMaster133.xml" ContentType="application/vnd.openxmlformats-officedocument.presentationml.slideMaster+xml"/>
  <Override PartName="/ppt/slideMasters/slideMaster134.xml" ContentType="application/vnd.openxmlformats-officedocument.presentationml.slideMaster+xml"/>
  <Override PartName="/ppt/slideMasters/slideMaster135.xml" ContentType="application/vnd.openxmlformats-officedocument.presentationml.slideMaster+xml"/>
  <Override PartName="/ppt/slideMasters/slideMaster136.xml" ContentType="application/vnd.openxmlformats-officedocument.presentationml.slideMaster+xml"/>
  <Override PartName="/ppt/slideMasters/slideMaster137.xml" ContentType="application/vnd.openxmlformats-officedocument.presentationml.slideMaster+xml"/>
  <Override PartName="/ppt/slideMasters/slideMaster138.xml" ContentType="application/vnd.openxmlformats-officedocument.presentationml.slideMaster+xml"/>
  <Override PartName="/ppt/slideMasters/slideMaster139.xml" ContentType="application/vnd.openxmlformats-officedocument.presentationml.slideMaster+xml"/>
  <Override PartName="/ppt/slideMasters/slideMaster14.xml" ContentType="application/vnd.openxmlformats-officedocument.presentationml.slideMaster+xml"/>
  <Override PartName="/ppt/slideMasters/slideMaster140.xml" ContentType="application/vnd.openxmlformats-officedocument.presentationml.slideMaster+xml"/>
  <Override PartName="/ppt/slideMasters/slideMaster141.xml" ContentType="application/vnd.openxmlformats-officedocument.presentationml.slideMaster+xml"/>
  <Override PartName="/ppt/slideMasters/slideMaster142.xml" ContentType="application/vnd.openxmlformats-officedocument.presentationml.slideMaster+xml"/>
  <Override PartName="/ppt/slideMasters/slideMaster143.xml" ContentType="application/vnd.openxmlformats-officedocument.presentationml.slideMaster+xml"/>
  <Override PartName="/ppt/slideMasters/slideMaster144.xml" ContentType="application/vnd.openxmlformats-officedocument.presentationml.slideMaster+xml"/>
  <Override PartName="/ppt/slideMasters/slideMaster145.xml" ContentType="application/vnd.openxmlformats-officedocument.presentationml.slideMaster+xml"/>
  <Override PartName="/ppt/slideMasters/slideMaster146.xml" ContentType="application/vnd.openxmlformats-officedocument.presentationml.slideMaster+xml"/>
  <Override PartName="/ppt/slideMasters/slideMaster147.xml" ContentType="application/vnd.openxmlformats-officedocument.presentationml.slideMaster+xml"/>
  <Override PartName="/ppt/slideMasters/slideMaster148.xml" ContentType="application/vnd.openxmlformats-officedocument.presentationml.slideMaster+xml"/>
  <Override PartName="/ppt/slideMasters/slideMaster149.xml" ContentType="application/vnd.openxmlformats-officedocument.presentationml.slideMaster+xml"/>
  <Override PartName="/ppt/slideMasters/slideMaster15.xml" ContentType="application/vnd.openxmlformats-officedocument.presentationml.slideMaster+xml"/>
  <Override PartName="/ppt/slideMasters/slideMaster150.xml" ContentType="application/vnd.openxmlformats-officedocument.presentationml.slideMaster+xml"/>
  <Override PartName="/ppt/slideMasters/slideMaster151.xml" ContentType="application/vnd.openxmlformats-officedocument.presentationml.slideMaster+xml"/>
  <Override PartName="/ppt/slideMasters/slideMaster152.xml" ContentType="application/vnd.openxmlformats-officedocument.presentationml.slideMaster+xml"/>
  <Override PartName="/ppt/slideMasters/slideMaster153.xml" ContentType="application/vnd.openxmlformats-officedocument.presentationml.slideMaster+xml"/>
  <Override PartName="/ppt/slideMasters/slideMaster154.xml" ContentType="application/vnd.openxmlformats-officedocument.presentationml.slideMaster+xml"/>
  <Override PartName="/ppt/slideMasters/slideMaster155.xml" ContentType="application/vnd.openxmlformats-officedocument.presentationml.slideMaster+xml"/>
  <Override PartName="/ppt/slideMasters/slideMaster156.xml" ContentType="application/vnd.openxmlformats-officedocument.presentationml.slideMaster+xml"/>
  <Override PartName="/ppt/slideMasters/slideMaster157.xml" ContentType="application/vnd.openxmlformats-officedocument.presentationml.slideMaster+xml"/>
  <Override PartName="/ppt/slideMasters/slideMaster158.xml" ContentType="application/vnd.openxmlformats-officedocument.presentationml.slideMaster+xml"/>
  <Override PartName="/ppt/slideMasters/slideMaster159.xml" ContentType="application/vnd.openxmlformats-officedocument.presentationml.slideMaster+xml"/>
  <Override PartName="/ppt/slideMasters/slideMaster16.xml" ContentType="application/vnd.openxmlformats-officedocument.presentationml.slideMaster+xml"/>
  <Override PartName="/ppt/slideMasters/slideMaster160.xml" ContentType="application/vnd.openxmlformats-officedocument.presentationml.slideMaster+xml"/>
  <Override PartName="/ppt/slideMasters/slideMaster161.xml" ContentType="application/vnd.openxmlformats-officedocument.presentationml.slideMaster+xml"/>
  <Override PartName="/ppt/slideMasters/slideMaster162.xml" ContentType="application/vnd.openxmlformats-officedocument.presentationml.slideMaster+xml"/>
  <Override PartName="/ppt/slideMasters/slideMaster163.xml" ContentType="application/vnd.openxmlformats-officedocument.presentationml.slideMaster+xml"/>
  <Override PartName="/ppt/slideMasters/slideMaster164.xml" ContentType="application/vnd.openxmlformats-officedocument.presentationml.slideMaster+xml"/>
  <Override PartName="/ppt/slideMasters/slideMaster165.xml" ContentType="application/vnd.openxmlformats-officedocument.presentationml.slideMaster+xml"/>
  <Override PartName="/ppt/slideMasters/slideMaster166.xml" ContentType="application/vnd.openxmlformats-officedocument.presentationml.slideMaster+xml"/>
  <Override PartName="/ppt/slideMasters/slideMaster167.xml" ContentType="application/vnd.openxmlformats-officedocument.presentationml.slideMaster+xml"/>
  <Override PartName="/ppt/slideMasters/slideMaster168.xml" ContentType="application/vnd.openxmlformats-officedocument.presentationml.slideMaster+xml"/>
  <Override PartName="/ppt/slideMasters/slideMaster169.xml" ContentType="application/vnd.openxmlformats-officedocument.presentationml.slideMaster+xml"/>
  <Override PartName="/ppt/slideMasters/slideMaster17.xml" ContentType="application/vnd.openxmlformats-officedocument.presentationml.slideMaster+xml"/>
  <Override PartName="/ppt/slideMasters/slideMaster170.xml" ContentType="application/vnd.openxmlformats-officedocument.presentationml.slideMaster+xml"/>
  <Override PartName="/ppt/slideMasters/slideMaster171.xml" ContentType="application/vnd.openxmlformats-officedocument.presentationml.slideMaster+xml"/>
  <Override PartName="/ppt/slideMasters/slideMaster172.xml" ContentType="application/vnd.openxmlformats-officedocument.presentationml.slideMaster+xml"/>
  <Override PartName="/ppt/slideMasters/slideMaster173.xml" ContentType="application/vnd.openxmlformats-officedocument.presentationml.slideMaster+xml"/>
  <Override PartName="/ppt/slideMasters/slideMaster174.xml" ContentType="application/vnd.openxmlformats-officedocument.presentationml.slideMaster+xml"/>
  <Override PartName="/ppt/slideMasters/slideMaster175.xml" ContentType="application/vnd.openxmlformats-officedocument.presentationml.slideMaster+xml"/>
  <Override PartName="/ppt/slideMasters/slideMaster176.xml" ContentType="application/vnd.openxmlformats-officedocument.presentationml.slideMaster+xml"/>
  <Override PartName="/ppt/slideMasters/slideMaster177.xml" ContentType="application/vnd.openxmlformats-officedocument.presentationml.slideMaster+xml"/>
  <Override PartName="/ppt/slideMasters/slideMaster178.xml" ContentType="application/vnd.openxmlformats-officedocument.presentationml.slideMaster+xml"/>
  <Override PartName="/ppt/slideMasters/slideMaster179.xml" ContentType="application/vnd.openxmlformats-officedocument.presentationml.slideMaster+xml"/>
  <Override PartName="/ppt/slideMasters/slideMaster18.xml" ContentType="application/vnd.openxmlformats-officedocument.presentationml.slideMaster+xml"/>
  <Override PartName="/ppt/slideMasters/slideMaster180.xml" ContentType="application/vnd.openxmlformats-officedocument.presentationml.slideMaster+xml"/>
  <Override PartName="/ppt/slideMasters/slideMaster181.xml" ContentType="application/vnd.openxmlformats-officedocument.presentationml.slideMaster+xml"/>
  <Override PartName="/ppt/slideMasters/slideMaster182.xml" ContentType="application/vnd.openxmlformats-officedocument.presentationml.slideMaster+xml"/>
  <Override PartName="/ppt/slideMasters/slideMaster183.xml" ContentType="application/vnd.openxmlformats-officedocument.presentationml.slideMaster+xml"/>
  <Override PartName="/ppt/slideMasters/slideMaster184.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18.xml" ContentType="application/vnd.openxmlformats-officedocument.theme+xml"/>
  <Override PartName="/ppt/theme/theme119.xml" ContentType="application/vnd.openxmlformats-officedocument.theme+xml"/>
  <Override PartName="/ppt/theme/theme12.xml" ContentType="application/vnd.openxmlformats-officedocument.theme+xml"/>
  <Override PartName="/ppt/theme/theme120.xml" ContentType="application/vnd.openxmlformats-officedocument.theme+xml"/>
  <Override PartName="/ppt/theme/theme121.xml" ContentType="application/vnd.openxmlformats-officedocument.theme+xml"/>
  <Override PartName="/ppt/theme/theme122.xml" ContentType="application/vnd.openxmlformats-officedocument.theme+xml"/>
  <Override PartName="/ppt/theme/theme123.xml" ContentType="application/vnd.openxmlformats-officedocument.theme+xml"/>
  <Override PartName="/ppt/theme/theme124.xml" ContentType="application/vnd.openxmlformats-officedocument.theme+xml"/>
  <Override PartName="/ppt/theme/theme125.xml" ContentType="application/vnd.openxmlformats-officedocument.theme+xml"/>
  <Override PartName="/ppt/theme/theme126.xml" ContentType="application/vnd.openxmlformats-officedocument.theme+xml"/>
  <Override PartName="/ppt/theme/theme127.xml" ContentType="application/vnd.openxmlformats-officedocument.theme+xml"/>
  <Override PartName="/ppt/theme/theme128.xml" ContentType="application/vnd.openxmlformats-officedocument.theme+xml"/>
  <Override PartName="/ppt/theme/theme129.xml" ContentType="application/vnd.openxmlformats-officedocument.theme+xml"/>
  <Override PartName="/ppt/theme/theme13.xml" ContentType="application/vnd.openxmlformats-officedocument.theme+xml"/>
  <Override PartName="/ppt/theme/theme130.xml" ContentType="application/vnd.openxmlformats-officedocument.theme+xml"/>
  <Override PartName="/ppt/theme/theme131.xml" ContentType="application/vnd.openxmlformats-officedocument.theme+xml"/>
  <Override PartName="/ppt/theme/theme132.xml" ContentType="application/vnd.openxmlformats-officedocument.theme+xml"/>
  <Override PartName="/ppt/theme/theme133.xml" ContentType="application/vnd.openxmlformats-officedocument.theme+xml"/>
  <Override PartName="/ppt/theme/theme134.xml" ContentType="application/vnd.openxmlformats-officedocument.theme+xml"/>
  <Override PartName="/ppt/theme/theme135.xml" ContentType="application/vnd.openxmlformats-officedocument.theme+xml"/>
  <Override PartName="/ppt/theme/theme136.xml" ContentType="application/vnd.openxmlformats-officedocument.theme+xml"/>
  <Override PartName="/ppt/theme/theme137.xml" ContentType="application/vnd.openxmlformats-officedocument.theme+xml"/>
  <Override PartName="/ppt/theme/theme138.xml" ContentType="application/vnd.openxmlformats-officedocument.theme+xml"/>
  <Override PartName="/ppt/theme/theme139.xml" ContentType="application/vnd.openxmlformats-officedocument.theme+xml"/>
  <Override PartName="/ppt/theme/theme14.xml" ContentType="application/vnd.openxmlformats-officedocument.theme+xml"/>
  <Override PartName="/ppt/theme/theme140.xml" ContentType="application/vnd.openxmlformats-officedocument.theme+xml"/>
  <Override PartName="/ppt/theme/theme141.xml" ContentType="application/vnd.openxmlformats-officedocument.theme+xml"/>
  <Override PartName="/ppt/theme/theme142.xml" ContentType="application/vnd.openxmlformats-officedocument.theme+xml"/>
  <Override PartName="/ppt/theme/theme143.xml" ContentType="application/vnd.openxmlformats-officedocument.theme+xml"/>
  <Override PartName="/ppt/theme/theme144.xml" ContentType="application/vnd.openxmlformats-officedocument.theme+xml"/>
  <Override PartName="/ppt/theme/theme145.xml" ContentType="application/vnd.openxmlformats-officedocument.theme+xml"/>
  <Override PartName="/ppt/theme/theme146.xml" ContentType="application/vnd.openxmlformats-officedocument.theme+xml"/>
  <Override PartName="/ppt/theme/theme147.xml" ContentType="application/vnd.openxmlformats-officedocument.theme+xml"/>
  <Override PartName="/ppt/theme/theme148.xml" ContentType="application/vnd.openxmlformats-officedocument.theme+xml"/>
  <Override PartName="/ppt/theme/theme149.xml" ContentType="application/vnd.openxmlformats-officedocument.theme+xml"/>
  <Override PartName="/ppt/theme/theme15.xml" ContentType="application/vnd.openxmlformats-officedocument.theme+xml"/>
  <Override PartName="/ppt/theme/theme150.xml" ContentType="application/vnd.openxmlformats-officedocument.theme+xml"/>
  <Override PartName="/ppt/theme/theme151.xml" ContentType="application/vnd.openxmlformats-officedocument.theme+xml"/>
  <Override PartName="/ppt/theme/theme152.xml" ContentType="application/vnd.openxmlformats-officedocument.theme+xml"/>
  <Override PartName="/ppt/theme/theme153.xml" ContentType="application/vnd.openxmlformats-officedocument.theme+xml"/>
  <Override PartName="/ppt/theme/theme154.xml" ContentType="application/vnd.openxmlformats-officedocument.theme+xml"/>
  <Override PartName="/ppt/theme/theme155.xml" ContentType="application/vnd.openxmlformats-officedocument.theme+xml"/>
  <Override PartName="/ppt/theme/theme156.xml" ContentType="application/vnd.openxmlformats-officedocument.theme+xml"/>
  <Override PartName="/ppt/theme/theme157.xml" ContentType="application/vnd.openxmlformats-officedocument.theme+xml"/>
  <Override PartName="/ppt/theme/theme158.xml" ContentType="application/vnd.openxmlformats-officedocument.theme+xml"/>
  <Override PartName="/ppt/theme/theme159.xml" ContentType="application/vnd.openxmlformats-officedocument.theme+xml"/>
  <Override PartName="/ppt/theme/theme16.xml" ContentType="application/vnd.openxmlformats-officedocument.theme+xml"/>
  <Override PartName="/ppt/theme/theme160.xml" ContentType="application/vnd.openxmlformats-officedocument.theme+xml"/>
  <Override PartName="/ppt/theme/theme161.xml" ContentType="application/vnd.openxmlformats-officedocument.theme+xml"/>
  <Override PartName="/ppt/theme/theme162.xml" ContentType="application/vnd.openxmlformats-officedocument.theme+xml"/>
  <Override PartName="/ppt/theme/theme163.xml" ContentType="application/vnd.openxmlformats-officedocument.theme+xml"/>
  <Override PartName="/ppt/theme/theme164.xml" ContentType="application/vnd.openxmlformats-officedocument.theme+xml"/>
  <Override PartName="/ppt/theme/theme165.xml" ContentType="application/vnd.openxmlformats-officedocument.theme+xml"/>
  <Override PartName="/ppt/theme/theme166.xml" ContentType="application/vnd.openxmlformats-officedocument.theme+xml"/>
  <Override PartName="/ppt/theme/theme167.xml" ContentType="application/vnd.openxmlformats-officedocument.theme+xml"/>
  <Override PartName="/ppt/theme/theme168.xml" ContentType="application/vnd.openxmlformats-officedocument.theme+xml"/>
  <Override PartName="/ppt/theme/theme169.xml" ContentType="application/vnd.openxmlformats-officedocument.theme+xml"/>
  <Override PartName="/ppt/theme/theme17.xml" ContentType="application/vnd.openxmlformats-officedocument.theme+xml"/>
  <Override PartName="/ppt/theme/theme170.xml" ContentType="application/vnd.openxmlformats-officedocument.theme+xml"/>
  <Override PartName="/ppt/theme/theme171.xml" ContentType="application/vnd.openxmlformats-officedocument.theme+xml"/>
  <Override PartName="/ppt/theme/theme172.xml" ContentType="application/vnd.openxmlformats-officedocument.theme+xml"/>
  <Override PartName="/ppt/theme/theme173.xml" ContentType="application/vnd.openxmlformats-officedocument.theme+xml"/>
  <Override PartName="/ppt/theme/theme174.xml" ContentType="application/vnd.openxmlformats-officedocument.theme+xml"/>
  <Override PartName="/ppt/theme/theme175.xml" ContentType="application/vnd.openxmlformats-officedocument.theme+xml"/>
  <Override PartName="/ppt/theme/theme176.xml" ContentType="application/vnd.openxmlformats-officedocument.theme+xml"/>
  <Override PartName="/ppt/theme/theme177.xml" ContentType="application/vnd.openxmlformats-officedocument.theme+xml"/>
  <Override PartName="/ppt/theme/theme178.xml" ContentType="application/vnd.openxmlformats-officedocument.theme+xml"/>
  <Override PartName="/ppt/theme/theme179.xml" ContentType="application/vnd.openxmlformats-officedocument.theme+xml"/>
  <Override PartName="/ppt/theme/theme18.xml" ContentType="application/vnd.openxmlformats-officedocument.theme+xml"/>
  <Override PartName="/ppt/theme/theme180.xml" ContentType="application/vnd.openxmlformats-officedocument.theme+xml"/>
  <Override PartName="/ppt/theme/theme181.xml" ContentType="application/vnd.openxmlformats-officedocument.theme+xml"/>
  <Override PartName="/ppt/theme/theme182.xml" ContentType="application/vnd.openxmlformats-officedocument.theme+xml"/>
  <Override PartName="/ppt/theme/theme183.xml" ContentType="application/vnd.openxmlformats-officedocument.theme+xml"/>
  <Override PartName="/ppt/theme/theme184.xml" ContentType="application/vnd.openxmlformats-officedocument.theme+xml"/>
  <Override PartName="/ppt/theme/theme185.xml" ContentType="application/vnd.openxmlformats-officedocument.theme+xml"/>
  <Override PartName="/ppt/theme/theme186.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p:sldMasterIdLst>
    <p:sldMasterId id="2147483648" r:id="rId1"/>
    <p:sldMasterId id="2147483664" r:id="rId3"/>
    <p:sldMasterId id="2147483666" r:id="rId4"/>
    <p:sldMasterId id="2147483668" r:id="rId5"/>
    <p:sldMasterId id="2147483670" r:id="rId6"/>
    <p:sldMasterId id="2147483672" r:id="rId7"/>
    <p:sldMasterId id="2147483674" r:id="rId8"/>
    <p:sldMasterId id="2147483676" r:id="rId9"/>
    <p:sldMasterId id="2147483678" r:id="rId10"/>
    <p:sldMasterId id="2147483680" r:id="rId11"/>
    <p:sldMasterId id="2147483682" r:id="rId12"/>
    <p:sldMasterId id="2147483684" r:id="rId13"/>
    <p:sldMasterId id="2147483686" r:id="rId14"/>
    <p:sldMasterId id="2147483688" r:id="rId15"/>
    <p:sldMasterId id="2147483690" r:id="rId16"/>
    <p:sldMasterId id="2147483692" r:id="rId17"/>
    <p:sldMasterId id="2147483694" r:id="rId18"/>
    <p:sldMasterId id="2147483696" r:id="rId19"/>
    <p:sldMasterId id="2147483698" r:id="rId20"/>
    <p:sldMasterId id="2147483700" r:id="rId21"/>
    <p:sldMasterId id="2147483702" r:id="rId22"/>
    <p:sldMasterId id="2147483704" r:id="rId23"/>
    <p:sldMasterId id="2147483706" r:id="rId24"/>
    <p:sldMasterId id="2147483708" r:id="rId25"/>
    <p:sldMasterId id="2147483710" r:id="rId26"/>
    <p:sldMasterId id="2147483712" r:id="rId27"/>
    <p:sldMasterId id="2147483714" r:id="rId28"/>
    <p:sldMasterId id="2147483716" r:id="rId29"/>
    <p:sldMasterId id="2147483718" r:id="rId30"/>
    <p:sldMasterId id="2147483720" r:id="rId31"/>
    <p:sldMasterId id="2147483722" r:id="rId32"/>
    <p:sldMasterId id="2147483724" r:id="rId33"/>
    <p:sldMasterId id="2147483726" r:id="rId34"/>
    <p:sldMasterId id="2147483728" r:id="rId35"/>
    <p:sldMasterId id="2147483730" r:id="rId36"/>
    <p:sldMasterId id="2147483732" r:id="rId37"/>
    <p:sldMasterId id="2147483734" r:id="rId38"/>
    <p:sldMasterId id="2147483736" r:id="rId39"/>
    <p:sldMasterId id="2147483738" r:id="rId40"/>
    <p:sldMasterId id="2147483740" r:id="rId41"/>
    <p:sldMasterId id="2147483742" r:id="rId42"/>
    <p:sldMasterId id="2147483744" r:id="rId43"/>
    <p:sldMasterId id="2147483746" r:id="rId44"/>
    <p:sldMasterId id="2147483748" r:id="rId45"/>
    <p:sldMasterId id="2147483750" r:id="rId46"/>
    <p:sldMasterId id="2147483752" r:id="rId47"/>
    <p:sldMasterId id="2147483754" r:id="rId48"/>
    <p:sldMasterId id="2147483756" r:id="rId49"/>
    <p:sldMasterId id="2147483758" r:id="rId50"/>
    <p:sldMasterId id="2147483760" r:id="rId51"/>
    <p:sldMasterId id="2147483762" r:id="rId52"/>
    <p:sldMasterId id="2147483764" r:id="rId53"/>
    <p:sldMasterId id="2147483766" r:id="rId54"/>
    <p:sldMasterId id="2147483768" r:id="rId55"/>
    <p:sldMasterId id="2147483770" r:id="rId56"/>
    <p:sldMasterId id="2147483772" r:id="rId57"/>
    <p:sldMasterId id="2147483774" r:id="rId58"/>
    <p:sldMasterId id="2147483776" r:id="rId59"/>
    <p:sldMasterId id="2147483778" r:id="rId60"/>
    <p:sldMasterId id="2147483780" r:id="rId61"/>
    <p:sldMasterId id="2147483782" r:id="rId62"/>
    <p:sldMasterId id="2147483784" r:id="rId63"/>
    <p:sldMasterId id="2147483786" r:id="rId64"/>
    <p:sldMasterId id="2147483788" r:id="rId65"/>
    <p:sldMasterId id="2147483790" r:id="rId66"/>
    <p:sldMasterId id="2147483792" r:id="rId67"/>
    <p:sldMasterId id="2147483794" r:id="rId68"/>
    <p:sldMasterId id="2147483796" r:id="rId69"/>
    <p:sldMasterId id="2147483798" r:id="rId70"/>
    <p:sldMasterId id="2147483800" r:id="rId71"/>
    <p:sldMasterId id="2147483802" r:id="rId72"/>
    <p:sldMasterId id="2147483804" r:id="rId73"/>
    <p:sldMasterId id="2147483806" r:id="rId74"/>
    <p:sldMasterId id="2147483808" r:id="rId75"/>
    <p:sldMasterId id="2147483810" r:id="rId76"/>
    <p:sldMasterId id="2147483812" r:id="rId77"/>
    <p:sldMasterId id="2147483814" r:id="rId78"/>
    <p:sldMasterId id="2147483816" r:id="rId79"/>
    <p:sldMasterId id="2147483818" r:id="rId80"/>
    <p:sldMasterId id="2147483820" r:id="rId81"/>
    <p:sldMasterId id="2147483822" r:id="rId82"/>
    <p:sldMasterId id="2147483824" r:id="rId83"/>
    <p:sldMasterId id="2147483826" r:id="rId84"/>
    <p:sldMasterId id="2147483828" r:id="rId85"/>
    <p:sldMasterId id="2147483830" r:id="rId86"/>
    <p:sldMasterId id="2147483832" r:id="rId87"/>
    <p:sldMasterId id="2147483834" r:id="rId88"/>
    <p:sldMasterId id="2147483836" r:id="rId89"/>
    <p:sldMasterId id="2147483838" r:id="rId90"/>
    <p:sldMasterId id="2147483840" r:id="rId91"/>
    <p:sldMasterId id="2147483842" r:id="rId92"/>
    <p:sldMasterId id="2147483844" r:id="rId93"/>
    <p:sldMasterId id="2147483846" r:id="rId94"/>
    <p:sldMasterId id="2147483848" r:id="rId95"/>
    <p:sldMasterId id="2147483850" r:id="rId96"/>
    <p:sldMasterId id="2147483852" r:id="rId97"/>
    <p:sldMasterId id="2147483854" r:id="rId98"/>
    <p:sldMasterId id="2147483856" r:id="rId99"/>
    <p:sldMasterId id="2147483858" r:id="rId100"/>
    <p:sldMasterId id="2147483860" r:id="rId101"/>
    <p:sldMasterId id="2147483862" r:id="rId102"/>
    <p:sldMasterId id="2147483864" r:id="rId103"/>
    <p:sldMasterId id="2147483866" r:id="rId104"/>
    <p:sldMasterId id="2147483868" r:id="rId105"/>
    <p:sldMasterId id="2147483870" r:id="rId106"/>
    <p:sldMasterId id="2147483872" r:id="rId107"/>
    <p:sldMasterId id="2147483874" r:id="rId108"/>
    <p:sldMasterId id="2147483876" r:id="rId109"/>
    <p:sldMasterId id="2147483878" r:id="rId110"/>
    <p:sldMasterId id="2147483880" r:id="rId111"/>
    <p:sldMasterId id="2147483882" r:id="rId112"/>
    <p:sldMasterId id="2147483884" r:id="rId113"/>
    <p:sldMasterId id="2147483886" r:id="rId114"/>
    <p:sldMasterId id="2147483888" r:id="rId115"/>
    <p:sldMasterId id="2147483890" r:id="rId116"/>
    <p:sldMasterId id="2147483892" r:id="rId117"/>
    <p:sldMasterId id="2147483894" r:id="rId118"/>
    <p:sldMasterId id="2147483896" r:id="rId119"/>
    <p:sldMasterId id="2147483898" r:id="rId120"/>
    <p:sldMasterId id="2147483900" r:id="rId121"/>
    <p:sldMasterId id="2147483902" r:id="rId122"/>
    <p:sldMasterId id="2147483904" r:id="rId123"/>
    <p:sldMasterId id="2147483906" r:id="rId124"/>
    <p:sldMasterId id="2147483908" r:id="rId125"/>
    <p:sldMasterId id="2147483910" r:id="rId126"/>
    <p:sldMasterId id="2147483912" r:id="rId127"/>
    <p:sldMasterId id="2147483914" r:id="rId128"/>
    <p:sldMasterId id="2147483916" r:id="rId129"/>
    <p:sldMasterId id="2147483918" r:id="rId130"/>
    <p:sldMasterId id="2147483920" r:id="rId131"/>
    <p:sldMasterId id="2147483922" r:id="rId132"/>
    <p:sldMasterId id="2147483924" r:id="rId133"/>
    <p:sldMasterId id="2147483926" r:id="rId134"/>
    <p:sldMasterId id="2147483928" r:id="rId135"/>
    <p:sldMasterId id="2147483930" r:id="rId136"/>
    <p:sldMasterId id="2147483932" r:id="rId137"/>
    <p:sldMasterId id="2147483934" r:id="rId138"/>
    <p:sldMasterId id="2147483936" r:id="rId139"/>
    <p:sldMasterId id="2147483938" r:id="rId140"/>
    <p:sldMasterId id="2147483940" r:id="rId141"/>
    <p:sldMasterId id="2147483942" r:id="rId142"/>
    <p:sldMasterId id="2147483944" r:id="rId143"/>
    <p:sldMasterId id="2147483946" r:id="rId144"/>
    <p:sldMasterId id="2147483948" r:id="rId145"/>
    <p:sldMasterId id="2147483950" r:id="rId146"/>
    <p:sldMasterId id="2147483952" r:id="rId147"/>
    <p:sldMasterId id="2147483954" r:id="rId148"/>
    <p:sldMasterId id="2147483956" r:id="rId149"/>
    <p:sldMasterId id="2147483958" r:id="rId150"/>
    <p:sldMasterId id="2147483960" r:id="rId151"/>
    <p:sldMasterId id="2147483962" r:id="rId152"/>
    <p:sldMasterId id="2147483964" r:id="rId153"/>
    <p:sldMasterId id="2147483966" r:id="rId154"/>
    <p:sldMasterId id="2147483968" r:id="rId155"/>
    <p:sldMasterId id="2147483970" r:id="rId156"/>
    <p:sldMasterId id="2147483972" r:id="rId157"/>
    <p:sldMasterId id="2147483974" r:id="rId158"/>
    <p:sldMasterId id="2147483976" r:id="rId159"/>
    <p:sldMasterId id="2147483978" r:id="rId160"/>
    <p:sldMasterId id="2147483980" r:id="rId161"/>
    <p:sldMasterId id="2147483982" r:id="rId162"/>
    <p:sldMasterId id="2147483984" r:id="rId163"/>
    <p:sldMasterId id="2147483986" r:id="rId164"/>
    <p:sldMasterId id="2147483988" r:id="rId165"/>
    <p:sldMasterId id="2147483990" r:id="rId166"/>
    <p:sldMasterId id="2147483992" r:id="rId167"/>
    <p:sldMasterId id="2147483994" r:id="rId168"/>
    <p:sldMasterId id="2147483996" r:id="rId169"/>
    <p:sldMasterId id="2147483998" r:id="rId170"/>
    <p:sldMasterId id="2147484000" r:id="rId171"/>
    <p:sldMasterId id="2147484002" r:id="rId172"/>
    <p:sldMasterId id="2147484004" r:id="rId173"/>
    <p:sldMasterId id="2147484006" r:id="rId174"/>
    <p:sldMasterId id="2147484008" r:id="rId175"/>
    <p:sldMasterId id="2147484010" r:id="rId176"/>
    <p:sldMasterId id="2147484012" r:id="rId177"/>
    <p:sldMasterId id="2147484014" r:id="rId178"/>
    <p:sldMasterId id="2147484016" r:id="rId179"/>
    <p:sldMasterId id="2147484018" r:id="rId180"/>
    <p:sldMasterId id="2147484020" r:id="rId181"/>
    <p:sldMasterId id="2147484022" r:id="rId182"/>
    <p:sldMasterId id="2147484024" r:id="rId183"/>
    <p:sldMasterId id="2147484026" r:id="rId184"/>
    <p:sldMasterId id="2147484028" r:id="rId185"/>
  </p:sldMasterIdLst>
  <p:notesMasterIdLst>
    <p:notesMasterId r:id="rId187"/>
  </p:notesMasterIdLst>
  <p:handoutMasterIdLst>
    <p:handoutMasterId r:id="rId279"/>
  </p:handoutMasterIdLst>
  <p:sldIdLst>
    <p:sldId id="1741" r:id="rId186"/>
    <p:sldId id="1742" r:id="rId188"/>
    <p:sldId id="1743" r:id="rId189"/>
    <p:sldId id="1744" r:id="rId190"/>
    <p:sldId id="1745" r:id="rId191"/>
    <p:sldId id="1746" r:id="rId192"/>
    <p:sldId id="1747" r:id="rId193"/>
    <p:sldId id="1748" r:id="rId194"/>
    <p:sldId id="1749" r:id="rId195"/>
    <p:sldId id="1750" r:id="rId196"/>
    <p:sldId id="1751" r:id="rId197"/>
    <p:sldId id="1752" r:id="rId198"/>
    <p:sldId id="1753" r:id="rId199"/>
    <p:sldId id="1754" r:id="rId200"/>
    <p:sldId id="1755" r:id="rId201"/>
    <p:sldId id="1756" r:id="rId202"/>
    <p:sldId id="1757" r:id="rId203"/>
    <p:sldId id="1758" r:id="rId204"/>
    <p:sldId id="1759" r:id="rId205"/>
    <p:sldId id="1760" r:id="rId206"/>
    <p:sldId id="1761" r:id="rId207"/>
    <p:sldId id="1762" r:id="rId208"/>
    <p:sldId id="1763" r:id="rId209"/>
    <p:sldId id="1764" r:id="rId210"/>
    <p:sldId id="1765" r:id="rId211"/>
    <p:sldId id="1766" r:id="rId212"/>
    <p:sldId id="1767" r:id="rId213"/>
    <p:sldId id="1768" r:id="rId214"/>
    <p:sldId id="1769" r:id="rId215"/>
    <p:sldId id="1770" r:id="rId216"/>
    <p:sldId id="1771" r:id="rId217"/>
    <p:sldId id="1772" r:id="rId218"/>
    <p:sldId id="1773" r:id="rId219"/>
    <p:sldId id="1774" r:id="rId220"/>
    <p:sldId id="1775" r:id="rId221"/>
    <p:sldId id="1776" r:id="rId222"/>
    <p:sldId id="1777" r:id="rId223"/>
    <p:sldId id="1778" r:id="rId224"/>
    <p:sldId id="1779" r:id="rId225"/>
    <p:sldId id="1780" r:id="rId226"/>
    <p:sldId id="1781" r:id="rId227"/>
    <p:sldId id="1782" r:id="rId228"/>
    <p:sldId id="1783" r:id="rId229"/>
    <p:sldId id="1784" r:id="rId230"/>
    <p:sldId id="1785" r:id="rId231"/>
    <p:sldId id="1786" r:id="rId232"/>
    <p:sldId id="1787" r:id="rId233"/>
    <p:sldId id="1788" r:id="rId234"/>
    <p:sldId id="1789" r:id="rId235"/>
    <p:sldId id="1790" r:id="rId236"/>
    <p:sldId id="1791" r:id="rId237"/>
    <p:sldId id="1792" r:id="rId238"/>
    <p:sldId id="1793" r:id="rId239"/>
    <p:sldId id="1794" r:id="rId240"/>
    <p:sldId id="1795" r:id="rId241"/>
    <p:sldId id="1796" r:id="rId242"/>
    <p:sldId id="1797" r:id="rId243"/>
    <p:sldId id="1798" r:id="rId244"/>
    <p:sldId id="1799" r:id="rId245"/>
    <p:sldId id="1800" r:id="rId246"/>
    <p:sldId id="1801" r:id="rId247"/>
    <p:sldId id="1802" r:id="rId248"/>
    <p:sldId id="1803" r:id="rId249"/>
    <p:sldId id="1804" r:id="rId250"/>
    <p:sldId id="1805" r:id="rId251"/>
    <p:sldId id="1806" r:id="rId252"/>
    <p:sldId id="1807" r:id="rId253"/>
    <p:sldId id="1808" r:id="rId254"/>
    <p:sldId id="1809" r:id="rId255"/>
    <p:sldId id="1810" r:id="rId256"/>
    <p:sldId id="1811" r:id="rId257"/>
    <p:sldId id="1812" r:id="rId258"/>
    <p:sldId id="1813" r:id="rId259"/>
    <p:sldId id="1814" r:id="rId260"/>
    <p:sldId id="1815" r:id="rId261"/>
    <p:sldId id="1816" r:id="rId262"/>
    <p:sldId id="1817" r:id="rId263"/>
    <p:sldId id="1818" r:id="rId264"/>
    <p:sldId id="1819" r:id="rId265"/>
    <p:sldId id="1820" r:id="rId266"/>
    <p:sldId id="1821" r:id="rId267"/>
    <p:sldId id="1822" r:id="rId268"/>
    <p:sldId id="1823" r:id="rId269"/>
    <p:sldId id="1824" r:id="rId270"/>
    <p:sldId id="1825" r:id="rId271"/>
    <p:sldId id="1826" r:id="rId272"/>
    <p:sldId id="1827" r:id="rId273"/>
    <p:sldId id="1828" r:id="rId274"/>
    <p:sldId id="1829" r:id="rId275"/>
    <p:sldId id="1830" r:id="rId276"/>
    <p:sldId id="1831" r:id="rId277"/>
    <p:sldId id="1832" r:id="rId278"/>
  </p:sldIdLst>
  <p:sldSz cx="12192000" cy="6858000"/>
  <p:notesSz cx="7099300" cy="10234295"/>
  <p:defaultTextStyle>
    <a:defPPr>
      <a:defRPr lang="zh-CN"/>
    </a:defPPr>
    <a:lvl1pPr algn="l" rtl="0" fontAlgn="t">
      <a:spcBef>
        <a:spcPct val="0"/>
      </a:spcBef>
      <a:spcAft>
        <a:spcPct val="0"/>
      </a:spcAft>
      <a:defRPr sz="1000" kern="1200">
        <a:solidFill>
          <a:schemeClr val="tx1"/>
        </a:solidFill>
        <a:latin typeface="FrutigerNext LT Regular" pitchFamily="34" charset="0"/>
        <a:ea typeface="宋体" panose="02010600030101010101" pitchFamily="2"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panose="02010600030101010101" pitchFamily="2"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panose="02010600030101010101" pitchFamily="2"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panose="02010600030101010101" pitchFamily="2"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panose="02010600030101010101" pitchFamily="2" charset="-122"/>
        <a:cs typeface="+mn-cs"/>
      </a:defRPr>
    </a:lvl5pPr>
    <a:lvl6pPr marL="2286000" algn="l" defTabSz="914400" rtl="0" eaLnBrk="1" latinLnBrk="0" hangingPunct="1">
      <a:defRPr sz="1000" kern="1200">
        <a:solidFill>
          <a:schemeClr val="tx1"/>
        </a:solidFill>
        <a:latin typeface="FrutigerNext LT Regular" pitchFamily="34" charset="0"/>
        <a:ea typeface="宋体" panose="02010600030101010101" pitchFamily="2" charset="-122"/>
        <a:cs typeface="+mn-cs"/>
      </a:defRPr>
    </a:lvl6pPr>
    <a:lvl7pPr marL="2743200" algn="l" defTabSz="914400" rtl="0" eaLnBrk="1" latinLnBrk="0" hangingPunct="1">
      <a:defRPr sz="1000" kern="1200">
        <a:solidFill>
          <a:schemeClr val="tx1"/>
        </a:solidFill>
        <a:latin typeface="FrutigerNext LT Regular" pitchFamily="34" charset="0"/>
        <a:ea typeface="宋体" panose="02010600030101010101" pitchFamily="2" charset="-122"/>
        <a:cs typeface="+mn-cs"/>
      </a:defRPr>
    </a:lvl7pPr>
    <a:lvl8pPr marL="3200400" algn="l" defTabSz="914400" rtl="0" eaLnBrk="1" latinLnBrk="0" hangingPunct="1">
      <a:defRPr sz="1000" kern="1200">
        <a:solidFill>
          <a:schemeClr val="tx1"/>
        </a:solidFill>
        <a:latin typeface="FrutigerNext LT Regular" pitchFamily="34" charset="0"/>
        <a:ea typeface="宋体" panose="02010600030101010101" pitchFamily="2" charset="-122"/>
        <a:cs typeface="+mn-cs"/>
      </a:defRPr>
    </a:lvl8pPr>
    <a:lvl9pPr marL="3657600" algn="l" defTabSz="914400" rtl="0" eaLnBrk="1" latinLnBrk="0" hangingPunct="1">
      <a:defRPr sz="1000" kern="1200">
        <a:solidFill>
          <a:schemeClr val="tx1"/>
        </a:solidFill>
        <a:latin typeface="FrutigerNext LT Regular" pitchFamily="34" charset="0"/>
        <a:ea typeface="宋体" panose="02010600030101010101" pitchFamily="2" charset="-122"/>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w00280246" initials="w" lastIdx="13" clrIdx="0"/>
  <p:cmAuthor id="1" name="huangwenyong" initials="h" lastIdx="22" clrIdx="1"/>
  <p:cmAuthor id="2" name="c00224892" initials="CML" lastIdx="2" clrIdx="2"/>
  <p:cmAuthor id="3" name="wangqingzjhw" initials="w" lastIdx="10" clrIdx="3"/>
  <p:cmAuthor id="4" name="Gene Ou (Junyan)" initials="GO(" lastIdx="11" clrIdx="4"/>
  <p:cmAuthor id="5" name="shijiaxin (C)" initials="s(" lastIdx="10" clrIdx="5"/>
  <p:cmAuthor id="6" name="Liuqingfang" initials="L" lastIdx="15" clrIdx="6"/>
</p:cmAuthorLst>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A338D"/>
    <a:srgbClr val="9D5F12"/>
    <a:srgbClr val="ECAE0F"/>
    <a:srgbClr val="FABD15"/>
    <a:srgbClr val="00B0F0"/>
    <a:srgbClr val="8FE8FF"/>
    <a:srgbClr val="99CCCC"/>
    <a:srgbClr val="C6EAF4"/>
    <a:srgbClr val="FFBF81"/>
    <a:srgbClr val="2B5D6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4498" autoAdjust="0"/>
    <p:restoredTop sz="84036" autoAdjust="0"/>
  </p:normalViewPr>
  <p:slideViewPr>
    <p:cSldViewPr showGuides="1">
      <p:cViewPr varScale="1">
        <p:scale>
          <a:sx n="85" d="100"/>
          <a:sy n="85" d="100"/>
        </p:scale>
        <p:origin x="1266" y="60"/>
      </p:cViewPr>
      <p:guideLst>
        <p:guide pos="3900"/>
        <p:guide orient="horz" pos="2137"/>
      </p:guideLst>
    </p:cSldViewPr>
  </p:slideViewPr>
  <p:outlineViewPr>
    <p:cViewPr>
      <p:scale>
        <a:sx n="33" d="100"/>
        <a:sy n="33" d="100"/>
      </p:scale>
      <p:origin x="0" y="-40842"/>
    </p:cViewPr>
  </p:outlineViewPr>
  <p:notesTextViewPr>
    <p:cViewPr>
      <p:scale>
        <a:sx n="100" d="100"/>
        <a:sy n="100" d="100"/>
      </p:scale>
      <p:origin x="0" y="0"/>
    </p:cViewPr>
  </p:notesTextViewPr>
  <p:sorterViewPr>
    <p:cViewPr>
      <p:scale>
        <a:sx n="66" d="100"/>
        <a:sy n="66" d="100"/>
      </p:scale>
      <p:origin x="0" y="0"/>
    </p:cViewPr>
  </p:sorterViewPr>
  <p:notesViewPr>
    <p:cSldViewPr showGuides="1">
      <p:cViewPr varScale="1">
        <p:scale>
          <a:sx n="80" d="100"/>
          <a:sy n="80" d="100"/>
        </p:scale>
        <p:origin x="3042" y="96"/>
      </p:cViewPr>
      <p:guideLst>
        <p:guide orient="horz" pos="482"/>
        <p:guide orient="horz" pos="2908"/>
        <p:guide orient="horz" pos="5930"/>
        <p:guide pos="2440"/>
        <p:guide pos="431"/>
        <p:guide pos="4028"/>
        <p:guide pos="626"/>
        <p:guide pos="3846"/>
        <p:guide orient="horz" pos="3008"/>
      </p:guideLst>
    </p:cSldViewPr>
  </p:notesViewPr>
  <p:gridSpacing cx="36004" cy="36004"/>
</p:viewPr>
</file>

<file path=ppt/_rels/presentation.xml.rels><?xml version="1.0" encoding="UTF-8" standalone="yes"?>
<Relationships xmlns="http://schemas.openxmlformats.org/package/2006/relationships"><Relationship Id="rId99" Type="http://schemas.openxmlformats.org/officeDocument/2006/relationships/slideMaster" Target="slideMasters/slideMaster98.xml"/><Relationship Id="rId98" Type="http://schemas.openxmlformats.org/officeDocument/2006/relationships/slideMaster" Target="slideMasters/slideMaster97.xml"/><Relationship Id="rId97" Type="http://schemas.openxmlformats.org/officeDocument/2006/relationships/slideMaster" Target="slideMasters/slideMaster96.xml"/><Relationship Id="rId96" Type="http://schemas.openxmlformats.org/officeDocument/2006/relationships/slideMaster" Target="slideMasters/slideMaster95.xml"/><Relationship Id="rId95" Type="http://schemas.openxmlformats.org/officeDocument/2006/relationships/slideMaster" Target="slideMasters/slideMaster94.xml"/><Relationship Id="rId94" Type="http://schemas.openxmlformats.org/officeDocument/2006/relationships/slideMaster" Target="slideMasters/slideMaster93.xml"/><Relationship Id="rId93" Type="http://schemas.openxmlformats.org/officeDocument/2006/relationships/slideMaster" Target="slideMasters/slideMaster92.xml"/><Relationship Id="rId92" Type="http://schemas.openxmlformats.org/officeDocument/2006/relationships/slideMaster" Target="slideMasters/slideMaster91.xml"/><Relationship Id="rId91" Type="http://schemas.openxmlformats.org/officeDocument/2006/relationships/slideMaster" Target="slideMasters/slideMaster90.xml"/><Relationship Id="rId90" Type="http://schemas.openxmlformats.org/officeDocument/2006/relationships/slideMaster" Target="slideMasters/slideMaster89.xml"/><Relationship Id="rId9" Type="http://schemas.openxmlformats.org/officeDocument/2006/relationships/slideMaster" Target="slideMasters/slideMaster8.xml"/><Relationship Id="rId89" Type="http://schemas.openxmlformats.org/officeDocument/2006/relationships/slideMaster" Target="slideMasters/slideMaster88.xml"/><Relationship Id="rId88" Type="http://schemas.openxmlformats.org/officeDocument/2006/relationships/slideMaster" Target="slideMasters/slideMaster87.xml"/><Relationship Id="rId87" Type="http://schemas.openxmlformats.org/officeDocument/2006/relationships/slideMaster" Target="slideMasters/slideMaster86.xml"/><Relationship Id="rId86" Type="http://schemas.openxmlformats.org/officeDocument/2006/relationships/slideMaster" Target="slideMasters/slideMaster85.xml"/><Relationship Id="rId85" Type="http://schemas.openxmlformats.org/officeDocument/2006/relationships/slideMaster" Target="slideMasters/slideMaster84.xml"/><Relationship Id="rId84" Type="http://schemas.openxmlformats.org/officeDocument/2006/relationships/slideMaster" Target="slideMasters/slideMaster83.xml"/><Relationship Id="rId83" Type="http://schemas.openxmlformats.org/officeDocument/2006/relationships/slideMaster" Target="slideMasters/slideMaster82.xml"/><Relationship Id="rId82" Type="http://schemas.openxmlformats.org/officeDocument/2006/relationships/slideMaster" Target="slideMasters/slideMaster81.xml"/><Relationship Id="rId81" Type="http://schemas.openxmlformats.org/officeDocument/2006/relationships/slideMaster" Target="slideMasters/slideMaster80.xml"/><Relationship Id="rId80" Type="http://schemas.openxmlformats.org/officeDocument/2006/relationships/slideMaster" Target="slideMasters/slideMaster79.xml"/><Relationship Id="rId8" Type="http://schemas.openxmlformats.org/officeDocument/2006/relationships/slideMaster" Target="slideMasters/slideMaster7.xml"/><Relationship Id="rId79" Type="http://schemas.openxmlformats.org/officeDocument/2006/relationships/slideMaster" Target="slideMasters/slideMaster78.xml"/><Relationship Id="rId78" Type="http://schemas.openxmlformats.org/officeDocument/2006/relationships/slideMaster" Target="slideMasters/slideMaster77.xml"/><Relationship Id="rId77" Type="http://schemas.openxmlformats.org/officeDocument/2006/relationships/slideMaster" Target="slideMasters/slideMaster76.xml"/><Relationship Id="rId76" Type="http://schemas.openxmlformats.org/officeDocument/2006/relationships/slideMaster" Target="slideMasters/slideMaster75.xml"/><Relationship Id="rId75" Type="http://schemas.openxmlformats.org/officeDocument/2006/relationships/slideMaster" Target="slideMasters/slideMaster74.xml"/><Relationship Id="rId74" Type="http://schemas.openxmlformats.org/officeDocument/2006/relationships/slideMaster" Target="slideMasters/slideMaster73.xml"/><Relationship Id="rId73" Type="http://schemas.openxmlformats.org/officeDocument/2006/relationships/slideMaster" Target="slideMasters/slideMaster72.xml"/><Relationship Id="rId72" Type="http://schemas.openxmlformats.org/officeDocument/2006/relationships/slideMaster" Target="slideMasters/slideMaster71.xml"/><Relationship Id="rId71" Type="http://schemas.openxmlformats.org/officeDocument/2006/relationships/slideMaster" Target="slideMasters/slideMaster70.xml"/><Relationship Id="rId70" Type="http://schemas.openxmlformats.org/officeDocument/2006/relationships/slideMaster" Target="slideMasters/slideMaster69.xml"/><Relationship Id="rId7" Type="http://schemas.openxmlformats.org/officeDocument/2006/relationships/slideMaster" Target="slideMasters/slideMaster6.xml"/><Relationship Id="rId69" Type="http://schemas.openxmlformats.org/officeDocument/2006/relationships/slideMaster" Target="slideMasters/slideMaster68.xml"/><Relationship Id="rId68" Type="http://schemas.openxmlformats.org/officeDocument/2006/relationships/slideMaster" Target="slideMasters/slideMaster67.xml"/><Relationship Id="rId67" Type="http://schemas.openxmlformats.org/officeDocument/2006/relationships/slideMaster" Target="slideMasters/slideMaster66.xml"/><Relationship Id="rId66" Type="http://schemas.openxmlformats.org/officeDocument/2006/relationships/slideMaster" Target="slideMasters/slideMaster65.xml"/><Relationship Id="rId65" Type="http://schemas.openxmlformats.org/officeDocument/2006/relationships/slideMaster" Target="slideMasters/slideMaster64.xml"/><Relationship Id="rId64" Type="http://schemas.openxmlformats.org/officeDocument/2006/relationships/slideMaster" Target="slideMasters/slideMaster63.xml"/><Relationship Id="rId63" Type="http://schemas.openxmlformats.org/officeDocument/2006/relationships/slideMaster" Target="slideMasters/slideMaster62.xml"/><Relationship Id="rId62" Type="http://schemas.openxmlformats.org/officeDocument/2006/relationships/slideMaster" Target="slideMasters/slideMaster61.xml"/><Relationship Id="rId61" Type="http://schemas.openxmlformats.org/officeDocument/2006/relationships/slideMaster" Target="slideMasters/slideMaster60.xml"/><Relationship Id="rId60" Type="http://schemas.openxmlformats.org/officeDocument/2006/relationships/slideMaster" Target="slideMasters/slideMaster59.xml"/><Relationship Id="rId6" Type="http://schemas.openxmlformats.org/officeDocument/2006/relationships/slideMaster" Target="slideMasters/slideMaster5.xml"/><Relationship Id="rId59" Type="http://schemas.openxmlformats.org/officeDocument/2006/relationships/slideMaster" Target="slideMasters/slideMaster58.xml"/><Relationship Id="rId58" Type="http://schemas.openxmlformats.org/officeDocument/2006/relationships/slideMaster" Target="slideMasters/slideMaster57.xml"/><Relationship Id="rId57" Type="http://schemas.openxmlformats.org/officeDocument/2006/relationships/slideMaster" Target="slideMasters/slideMaster56.xml"/><Relationship Id="rId56" Type="http://schemas.openxmlformats.org/officeDocument/2006/relationships/slideMaster" Target="slideMasters/slideMaster55.xml"/><Relationship Id="rId55" Type="http://schemas.openxmlformats.org/officeDocument/2006/relationships/slideMaster" Target="slideMasters/slideMaster54.xml"/><Relationship Id="rId54" Type="http://schemas.openxmlformats.org/officeDocument/2006/relationships/slideMaster" Target="slideMasters/slideMaster53.xml"/><Relationship Id="rId53" Type="http://schemas.openxmlformats.org/officeDocument/2006/relationships/slideMaster" Target="slideMasters/slideMaster52.xml"/><Relationship Id="rId52" Type="http://schemas.openxmlformats.org/officeDocument/2006/relationships/slideMaster" Target="slideMasters/slideMaster51.xml"/><Relationship Id="rId51" Type="http://schemas.openxmlformats.org/officeDocument/2006/relationships/slideMaster" Target="slideMasters/slideMaster50.xml"/><Relationship Id="rId50" Type="http://schemas.openxmlformats.org/officeDocument/2006/relationships/slideMaster" Target="slideMasters/slideMaster49.xml"/><Relationship Id="rId5" Type="http://schemas.openxmlformats.org/officeDocument/2006/relationships/slideMaster" Target="slideMasters/slideMaster4.xml"/><Relationship Id="rId49" Type="http://schemas.openxmlformats.org/officeDocument/2006/relationships/slideMaster" Target="slideMasters/slideMaster48.xml"/><Relationship Id="rId48" Type="http://schemas.openxmlformats.org/officeDocument/2006/relationships/slideMaster" Target="slideMasters/slideMaster47.xml"/><Relationship Id="rId47" Type="http://schemas.openxmlformats.org/officeDocument/2006/relationships/slideMaster" Target="slideMasters/slideMaster46.xml"/><Relationship Id="rId46" Type="http://schemas.openxmlformats.org/officeDocument/2006/relationships/slideMaster" Target="slideMasters/slideMaster45.xml"/><Relationship Id="rId45" Type="http://schemas.openxmlformats.org/officeDocument/2006/relationships/slideMaster" Target="slideMasters/slideMaster44.xml"/><Relationship Id="rId44" Type="http://schemas.openxmlformats.org/officeDocument/2006/relationships/slideMaster" Target="slideMasters/slideMaster43.xml"/><Relationship Id="rId43" Type="http://schemas.openxmlformats.org/officeDocument/2006/relationships/slideMaster" Target="slideMasters/slideMaster42.xml"/><Relationship Id="rId42" Type="http://schemas.openxmlformats.org/officeDocument/2006/relationships/slideMaster" Target="slideMasters/slideMaster41.xml"/><Relationship Id="rId41" Type="http://schemas.openxmlformats.org/officeDocument/2006/relationships/slideMaster" Target="slideMasters/slideMaster40.xml"/><Relationship Id="rId40" Type="http://schemas.openxmlformats.org/officeDocument/2006/relationships/slideMaster" Target="slideMasters/slideMaster39.xml"/><Relationship Id="rId4" Type="http://schemas.openxmlformats.org/officeDocument/2006/relationships/slideMaster" Target="slideMasters/slideMaster3.xml"/><Relationship Id="rId39" Type="http://schemas.openxmlformats.org/officeDocument/2006/relationships/slideMaster" Target="slideMasters/slideMaster38.xml"/><Relationship Id="rId38" Type="http://schemas.openxmlformats.org/officeDocument/2006/relationships/slideMaster" Target="slideMasters/slideMaster37.xml"/><Relationship Id="rId37" Type="http://schemas.openxmlformats.org/officeDocument/2006/relationships/slideMaster" Target="slideMasters/slideMaster36.xml"/><Relationship Id="rId36" Type="http://schemas.openxmlformats.org/officeDocument/2006/relationships/slideMaster" Target="slideMasters/slideMaster35.xml"/><Relationship Id="rId35" Type="http://schemas.openxmlformats.org/officeDocument/2006/relationships/slideMaster" Target="slideMasters/slideMaster34.xml"/><Relationship Id="rId34" Type="http://schemas.openxmlformats.org/officeDocument/2006/relationships/slideMaster" Target="slideMasters/slideMaster33.xml"/><Relationship Id="rId33" Type="http://schemas.openxmlformats.org/officeDocument/2006/relationships/slideMaster" Target="slideMasters/slideMaster32.xml"/><Relationship Id="rId32" Type="http://schemas.openxmlformats.org/officeDocument/2006/relationships/slideMaster" Target="slideMasters/slideMaster31.xml"/><Relationship Id="rId31" Type="http://schemas.openxmlformats.org/officeDocument/2006/relationships/slideMaster" Target="slideMasters/slideMaster30.xml"/><Relationship Id="rId30" Type="http://schemas.openxmlformats.org/officeDocument/2006/relationships/slideMaster" Target="slideMasters/slideMaster29.xml"/><Relationship Id="rId3" Type="http://schemas.openxmlformats.org/officeDocument/2006/relationships/slideMaster" Target="slideMasters/slideMaster2.xml"/><Relationship Id="rId29" Type="http://schemas.openxmlformats.org/officeDocument/2006/relationships/slideMaster" Target="slideMasters/slideMaster28.xml"/><Relationship Id="rId283" Type="http://schemas.openxmlformats.org/officeDocument/2006/relationships/commentAuthors" Target="commentAuthors.xml"/><Relationship Id="rId282" Type="http://schemas.openxmlformats.org/officeDocument/2006/relationships/tableStyles" Target="tableStyles.xml"/><Relationship Id="rId281" Type="http://schemas.openxmlformats.org/officeDocument/2006/relationships/viewProps" Target="viewProps.xml"/><Relationship Id="rId280" Type="http://schemas.openxmlformats.org/officeDocument/2006/relationships/presProps" Target="presProps.xml"/><Relationship Id="rId28" Type="http://schemas.openxmlformats.org/officeDocument/2006/relationships/slideMaster" Target="slideMasters/slideMaster27.xml"/><Relationship Id="rId279" Type="http://schemas.openxmlformats.org/officeDocument/2006/relationships/handoutMaster" Target="handoutMasters/handoutMaster1.xml"/><Relationship Id="rId278" Type="http://schemas.openxmlformats.org/officeDocument/2006/relationships/slide" Target="slides/slide92.xml"/><Relationship Id="rId277" Type="http://schemas.openxmlformats.org/officeDocument/2006/relationships/slide" Target="slides/slide91.xml"/><Relationship Id="rId276" Type="http://schemas.openxmlformats.org/officeDocument/2006/relationships/slide" Target="slides/slide90.xml"/><Relationship Id="rId275" Type="http://schemas.openxmlformats.org/officeDocument/2006/relationships/slide" Target="slides/slide89.xml"/><Relationship Id="rId274" Type="http://schemas.openxmlformats.org/officeDocument/2006/relationships/slide" Target="slides/slide88.xml"/><Relationship Id="rId273" Type="http://schemas.openxmlformats.org/officeDocument/2006/relationships/slide" Target="slides/slide87.xml"/><Relationship Id="rId272" Type="http://schemas.openxmlformats.org/officeDocument/2006/relationships/slide" Target="slides/slide86.xml"/><Relationship Id="rId271" Type="http://schemas.openxmlformats.org/officeDocument/2006/relationships/slide" Target="slides/slide85.xml"/><Relationship Id="rId270" Type="http://schemas.openxmlformats.org/officeDocument/2006/relationships/slide" Target="slides/slide84.xml"/><Relationship Id="rId27" Type="http://schemas.openxmlformats.org/officeDocument/2006/relationships/slideMaster" Target="slideMasters/slideMaster26.xml"/><Relationship Id="rId269" Type="http://schemas.openxmlformats.org/officeDocument/2006/relationships/slide" Target="slides/slide83.xml"/><Relationship Id="rId268" Type="http://schemas.openxmlformats.org/officeDocument/2006/relationships/slide" Target="slides/slide82.xml"/><Relationship Id="rId267" Type="http://schemas.openxmlformats.org/officeDocument/2006/relationships/slide" Target="slides/slide81.xml"/><Relationship Id="rId266" Type="http://schemas.openxmlformats.org/officeDocument/2006/relationships/slide" Target="slides/slide80.xml"/><Relationship Id="rId265" Type="http://schemas.openxmlformats.org/officeDocument/2006/relationships/slide" Target="slides/slide79.xml"/><Relationship Id="rId264" Type="http://schemas.openxmlformats.org/officeDocument/2006/relationships/slide" Target="slides/slide78.xml"/><Relationship Id="rId263" Type="http://schemas.openxmlformats.org/officeDocument/2006/relationships/slide" Target="slides/slide77.xml"/><Relationship Id="rId262" Type="http://schemas.openxmlformats.org/officeDocument/2006/relationships/slide" Target="slides/slide76.xml"/><Relationship Id="rId261" Type="http://schemas.openxmlformats.org/officeDocument/2006/relationships/slide" Target="slides/slide75.xml"/><Relationship Id="rId260" Type="http://schemas.openxmlformats.org/officeDocument/2006/relationships/slide" Target="slides/slide74.xml"/><Relationship Id="rId26" Type="http://schemas.openxmlformats.org/officeDocument/2006/relationships/slideMaster" Target="slideMasters/slideMaster25.xml"/><Relationship Id="rId259" Type="http://schemas.openxmlformats.org/officeDocument/2006/relationships/slide" Target="slides/slide73.xml"/><Relationship Id="rId258" Type="http://schemas.openxmlformats.org/officeDocument/2006/relationships/slide" Target="slides/slide72.xml"/><Relationship Id="rId257" Type="http://schemas.openxmlformats.org/officeDocument/2006/relationships/slide" Target="slides/slide71.xml"/><Relationship Id="rId256" Type="http://schemas.openxmlformats.org/officeDocument/2006/relationships/slide" Target="slides/slide70.xml"/><Relationship Id="rId255" Type="http://schemas.openxmlformats.org/officeDocument/2006/relationships/slide" Target="slides/slide69.xml"/><Relationship Id="rId254" Type="http://schemas.openxmlformats.org/officeDocument/2006/relationships/slide" Target="slides/slide68.xml"/><Relationship Id="rId253" Type="http://schemas.openxmlformats.org/officeDocument/2006/relationships/slide" Target="slides/slide67.xml"/><Relationship Id="rId252" Type="http://schemas.openxmlformats.org/officeDocument/2006/relationships/slide" Target="slides/slide66.xml"/><Relationship Id="rId251" Type="http://schemas.openxmlformats.org/officeDocument/2006/relationships/slide" Target="slides/slide65.xml"/><Relationship Id="rId250" Type="http://schemas.openxmlformats.org/officeDocument/2006/relationships/slide" Target="slides/slide64.xml"/><Relationship Id="rId25" Type="http://schemas.openxmlformats.org/officeDocument/2006/relationships/slideMaster" Target="slideMasters/slideMaster24.xml"/><Relationship Id="rId249" Type="http://schemas.openxmlformats.org/officeDocument/2006/relationships/slide" Target="slides/slide63.xml"/><Relationship Id="rId248" Type="http://schemas.openxmlformats.org/officeDocument/2006/relationships/slide" Target="slides/slide62.xml"/><Relationship Id="rId247" Type="http://schemas.openxmlformats.org/officeDocument/2006/relationships/slide" Target="slides/slide61.xml"/><Relationship Id="rId246" Type="http://schemas.openxmlformats.org/officeDocument/2006/relationships/slide" Target="slides/slide60.xml"/><Relationship Id="rId245" Type="http://schemas.openxmlformats.org/officeDocument/2006/relationships/slide" Target="slides/slide59.xml"/><Relationship Id="rId244" Type="http://schemas.openxmlformats.org/officeDocument/2006/relationships/slide" Target="slides/slide58.xml"/><Relationship Id="rId243" Type="http://schemas.openxmlformats.org/officeDocument/2006/relationships/slide" Target="slides/slide57.xml"/><Relationship Id="rId242" Type="http://schemas.openxmlformats.org/officeDocument/2006/relationships/slide" Target="slides/slide56.xml"/><Relationship Id="rId241" Type="http://schemas.openxmlformats.org/officeDocument/2006/relationships/slide" Target="slides/slide55.xml"/><Relationship Id="rId240" Type="http://schemas.openxmlformats.org/officeDocument/2006/relationships/slide" Target="slides/slide54.xml"/><Relationship Id="rId24" Type="http://schemas.openxmlformats.org/officeDocument/2006/relationships/slideMaster" Target="slideMasters/slideMaster23.xml"/><Relationship Id="rId239" Type="http://schemas.openxmlformats.org/officeDocument/2006/relationships/slide" Target="slides/slide53.xml"/><Relationship Id="rId238" Type="http://schemas.openxmlformats.org/officeDocument/2006/relationships/slide" Target="slides/slide52.xml"/><Relationship Id="rId237" Type="http://schemas.openxmlformats.org/officeDocument/2006/relationships/slide" Target="slides/slide51.xml"/><Relationship Id="rId236" Type="http://schemas.openxmlformats.org/officeDocument/2006/relationships/slide" Target="slides/slide50.xml"/><Relationship Id="rId235" Type="http://schemas.openxmlformats.org/officeDocument/2006/relationships/slide" Target="slides/slide49.xml"/><Relationship Id="rId234" Type="http://schemas.openxmlformats.org/officeDocument/2006/relationships/slide" Target="slides/slide48.xml"/><Relationship Id="rId233" Type="http://schemas.openxmlformats.org/officeDocument/2006/relationships/slide" Target="slides/slide47.xml"/><Relationship Id="rId232" Type="http://schemas.openxmlformats.org/officeDocument/2006/relationships/slide" Target="slides/slide46.xml"/><Relationship Id="rId231" Type="http://schemas.openxmlformats.org/officeDocument/2006/relationships/slide" Target="slides/slide45.xml"/><Relationship Id="rId230" Type="http://schemas.openxmlformats.org/officeDocument/2006/relationships/slide" Target="slides/slide44.xml"/><Relationship Id="rId23" Type="http://schemas.openxmlformats.org/officeDocument/2006/relationships/slideMaster" Target="slideMasters/slideMaster22.xml"/><Relationship Id="rId229" Type="http://schemas.openxmlformats.org/officeDocument/2006/relationships/slide" Target="slides/slide43.xml"/><Relationship Id="rId228" Type="http://schemas.openxmlformats.org/officeDocument/2006/relationships/slide" Target="slides/slide42.xml"/><Relationship Id="rId227" Type="http://schemas.openxmlformats.org/officeDocument/2006/relationships/slide" Target="slides/slide41.xml"/><Relationship Id="rId226" Type="http://schemas.openxmlformats.org/officeDocument/2006/relationships/slide" Target="slides/slide40.xml"/><Relationship Id="rId225" Type="http://schemas.openxmlformats.org/officeDocument/2006/relationships/slide" Target="slides/slide39.xml"/><Relationship Id="rId224" Type="http://schemas.openxmlformats.org/officeDocument/2006/relationships/slide" Target="slides/slide38.xml"/><Relationship Id="rId223" Type="http://schemas.openxmlformats.org/officeDocument/2006/relationships/slide" Target="slides/slide37.xml"/><Relationship Id="rId222" Type="http://schemas.openxmlformats.org/officeDocument/2006/relationships/slide" Target="slides/slide36.xml"/><Relationship Id="rId221" Type="http://schemas.openxmlformats.org/officeDocument/2006/relationships/slide" Target="slides/slide35.xml"/><Relationship Id="rId220" Type="http://schemas.openxmlformats.org/officeDocument/2006/relationships/slide" Target="slides/slide34.xml"/><Relationship Id="rId22" Type="http://schemas.openxmlformats.org/officeDocument/2006/relationships/slideMaster" Target="slideMasters/slideMaster21.xml"/><Relationship Id="rId219" Type="http://schemas.openxmlformats.org/officeDocument/2006/relationships/slide" Target="slides/slide33.xml"/><Relationship Id="rId218" Type="http://schemas.openxmlformats.org/officeDocument/2006/relationships/slide" Target="slides/slide32.xml"/><Relationship Id="rId217" Type="http://schemas.openxmlformats.org/officeDocument/2006/relationships/slide" Target="slides/slide31.xml"/><Relationship Id="rId216" Type="http://schemas.openxmlformats.org/officeDocument/2006/relationships/slide" Target="slides/slide30.xml"/><Relationship Id="rId215" Type="http://schemas.openxmlformats.org/officeDocument/2006/relationships/slide" Target="slides/slide29.xml"/><Relationship Id="rId214" Type="http://schemas.openxmlformats.org/officeDocument/2006/relationships/slide" Target="slides/slide28.xml"/><Relationship Id="rId213" Type="http://schemas.openxmlformats.org/officeDocument/2006/relationships/slide" Target="slides/slide27.xml"/><Relationship Id="rId212" Type="http://schemas.openxmlformats.org/officeDocument/2006/relationships/slide" Target="slides/slide26.xml"/><Relationship Id="rId211" Type="http://schemas.openxmlformats.org/officeDocument/2006/relationships/slide" Target="slides/slide25.xml"/><Relationship Id="rId210" Type="http://schemas.openxmlformats.org/officeDocument/2006/relationships/slide" Target="slides/slide24.xml"/><Relationship Id="rId21" Type="http://schemas.openxmlformats.org/officeDocument/2006/relationships/slideMaster" Target="slideMasters/slideMaster20.xml"/><Relationship Id="rId209" Type="http://schemas.openxmlformats.org/officeDocument/2006/relationships/slide" Target="slides/slide23.xml"/><Relationship Id="rId208" Type="http://schemas.openxmlformats.org/officeDocument/2006/relationships/slide" Target="slides/slide22.xml"/><Relationship Id="rId207" Type="http://schemas.openxmlformats.org/officeDocument/2006/relationships/slide" Target="slides/slide21.xml"/><Relationship Id="rId206" Type="http://schemas.openxmlformats.org/officeDocument/2006/relationships/slide" Target="slides/slide20.xml"/><Relationship Id="rId205" Type="http://schemas.openxmlformats.org/officeDocument/2006/relationships/slide" Target="slides/slide19.xml"/><Relationship Id="rId204" Type="http://schemas.openxmlformats.org/officeDocument/2006/relationships/slide" Target="slides/slide18.xml"/><Relationship Id="rId203" Type="http://schemas.openxmlformats.org/officeDocument/2006/relationships/slide" Target="slides/slide17.xml"/><Relationship Id="rId202" Type="http://schemas.openxmlformats.org/officeDocument/2006/relationships/slide" Target="slides/slide16.xml"/><Relationship Id="rId201" Type="http://schemas.openxmlformats.org/officeDocument/2006/relationships/slide" Target="slides/slide15.xml"/><Relationship Id="rId200" Type="http://schemas.openxmlformats.org/officeDocument/2006/relationships/slide" Target="slides/slide14.xml"/><Relationship Id="rId20" Type="http://schemas.openxmlformats.org/officeDocument/2006/relationships/slideMaster" Target="slideMasters/slideMaster19.xml"/><Relationship Id="rId2" Type="http://schemas.openxmlformats.org/officeDocument/2006/relationships/theme" Target="theme/theme1.xml"/><Relationship Id="rId199" Type="http://schemas.openxmlformats.org/officeDocument/2006/relationships/slide" Target="slides/slide13.xml"/><Relationship Id="rId198" Type="http://schemas.openxmlformats.org/officeDocument/2006/relationships/slide" Target="slides/slide12.xml"/><Relationship Id="rId197" Type="http://schemas.openxmlformats.org/officeDocument/2006/relationships/slide" Target="slides/slide11.xml"/><Relationship Id="rId196" Type="http://schemas.openxmlformats.org/officeDocument/2006/relationships/slide" Target="slides/slide10.xml"/><Relationship Id="rId195" Type="http://schemas.openxmlformats.org/officeDocument/2006/relationships/slide" Target="slides/slide9.xml"/><Relationship Id="rId194" Type="http://schemas.openxmlformats.org/officeDocument/2006/relationships/slide" Target="slides/slide8.xml"/><Relationship Id="rId193" Type="http://schemas.openxmlformats.org/officeDocument/2006/relationships/slide" Target="slides/slide7.xml"/><Relationship Id="rId192" Type="http://schemas.openxmlformats.org/officeDocument/2006/relationships/slide" Target="slides/slide6.xml"/><Relationship Id="rId191" Type="http://schemas.openxmlformats.org/officeDocument/2006/relationships/slide" Target="slides/slide5.xml"/><Relationship Id="rId190" Type="http://schemas.openxmlformats.org/officeDocument/2006/relationships/slide" Target="slides/slide4.xml"/><Relationship Id="rId19" Type="http://schemas.openxmlformats.org/officeDocument/2006/relationships/slideMaster" Target="slideMasters/slideMaster18.xml"/><Relationship Id="rId189" Type="http://schemas.openxmlformats.org/officeDocument/2006/relationships/slide" Target="slides/slide3.xml"/><Relationship Id="rId188" Type="http://schemas.openxmlformats.org/officeDocument/2006/relationships/slide" Target="slides/slide2.xml"/><Relationship Id="rId187" Type="http://schemas.openxmlformats.org/officeDocument/2006/relationships/notesMaster" Target="notesMasters/notesMaster1.xml"/><Relationship Id="rId186" Type="http://schemas.openxmlformats.org/officeDocument/2006/relationships/slide" Target="slides/slide1.xml"/><Relationship Id="rId185" Type="http://schemas.openxmlformats.org/officeDocument/2006/relationships/slideMaster" Target="slideMasters/slideMaster184.xml"/><Relationship Id="rId184" Type="http://schemas.openxmlformats.org/officeDocument/2006/relationships/slideMaster" Target="slideMasters/slideMaster183.xml"/><Relationship Id="rId183" Type="http://schemas.openxmlformats.org/officeDocument/2006/relationships/slideMaster" Target="slideMasters/slideMaster182.xml"/><Relationship Id="rId182" Type="http://schemas.openxmlformats.org/officeDocument/2006/relationships/slideMaster" Target="slideMasters/slideMaster181.xml"/><Relationship Id="rId181" Type="http://schemas.openxmlformats.org/officeDocument/2006/relationships/slideMaster" Target="slideMasters/slideMaster180.xml"/><Relationship Id="rId180" Type="http://schemas.openxmlformats.org/officeDocument/2006/relationships/slideMaster" Target="slideMasters/slideMaster179.xml"/><Relationship Id="rId18" Type="http://schemas.openxmlformats.org/officeDocument/2006/relationships/slideMaster" Target="slideMasters/slideMaster17.xml"/><Relationship Id="rId179" Type="http://schemas.openxmlformats.org/officeDocument/2006/relationships/slideMaster" Target="slideMasters/slideMaster178.xml"/><Relationship Id="rId178" Type="http://schemas.openxmlformats.org/officeDocument/2006/relationships/slideMaster" Target="slideMasters/slideMaster177.xml"/><Relationship Id="rId177" Type="http://schemas.openxmlformats.org/officeDocument/2006/relationships/slideMaster" Target="slideMasters/slideMaster176.xml"/><Relationship Id="rId176" Type="http://schemas.openxmlformats.org/officeDocument/2006/relationships/slideMaster" Target="slideMasters/slideMaster175.xml"/><Relationship Id="rId175" Type="http://schemas.openxmlformats.org/officeDocument/2006/relationships/slideMaster" Target="slideMasters/slideMaster174.xml"/><Relationship Id="rId174" Type="http://schemas.openxmlformats.org/officeDocument/2006/relationships/slideMaster" Target="slideMasters/slideMaster173.xml"/><Relationship Id="rId173" Type="http://schemas.openxmlformats.org/officeDocument/2006/relationships/slideMaster" Target="slideMasters/slideMaster172.xml"/><Relationship Id="rId172" Type="http://schemas.openxmlformats.org/officeDocument/2006/relationships/slideMaster" Target="slideMasters/slideMaster171.xml"/><Relationship Id="rId171" Type="http://schemas.openxmlformats.org/officeDocument/2006/relationships/slideMaster" Target="slideMasters/slideMaster170.xml"/><Relationship Id="rId170" Type="http://schemas.openxmlformats.org/officeDocument/2006/relationships/slideMaster" Target="slideMasters/slideMaster169.xml"/><Relationship Id="rId17" Type="http://schemas.openxmlformats.org/officeDocument/2006/relationships/slideMaster" Target="slideMasters/slideMaster16.xml"/><Relationship Id="rId169" Type="http://schemas.openxmlformats.org/officeDocument/2006/relationships/slideMaster" Target="slideMasters/slideMaster168.xml"/><Relationship Id="rId168" Type="http://schemas.openxmlformats.org/officeDocument/2006/relationships/slideMaster" Target="slideMasters/slideMaster167.xml"/><Relationship Id="rId167" Type="http://schemas.openxmlformats.org/officeDocument/2006/relationships/slideMaster" Target="slideMasters/slideMaster166.xml"/><Relationship Id="rId166" Type="http://schemas.openxmlformats.org/officeDocument/2006/relationships/slideMaster" Target="slideMasters/slideMaster165.xml"/><Relationship Id="rId165" Type="http://schemas.openxmlformats.org/officeDocument/2006/relationships/slideMaster" Target="slideMasters/slideMaster164.xml"/><Relationship Id="rId164" Type="http://schemas.openxmlformats.org/officeDocument/2006/relationships/slideMaster" Target="slideMasters/slideMaster163.xml"/><Relationship Id="rId163" Type="http://schemas.openxmlformats.org/officeDocument/2006/relationships/slideMaster" Target="slideMasters/slideMaster162.xml"/><Relationship Id="rId162" Type="http://schemas.openxmlformats.org/officeDocument/2006/relationships/slideMaster" Target="slideMasters/slideMaster161.xml"/><Relationship Id="rId161" Type="http://schemas.openxmlformats.org/officeDocument/2006/relationships/slideMaster" Target="slideMasters/slideMaster160.xml"/><Relationship Id="rId160" Type="http://schemas.openxmlformats.org/officeDocument/2006/relationships/slideMaster" Target="slideMasters/slideMaster159.xml"/><Relationship Id="rId16" Type="http://schemas.openxmlformats.org/officeDocument/2006/relationships/slideMaster" Target="slideMasters/slideMaster15.xml"/><Relationship Id="rId159" Type="http://schemas.openxmlformats.org/officeDocument/2006/relationships/slideMaster" Target="slideMasters/slideMaster158.xml"/><Relationship Id="rId158" Type="http://schemas.openxmlformats.org/officeDocument/2006/relationships/slideMaster" Target="slideMasters/slideMaster157.xml"/><Relationship Id="rId157" Type="http://schemas.openxmlformats.org/officeDocument/2006/relationships/slideMaster" Target="slideMasters/slideMaster156.xml"/><Relationship Id="rId156" Type="http://schemas.openxmlformats.org/officeDocument/2006/relationships/slideMaster" Target="slideMasters/slideMaster155.xml"/><Relationship Id="rId155" Type="http://schemas.openxmlformats.org/officeDocument/2006/relationships/slideMaster" Target="slideMasters/slideMaster154.xml"/><Relationship Id="rId154" Type="http://schemas.openxmlformats.org/officeDocument/2006/relationships/slideMaster" Target="slideMasters/slideMaster153.xml"/><Relationship Id="rId153" Type="http://schemas.openxmlformats.org/officeDocument/2006/relationships/slideMaster" Target="slideMasters/slideMaster152.xml"/><Relationship Id="rId152" Type="http://schemas.openxmlformats.org/officeDocument/2006/relationships/slideMaster" Target="slideMasters/slideMaster151.xml"/><Relationship Id="rId151" Type="http://schemas.openxmlformats.org/officeDocument/2006/relationships/slideMaster" Target="slideMasters/slideMaster150.xml"/><Relationship Id="rId150" Type="http://schemas.openxmlformats.org/officeDocument/2006/relationships/slideMaster" Target="slideMasters/slideMaster149.xml"/><Relationship Id="rId15" Type="http://schemas.openxmlformats.org/officeDocument/2006/relationships/slideMaster" Target="slideMasters/slideMaster14.xml"/><Relationship Id="rId149" Type="http://schemas.openxmlformats.org/officeDocument/2006/relationships/slideMaster" Target="slideMasters/slideMaster148.xml"/><Relationship Id="rId148" Type="http://schemas.openxmlformats.org/officeDocument/2006/relationships/slideMaster" Target="slideMasters/slideMaster147.xml"/><Relationship Id="rId147" Type="http://schemas.openxmlformats.org/officeDocument/2006/relationships/slideMaster" Target="slideMasters/slideMaster146.xml"/><Relationship Id="rId146" Type="http://schemas.openxmlformats.org/officeDocument/2006/relationships/slideMaster" Target="slideMasters/slideMaster145.xml"/><Relationship Id="rId145" Type="http://schemas.openxmlformats.org/officeDocument/2006/relationships/slideMaster" Target="slideMasters/slideMaster144.xml"/><Relationship Id="rId144" Type="http://schemas.openxmlformats.org/officeDocument/2006/relationships/slideMaster" Target="slideMasters/slideMaster143.xml"/><Relationship Id="rId143" Type="http://schemas.openxmlformats.org/officeDocument/2006/relationships/slideMaster" Target="slideMasters/slideMaster142.xml"/><Relationship Id="rId142" Type="http://schemas.openxmlformats.org/officeDocument/2006/relationships/slideMaster" Target="slideMasters/slideMaster141.xml"/><Relationship Id="rId141" Type="http://schemas.openxmlformats.org/officeDocument/2006/relationships/slideMaster" Target="slideMasters/slideMaster140.xml"/><Relationship Id="rId140" Type="http://schemas.openxmlformats.org/officeDocument/2006/relationships/slideMaster" Target="slideMasters/slideMaster139.xml"/><Relationship Id="rId14" Type="http://schemas.openxmlformats.org/officeDocument/2006/relationships/slideMaster" Target="slideMasters/slideMaster13.xml"/><Relationship Id="rId139" Type="http://schemas.openxmlformats.org/officeDocument/2006/relationships/slideMaster" Target="slideMasters/slideMaster138.xml"/><Relationship Id="rId138" Type="http://schemas.openxmlformats.org/officeDocument/2006/relationships/slideMaster" Target="slideMasters/slideMaster137.xml"/><Relationship Id="rId137" Type="http://schemas.openxmlformats.org/officeDocument/2006/relationships/slideMaster" Target="slideMasters/slideMaster136.xml"/><Relationship Id="rId136" Type="http://schemas.openxmlformats.org/officeDocument/2006/relationships/slideMaster" Target="slideMasters/slideMaster135.xml"/><Relationship Id="rId135" Type="http://schemas.openxmlformats.org/officeDocument/2006/relationships/slideMaster" Target="slideMasters/slideMaster134.xml"/><Relationship Id="rId134" Type="http://schemas.openxmlformats.org/officeDocument/2006/relationships/slideMaster" Target="slideMasters/slideMaster133.xml"/><Relationship Id="rId133" Type="http://schemas.openxmlformats.org/officeDocument/2006/relationships/slideMaster" Target="slideMasters/slideMaster132.xml"/><Relationship Id="rId132" Type="http://schemas.openxmlformats.org/officeDocument/2006/relationships/slideMaster" Target="slideMasters/slideMaster131.xml"/><Relationship Id="rId131" Type="http://schemas.openxmlformats.org/officeDocument/2006/relationships/slideMaster" Target="slideMasters/slideMaster130.xml"/><Relationship Id="rId130" Type="http://schemas.openxmlformats.org/officeDocument/2006/relationships/slideMaster" Target="slideMasters/slideMaster129.xml"/><Relationship Id="rId13" Type="http://schemas.openxmlformats.org/officeDocument/2006/relationships/slideMaster" Target="slideMasters/slideMaster12.xml"/><Relationship Id="rId129" Type="http://schemas.openxmlformats.org/officeDocument/2006/relationships/slideMaster" Target="slideMasters/slideMaster128.xml"/><Relationship Id="rId128" Type="http://schemas.openxmlformats.org/officeDocument/2006/relationships/slideMaster" Target="slideMasters/slideMaster127.xml"/><Relationship Id="rId127" Type="http://schemas.openxmlformats.org/officeDocument/2006/relationships/slideMaster" Target="slideMasters/slideMaster126.xml"/><Relationship Id="rId126" Type="http://schemas.openxmlformats.org/officeDocument/2006/relationships/slideMaster" Target="slideMasters/slideMaster125.xml"/><Relationship Id="rId125" Type="http://schemas.openxmlformats.org/officeDocument/2006/relationships/slideMaster" Target="slideMasters/slideMaster124.xml"/><Relationship Id="rId124" Type="http://schemas.openxmlformats.org/officeDocument/2006/relationships/slideMaster" Target="slideMasters/slideMaster123.xml"/><Relationship Id="rId123" Type="http://schemas.openxmlformats.org/officeDocument/2006/relationships/slideMaster" Target="slideMasters/slideMaster122.xml"/><Relationship Id="rId122" Type="http://schemas.openxmlformats.org/officeDocument/2006/relationships/slideMaster" Target="slideMasters/slideMaster121.xml"/><Relationship Id="rId121" Type="http://schemas.openxmlformats.org/officeDocument/2006/relationships/slideMaster" Target="slideMasters/slideMaster120.xml"/><Relationship Id="rId120" Type="http://schemas.openxmlformats.org/officeDocument/2006/relationships/slideMaster" Target="slideMasters/slideMaster119.xml"/><Relationship Id="rId12" Type="http://schemas.openxmlformats.org/officeDocument/2006/relationships/slideMaster" Target="slideMasters/slideMaster11.xml"/><Relationship Id="rId119" Type="http://schemas.openxmlformats.org/officeDocument/2006/relationships/slideMaster" Target="slideMasters/slideMaster118.xml"/><Relationship Id="rId118" Type="http://schemas.openxmlformats.org/officeDocument/2006/relationships/slideMaster" Target="slideMasters/slideMaster117.xml"/><Relationship Id="rId117" Type="http://schemas.openxmlformats.org/officeDocument/2006/relationships/slideMaster" Target="slideMasters/slideMaster116.xml"/><Relationship Id="rId116" Type="http://schemas.openxmlformats.org/officeDocument/2006/relationships/slideMaster" Target="slideMasters/slideMaster115.xml"/><Relationship Id="rId115" Type="http://schemas.openxmlformats.org/officeDocument/2006/relationships/slideMaster" Target="slideMasters/slideMaster114.xml"/><Relationship Id="rId114" Type="http://schemas.openxmlformats.org/officeDocument/2006/relationships/slideMaster" Target="slideMasters/slideMaster113.xml"/><Relationship Id="rId113" Type="http://schemas.openxmlformats.org/officeDocument/2006/relationships/slideMaster" Target="slideMasters/slideMaster112.xml"/><Relationship Id="rId112" Type="http://schemas.openxmlformats.org/officeDocument/2006/relationships/slideMaster" Target="slideMasters/slideMaster111.xml"/><Relationship Id="rId111" Type="http://schemas.openxmlformats.org/officeDocument/2006/relationships/slideMaster" Target="slideMasters/slideMaster110.xml"/><Relationship Id="rId110" Type="http://schemas.openxmlformats.org/officeDocument/2006/relationships/slideMaster" Target="slideMasters/slideMaster109.xml"/><Relationship Id="rId11" Type="http://schemas.openxmlformats.org/officeDocument/2006/relationships/slideMaster" Target="slideMasters/slideMaster10.xml"/><Relationship Id="rId109" Type="http://schemas.openxmlformats.org/officeDocument/2006/relationships/slideMaster" Target="slideMasters/slideMaster108.xml"/><Relationship Id="rId108" Type="http://schemas.openxmlformats.org/officeDocument/2006/relationships/slideMaster" Target="slideMasters/slideMaster107.xml"/><Relationship Id="rId107" Type="http://schemas.openxmlformats.org/officeDocument/2006/relationships/slideMaster" Target="slideMasters/slideMaster106.xml"/><Relationship Id="rId106" Type="http://schemas.openxmlformats.org/officeDocument/2006/relationships/slideMaster" Target="slideMasters/slideMaster105.xml"/><Relationship Id="rId105" Type="http://schemas.openxmlformats.org/officeDocument/2006/relationships/slideMaster" Target="slideMasters/slideMaster104.xml"/><Relationship Id="rId104" Type="http://schemas.openxmlformats.org/officeDocument/2006/relationships/slideMaster" Target="slideMasters/slideMaster103.xml"/><Relationship Id="rId103" Type="http://schemas.openxmlformats.org/officeDocument/2006/relationships/slideMaster" Target="slideMasters/slideMaster102.xml"/><Relationship Id="rId102" Type="http://schemas.openxmlformats.org/officeDocument/2006/relationships/slideMaster" Target="slideMasters/slideMaster101.xml"/><Relationship Id="rId101" Type="http://schemas.openxmlformats.org/officeDocument/2006/relationships/slideMaster" Target="slideMasters/slideMaster100.xml"/><Relationship Id="rId100" Type="http://schemas.openxmlformats.org/officeDocument/2006/relationships/slideMaster" Target="slideMasters/slideMaster99.xml"/><Relationship Id="rId10" Type="http://schemas.openxmlformats.org/officeDocument/2006/relationships/slideMaster" Target="slideMasters/slideMaster9.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package" Target="../embeddings/Workbook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857285724955873"/>
          <c:y val="0.0821727430034335"/>
          <c:w val="0.907924089566929"/>
          <c:h val="0.761638794190527"/>
        </c:manualLayout>
      </c:layout>
      <c:barChart>
        <c:barDir val="col"/>
        <c:grouping val="clustered"/>
        <c:varyColors val="0"/>
        <c:ser>
          <c:idx val="0"/>
          <c:order val="0"/>
          <c:tx>
            <c:strRef>
              <c:f>Sheet1!$B$1</c:f>
              <c:strCache>
                <c:ptCount val="1"/>
                <c:pt idx="0">
                  <c:v>TPS</c:v>
                </c:pt>
              </c:strCache>
            </c:strRef>
          </c:tx>
          <c:spPr>
            <a:solidFill>
              <a:srgbClr val="00B0F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lang="zh-CN" sz="1195" b="0" i="0" u="none" strike="noStrike" kern="1200" baseline="0">
                    <a:solidFill>
                      <a:schemeClr val="tx1">
                        <a:lumMod val="75000"/>
                        <a:lumOff val="25000"/>
                      </a:schemeClr>
                    </a:solidFill>
                    <a:latin typeface="+mn-lt"/>
                    <a:ea typeface="+mn-ea"/>
                    <a:cs typeface="+mn-cs"/>
                  </a:defRPr>
                </a:pPr>
              </a:p>
            </c:txPr>
            <c:dLblPos val="ct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numRef>
              <c:f>Sheet1!$A$2:$A$7</c:f>
              <c:numCache>
                <c:formatCode>General</c:formatCode>
                <c:ptCount val="6"/>
                <c:pt idx="0">
                  <c:v>8</c:v>
                </c:pt>
                <c:pt idx="1">
                  <c:v>16</c:v>
                </c:pt>
                <c:pt idx="2">
                  <c:v>32</c:v>
                </c:pt>
                <c:pt idx="3">
                  <c:v>128</c:v>
                </c:pt>
                <c:pt idx="4">
                  <c:v>256</c:v>
                </c:pt>
                <c:pt idx="5">
                  <c:v>512</c:v>
                </c:pt>
              </c:numCache>
            </c:numRef>
          </c:cat>
          <c:val>
            <c:numRef>
              <c:f>Sheet1!$B$2:$B$7</c:f>
              <c:numCache>
                <c:formatCode>General</c:formatCode>
                <c:ptCount val="6"/>
                <c:pt idx="0">
                  <c:v>4612</c:v>
                </c:pt>
                <c:pt idx="1">
                  <c:v>6679</c:v>
                </c:pt>
                <c:pt idx="2">
                  <c:v>10166</c:v>
                </c:pt>
                <c:pt idx="3">
                  <c:v>10975</c:v>
                </c:pt>
                <c:pt idx="4">
                  <c:v>8221</c:v>
                </c:pt>
                <c:pt idx="5">
                  <c:v>6800</c:v>
                </c:pt>
              </c:numCache>
            </c:numRef>
          </c:val>
        </c:ser>
        <c:dLbls>
          <c:showLegendKey val="0"/>
          <c:showVal val="1"/>
          <c:showCatName val="0"/>
          <c:showSerName val="0"/>
          <c:showPercent val="0"/>
          <c:showBubbleSize val="0"/>
        </c:dLbls>
        <c:gapWidth val="150"/>
        <c:axId val="214394480"/>
        <c:axId val="214402320"/>
      </c:barChart>
      <c:catAx>
        <c:axId val="214394480"/>
        <c:scaling>
          <c:orientation val="minMax"/>
        </c:scaling>
        <c:delete val="0"/>
        <c:axPos val="b"/>
        <c:title>
          <c:tx>
            <c:rich>
              <a:bodyPr rot="0" spcFirstLastPara="1" vertOverflow="ellipsis" vert="horz" wrap="square" anchor="ctr" anchorCtr="1"/>
              <a:lstStyle/>
              <a:p>
                <a:pPr>
                  <a:defRPr lang="zh-CN" sz="1330" b="0" i="0" u="none" strike="noStrike" kern="1200" baseline="0">
                    <a:solidFill>
                      <a:schemeClr val="tx1">
                        <a:lumMod val="65000"/>
                        <a:lumOff val="35000"/>
                      </a:schemeClr>
                    </a:solidFill>
                    <a:latin typeface="+mn-lt"/>
                    <a:ea typeface="+mn-ea"/>
                    <a:cs typeface="+mn-cs"/>
                  </a:defRPr>
                </a:pPr>
                <a:r>
                  <a:rPr lang="zh-CN" altLang="en-US" dirty="0" smtClean="0"/>
                  <a:t>并发线程数</a:t>
                </a:r>
                <a:endParaRPr lang="zh-CN" altLang="en-US" dirty="0"/>
              </a:p>
            </c:rich>
          </c:tx>
          <c:layout>
            <c:manualLayout>
              <c:xMode val="edge"/>
              <c:yMode val="edge"/>
              <c:x val="0.84778533643356"/>
              <c:y val="0.903558624969144"/>
            </c:manualLayout>
          </c:layout>
          <c:overlay val="0"/>
          <c:spPr>
            <a:noFill/>
            <a:ln>
              <a:noFill/>
            </a:ln>
            <a:effectLst/>
          </c:sp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p>
        </c:txPr>
        <c:crossAx val="214402320"/>
        <c:crosses val="autoZero"/>
        <c:auto val="1"/>
        <c:lblAlgn val="ctr"/>
        <c:lblOffset val="100"/>
        <c:noMultiLvlLbl val="0"/>
      </c:catAx>
      <c:valAx>
        <c:axId val="21440232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p>
        </c:txPr>
        <c:crossAx val="214394480"/>
        <c:crosses val="autoZero"/>
        <c:crossBetween val="between"/>
      </c:valAx>
      <c:spPr>
        <a:noFill/>
        <a:ln>
          <a:noFill/>
        </a:ln>
        <a:effectLst/>
      </c:spPr>
    </c:plotArea>
    <c:legend>
      <c:legendPos val="b"/>
      <c:layout>
        <c:manualLayout>
          <c:xMode val="edge"/>
          <c:yMode val="edge"/>
          <c:x val="0.00845149957827715"/>
          <c:y val="0.000383238693922531"/>
          <c:w val="0.0902768753475096"/>
          <c:h val="0.077807199911224"/>
        </c:manualLayout>
      </c:layout>
      <c:overlay val="0"/>
      <c:spPr>
        <a:noFill/>
        <a:ln>
          <a:noFill/>
        </a:ln>
        <a:effectLst/>
      </c:spPr>
      <c:txPr>
        <a:bodyPr rot="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p>
      </c:txPr>
    </c:legend>
    <c:plotVisOnly val="1"/>
    <c:dispBlanksAs val="gap"/>
    <c:showDLblsOverMax val="0"/>
  </c:chart>
  <c:spPr>
    <a:noFill/>
    <a:ln>
      <a:noFill/>
    </a:ln>
    <a:effectLst/>
  </c:spPr>
  <c:txPr>
    <a:bodyPr/>
    <a:lstStyle/>
    <a:p>
      <a:pPr>
        <a:defRPr lang="zh-CN"/>
      </a:pPr>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18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002" name="Rectangle 2"/>
          <p:cNvSpPr>
            <a:spLocks noGrp="1" noChangeArrowheads="1"/>
          </p:cNvSpPr>
          <p:nvPr>
            <p:ph type="hdr" sz="quarter"/>
          </p:nvPr>
        </p:nvSpPr>
        <p:spPr bwMode="auto">
          <a:xfrm>
            <a:off x="0" y="0"/>
            <a:ext cx="3076575" cy="512763"/>
          </a:xfrm>
          <a:prstGeom prst="rect">
            <a:avLst/>
          </a:prstGeom>
          <a:noFill/>
          <a:ln w="9525">
            <a:noFill/>
            <a:miter lim="800000"/>
          </a:ln>
          <a:effectLst/>
        </p:spPr>
        <p:txBody>
          <a:bodyPr vert="horz" wrap="square" lIns="96791" tIns="48396" rIns="96791" bIns="48396" numCol="1" anchor="t" anchorCtr="0" compatLnSpc="1"/>
          <a:lstStyle>
            <a:lvl1pPr defTabSz="968375" fontAlgn="base">
              <a:defRPr sz="1300">
                <a:latin typeface="Arial" panose="020B0604020202020204" pitchFamily="34" charset="0"/>
                <a:ea typeface="宋体" panose="02010600030101010101" pitchFamily="2" charset="-122"/>
              </a:defRPr>
            </a:lvl1pPr>
          </a:lstStyle>
          <a:p>
            <a:pPr>
              <a:defRPr/>
            </a:pPr>
            <a:r>
              <a:rPr lang="zh-CN" altLang="en-US"/>
              <a:t>请将此处改为本章标题</a:t>
            </a:r>
            <a:endParaRPr lang="en-US" altLang="zh-CN"/>
          </a:p>
        </p:txBody>
      </p:sp>
      <p:sp>
        <p:nvSpPr>
          <p:cNvPr id="512003" name="Rectangle 3"/>
          <p:cNvSpPr>
            <a:spLocks noGrp="1" noChangeArrowheads="1"/>
          </p:cNvSpPr>
          <p:nvPr>
            <p:ph type="dt" sz="quarter" idx="1"/>
          </p:nvPr>
        </p:nvSpPr>
        <p:spPr bwMode="auto">
          <a:xfrm>
            <a:off x="4021138" y="0"/>
            <a:ext cx="3076575" cy="512763"/>
          </a:xfrm>
          <a:prstGeom prst="rect">
            <a:avLst/>
          </a:prstGeom>
          <a:noFill/>
          <a:ln w="9525">
            <a:noFill/>
            <a:miter lim="800000"/>
          </a:ln>
          <a:effectLst/>
        </p:spPr>
        <p:txBody>
          <a:bodyPr vert="horz" wrap="square" lIns="96791" tIns="48396" rIns="96791" bIns="48396" numCol="1" anchor="t" anchorCtr="0" compatLnSpc="1"/>
          <a:lstStyle>
            <a:lvl1pPr algn="r" defTabSz="968375" fontAlgn="base">
              <a:defRPr sz="1300">
                <a:latin typeface="Arial" panose="020B0604020202020204" pitchFamily="34" charset="0"/>
                <a:ea typeface="宋体" panose="02010600030101010101" pitchFamily="2" charset="-122"/>
              </a:defRPr>
            </a:lvl1pPr>
          </a:lstStyle>
          <a:p>
            <a:pPr>
              <a:defRPr/>
            </a:pPr>
            <a:endParaRPr lang="en-US" altLang="zh-CN"/>
          </a:p>
        </p:txBody>
      </p:sp>
      <p:sp>
        <p:nvSpPr>
          <p:cNvPr id="512004" name="Rectangle 4"/>
          <p:cNvSpPr>
            <a:spLocks noGrp="1" noChangeArrowheads="1"/>
          </p:cNvSpPr>
          <p:nvPr>
            <p:ph type="ftr" sz="quarter" idx="2"/>
          </p:nvPr>
        </p:nvSpPr>
        <p:spPr bwMode="auto">
          <a:xfrm>
            <a:off x="0" y="9720263"/>
            <a:ext cx="3076575" cy="512762"/>
          </a:xfrm>
          <a:prstGeom prst="rect">
            <a:avLst/>
          </a:prstGeom>
          <a:noFill/>
          <a:ln w="9525">
            <a:noFill/>
            <a:miter lim="800000"/>
          </a:ln>
          <a:effectLst/>
        </p:spPr>
        <p:txBody>
          <a:bodyPr vert="horz" wrap="square" lIns="96791" tIns="48396" rIns="96791" bIns="48396" numCol="1" anchor="b" anchorCtr="0" compatLnSpc="1"/>
          <a:lstStyle>
            <a:lvl1pPr defTabSz="968375" fontAlgn="base">
              <a:defRPr sz="1300">
                <a:latin typeface="Arial" panose="020B0604020202020204" pitchFamily="34" charset="0"/>
                <a:ea typeface="宋体" panose="02010600030101010101" pitchFamily="2" charset="-122"/>
              </a:defRPr>
            </a:lvl1pPr>
          </a:lstStyle>
          <a:p>
            <a:pPr>
              <a:defRPr/>
            </a:pPr>
            <a:endParaRPr lang="en-US" altLang="zh-CN"/>
          </a:p>
        </p:txBody>
      </p:sp>
      <p:sp>
        <p:nvSpPr>
          <p:cNvPr id="512005" name="Rectangle 5"/>
          <p:cNvSpPr>
            <a:spLocks noGrp="1" noChangeArrowheads="1"/>
          </p:cNvSpPr>
          <p:nvPr>
            <p:ph type="sldNum" sz="quarter" idx="3"/>
          </p:nvPr>
        </p:nvSpPr>
        <p:spPr bwMode="auto">
          <a:xfrm>
            <a:off x="4021138" y="9720263"/>
            <a:ext cx="3076575" cy="512762"/>
          </a:xfrm>
          <a:prstGeom prst="rect">
            <a:avLst/>
          </a:prstGeom>
          <a:noFill/>
          <a:ln w="9525">
            <a:noFill/>
            <a:miter lim="800000"/>
          </a:ln>
          <a:effectLst/>
        </p:spPr>
        <p:txBody>
          <a:bodyPr vert="horz" wrap="square" lIns="96791" tIns="48396" rIns="96791" bIns="48396" numCol="1" anchor="b" anchorCtr="0" compatLnSpc="1"/>
          <a:lstStyle>
            <a:lvl1pPr algn="r" defTabSz="968375" fontAlgn="base">
              <a:defRPr sz="1300">
                <a:latin typeface="Arial" panose="020B0604020202020204" pitchFamily="34" charset="0"/>
                <a:ea typeface="宋体" panose="02010600030101010101" pitchFamily="2" charset="-122"/>
              </a:defRPr>
            </a:lvl1pPr>
          </a:lstStyle>
          <a:p>
            <a:pPr>
              <a:defRPr/>
            </a:pPr>
            <a:fld id="{DFB0E886-5559-4133-9D2D-4B2631545D0E}" type="slidenum">
              <a:rPr lang="en-US" altLang="zh-CN"/>
            </a:fld>
            <a:endParaRPr lang="en-US" altLang="zh-CN"/>
          </a:p>
        </p:txBody>
      </p:sp>
    </p:spTree>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8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341" name="Rectangle 5"/>
          <p:cNvSpPr>
            <a:spLocks noGrp="1" noChangeArrowheads="1"/>
          </p:cNvSpPr>
          <p:nvPr>
            <p:ph type="body" sz="quarter" idx="3"/>
          </p:nvPr>
        </p:nvSpPr>
        <p:spPr bwMode="auto">
          <a:xfrm>
            <a:off x="583903" y="4616450"/>
            <a:ext cx="5931494" cy="5109368"/>
          </a:xfrm>
          <a:prstGeom prst="rect">
            <a:avLst/>
          </a:prstGeom>
          <a:noFill/>
          <a:ln w="9525">
            <a:noFill/>
            <a:miter lim="800000"/>
          </a:ln>
          <a:effectLst/>
        </p:spPr>
        <p:txBody>
          <a:bodyPr vert="horz" wrap="square" lIns="96791" tIns="48396" rIns="96791" bIns="48396" numCol="1" anchor="t" anchorCtr="0" compatLnSpc="1"/>
          <a:lstStyle/>
          <a:p>
            <a:pPr lvl="0"/>
            <a:r>
              <a:rPr lang="en-US" altLang="zh-CN" noProof="0" dirty="0" smtClean="0"/>
              <a:t>Click here to add content</a:t>
            </a:r>
            <a:endParaRPr lang="en-US" altLang="zh-CN" noProof="0" dirty="0"/>
          </a:p>
          <a:p>
            <a:pPr lvl="1"/>
            <a:r>
              <a:rPr lang="en-US" altLang="zh-CN" noProof="0" dirty="0"/>
              <a:t>Click here to add content</a:t>
            </a:r>
            <a:endParaRPr lang="en-US" altLang="zh-CN" noProof="0" dirty="0"/>
          </a:p>
          <a:p>
            <a:pPr lvl="2"/>
            <a:r>
              <a:rPr lang="en-US" altLang="zh-CN" noProof="0" dirty="0"/>
              <a:t>Click here to add content</a:t>
            </a:r>
            <a:endParaRPr lang="en-US" altLang="zh-CN" noProof="0" dirty="0"/>
          </a:p>
        </p:txBody>
      </p:sp>
      <p:sp>
        <p:nvSpPr>
          <p:cNvPr id="68610" name="Rectangle 4"/>
          <p:cNvSpPr>
            <a:spLocks noGrp="1" noRot="1" noChangeAspect="1" noChangeArrowheads="1" noTextEdit="1"/>
          </p:cNvSpPr>
          <p:nvPr>
            <p:ph type="sldImg" idx="2"/>
          </p:nvPr>
        </p:nvSpPr>
        <p:spPr bwMode="auto">
          <a:xfrm>
            <a:off x="583903" y="765609"/>
            <a:ext cx="5931493" cy="3336983"/>
          </a:xfrm>
          <a:prstGeom prst="rect">
            <a:avLst/>
          </a:prstGeom>
          <a:noFill/>
          <a:ln w="9525">
            <a:solidFill>
              <a:srgbClr val="000000"/>
            </a:solidFill>
            <a:miter lim="800000"/>
          </a:ln>
        </p:spPr>
      </p:sp>
    </p:spTree>
  </p:cSld>
  <p:clrMap bg1="lt1" tx1="dk1" bg2="lt2" tx2="dk2" accent1="accent1" accent2="accent2" accent3="accent3" accent4="accent4" accent5="accent5" accent6="accent6" hlink="hlink" folHlink="folHlink"/>
  <p:hf hdr="0" dt="0"/>
  <p:notesStyle>
    <a:lvl1pPr marL="180975" indent="-180975" algn="l" rtl="0" eaLnBrk="1" fontAlgn="base" hangingPunct="1">
      <a:lnSpc>
        <a:spcPct val="125000"/>
      </a:lnSpc>
      <a:spcBef>
        <a:spcPct val="0"/>
      </a:spcBef>
      <a:spcAft>
        <a:spcPts val="600"/>
      </a:spcAft>
      <a:buSzPct val="60000"/>
      <a:buFont typeface="Wingdings" panose="05000000000000000000" pitchFamily="2" charset="2"/>
      <a:buChar char="l"/>
      <a:defRPr sz="1100" kern="1200">
        <a:solidFill>
          <a:schemeClr val="tx1"/>
        </a:solidFill>
        <a:latin typeface="微软雅黑" panose="020B0503020204020204" pitchFamily="34" charset="-122"/>
        <a:ea typeface="微软雅黑" panose="020B0503020204020204" pitchFamily="34" charset="-122"/>
        <a:cs typeface="+mn-cs"/>
      </a:defRPr>
    </a:lvl1pPr>
    <a:lvl2pPr marL="541655" indent="-180975" algn="l" rtl="0" eaLnBrk="1" fontAlgn="base" hangingPunct="1">
      <a:lnSpc>
        <a:spcPct val="125000"/>
      </a:lnSpc>
      <a:spcBef>
        <a:spcPct val="0"/>
      </a:spcBef>
      <a:spcAft>
        <a:spcPts val="600"/>
      </a:spcAft>
      <a:buSzPct val="50000"/>
      <a:buFont typeface="Wingdings" panose="05000000000000000000" pitchFamily="2" charset="2"/>
      <a:buChar char="p"/>
      <a:defRPr sz="1100" kern="1200">
        <a:solidFill>
          <a:schemeClr val="tx1"/>
        </a:solidFill>
        <a:latin typeface="微软雅黑" panose="020B0503020204020204" pitchFamily="34" charset="-122"/>
        <a:ea typeface="微软雅黑" panose="020B0503020204020204" pitchFamily="34" charset="-122"/>
        <a:cs typeface="+mn-cs"/>
      </a:defRPr>
    </a:lvl2pPr>
    <a:lvl3pPr marL="895350" indent="-174625" algn="l" rtl="0" eaLnBrk="1" fontAlgn="base" hangingPunct="1">
      <a:lnSpc>
        <a:spcPct val="125000"/>
      </a:lnSpc>
      <a:spcBef>
        <a:spcPct val="0"/>
      </a:spcBef>
      <a:spcAft>
        <a:spcPts val="600"/>
      </a:spcAft>
      <a:buSzPct val="50000"/>
      <a:buFont typeface="Wingdings" panose="05000000000000000000" pitchFamily="2" charset="2"/>
      <a:buChar char="n"/>
      <a:defRPr sz="11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just" rtl="0" eaLnBrk="0" fontAlgn="base" hangingPunct="0">
      <a:spcBef>
        <a:spcPct val="30000"/>
      </a:spcBef>
      <a:spcAft>
        <a:spcPct val="0"/>
      </a:spcAft>
      <a:defRPr sz="1100" kern="1200">
        <a:solidFill>
          <a:schemeClr val="tx1"/>
        </a:solidFill>
        <a:latin typeface="FrutigerNext LT Regular" pitchFamily="34" charset="0"/>
        <a:ea typeface="华文细黑" pitchFamily="2" charset="-122"/>
        <a:cs typeface="+mn-cs"/>
      </a:defRPr>
    </a:lvl4pPr>
    <a:lvl5pPr marL="2057400" indent="-228600" algn="just" rtl="0" eaLnBrk="0" fontAlgn="base" hangingPunct="0">
      <a:spcBef>
        <a:spcPct val="30000"/>
      </a:spcBef>
      <a:spcAft>
        <a:spcPct val="0"/>
      </a:spcAft>
      <a:defRPr sz="1100" kern="1200">
        <a:solidFill>
          <a:schemeClr val="tx1"/>
        </a:solidFill>
        <a:latin typeface="FrutigerNext LT Regular" pitchFamily="34" charset="0"/>
        <a:ea typeface="华文细黑"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6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6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6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6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6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6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6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6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0.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1.xml"/></Relationships>
</file>

<file path=ppt/notesSlides/_rels/notesSlide7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2.xml"/></Relationships>
</file>

<file path=ppt/notesSlides/_rels/notesSlide7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3.xml"/></Relationships>
</file>

<file path=ppt/notesSlides/_rels/notesSlide7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4.xml"/></Relationships>
</file>

<file path=ppt/notesSlides/_rels/notesSlide7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5.xml"/></Relationships>
</file>

<file path=ppt/notesSlides/_rels/notesSlide7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6.xml"/></Relationships>
</file>

<file path=ppt/notesSlides/_rels/notesSlide7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7.xml"/></Relationships>
</file>

<file path=ppt/notesSlides/_rels/notesSlide7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8.xml"/></Relationships>
</file>

<file path=ppt/notesSlides/_rels/notesSlide7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9.xml"/></Relationships>
</file>

<file path=ppt/notesSlides/_rels/notesSlide7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0.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1.xml"/></Relationships>
</file>

<file path=ppt/notesSlides/_rels/notesSlide8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2.xml"/></Relationships>
</file>

<file path=ppt/notesSlides/_rels/notesSlide8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3.xml"/></Relationships>
</file>

<file path=ppt/notesSlides/_rels/notesSlide8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4.xml"/></Relationships>
</file>

<file path=ppt/notesSlides/_rels/notesSlide8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5.xml"/></Relationships>
</file>

<file path=ppt/notesSlides/_rels/notesSlide8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6.xml"/></Relationships>
</file>

<file path=ppt/notesSlides/_rels/notesSlide8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7.xml"/></Relationships>
</file>

<file path=ppt/notesSlides/_rels/notesSlide8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8.xml"/></Relationships>
</file>

<file path=ppt/notesSlides/_rels/notesSlide8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9.xml"/></Relationships>
</file>

<file path=ppt/notesSlides/_rels/notesSlide8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1.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9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幻灯片图像占位符 8"/>
          <p:cNvSpPr>
            <a:spLocks noGrp="1" noRot="1" noChangeAspect="1"/>
          </p:cNvSpPr>
          <p:nvPr>
            <p:ph type="sldImg"/>
          </p:nvPr>
        </p:nvSpPr>
        <p:spPr>
          <a:xfrm>
            <a:off x="584200" y="765175"/>
            <a:ext cx="5930900" cy="3336925"/>
          </a:xfrm>
        </p:spPr>
      </p:sp>
      <p:sp>
        <p:nvSpPr>
          <p:cNvPr id="10" name="备注占位符 9"/>
          <p:cNvSpPr>
            <a:spLocks noGrp="1"/>
          </p:cNvSpPr>
          <p:nvPr>
            <p:ph type="body" sz="quarter" idx="10"/>
          </p:nvPr>
        </p:nvSpPr>
        <p:spPr/>
        <p:txBody>
          <a:bodyPr/>
          <a:lstStyle/>
          <a:p>
            <a:endParaRPr lang="zh-CN" altLang="en-US" dirty="0"/>
          </a:p>
        </p:txBody>
      </p:sp>
      <p:sp>
        <p:nvSpPr>
          <p:cNvPr id="11" name="备注占位符 10"/>
          <p:cNvSpPr>
            <a:spLocks noGrp="1"/>
          </p:cNvSpPr>
          <p:nvPr>
            <p:ph type="body" idx="1"/>
          </p:nvPr>
        </p:nvSpPr>
        <p:spPr/>
        <p:txBody>
          <a:bodyPr/>
          <a:lstStyle/>
          <a:p>
            <a:endParaRPr lang="zh-CN" alt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r>
              <a:rPr lang="zh-CN" altLang="en-US" dirty="0" smtClean="0"/>
              <a:t>如需适配其他数据库，需针对不同数据库修改源码的建表和测试脚本。</a:t>
            </a:r>
            <a:endParaRPr lang="zh-CN" alt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pPr marL="180975" marR="0" lvl="0" indent="-180975" algn="l" defTabSz="914400" rtl="0" eaLnBrk="1" fontAlgn="base" latinLnBrk="0" hangingPunct="1">
              <a:lnSpc>
                <a:spcPct val="125000"/>
              </a:lnSpc>
              <a:spcBef>
                <a:spcPct val="0"/>
              </a:spcBef>
              <a:spcAft>
                <a:spcPts val="600"/>
              </a:spcAft>
              <a:buClrTx/>
              <a:buSzPct val="60000"/>
              <a:buFont typeface="Wingdings" panose="05000000000000000000" pitchFamily="2" charset="2"/>
              <a:buChar char="l"/>
              <a:defRPr/>
            </a:pPr>
            <a:r>
              <a:rPr lang="en-US" altLang="zh-CN" dirty="0" smtClean="0"/>
              <a:t>JDK7</a:t>
            </a:r>
            <a:r>
              <a:rPr lang="zh-CN" altLang="en-US" dirty="0" smtClean="0"/>
              <a:t>：表示</a:t>
            </a:r>
            <a:r>
              <a:rPr lang="en-US" altLang="zh-CN" dirty="0" smtClean="0"/>
              <a:t>JDK</a:t>
            </a:r>
            <a:r>
              <a:rPr lang="en-US" altLang="zh-CN" baseline="0" dirty="0" smtClean="0"/>
              <a:t> 1.7</a:t>
            </a:r>
            <a:r>
              <a:rPr lang="zh-CN" altLang="en-US" baseline="0" dirty="0" smtClean="0"/>
              <a:t>版本。</a:t>
            </a:r>
            <a:endParaRPr lang="zh-CN" altLang="en-US" dirty="0" smtClean="0"/>
          </a:p>
          <a:p>
            <a:endParaRPr lang="zh-CN" alt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r>
              <a:rPr lang="zh-CN" altLang="en-US" dirty="0"/>
              <a:t>把各个数据库的</a:t>
            </a:r>
            <a:r>
              <a:rPr lang="en-US" altLang="zh-CN" dirty="0" err="1"/>
              <a:t>jdbc</a:t>
            </a:r>
            <a:r>
              <a:rPr lang="en-US" altLang="zh-CN" dirty="0"/>
              <a:t> </a:t>
            </a:r>
            <a:r>
              <a:rPr lang="en-US" altLang="zh-CN" dirty="0" smtClean="0"/>
              <a:t>jar</a:t>
            </a:r>
            <a:r>
              <a:rPr lang="zh-CN" altLang="en-US" dirty="0"/>
              <a:t>包存放在指定</a:t>
            </a:r>
            <a:r>
              <a:rPr lang="zh-CN" altLang="en-US" dirty="0" smtClean="0"/>
              <a:t>路径目录下</a:t>
            </a:r>
            <a:r>
              <a:rPr lang="zh-CN" altLang="en-US" dirty="0"/>
              <a:t>：</a:t>
            </a:r>
            <a:r>
              <a:rPr lang="en-US" altLang="zh-CN" dirty="0" err="1"/>
              <a:t>benchmarksql</a:t>
            </a:r>
            <a:r>
              <a:rPr lang="en-US" altLang="zh-CN" dirty="0"/>
              <a:t>\lib\</a:t>
            </a:r>
            <a:r>
              <a:rPr lang="zh-CN" altLang="en-US" dirty="0"/>
              <a:t>数据库</a:t>
            </a:r>
            <a:r>
              <a:rPr lang="zh-CN" altLang="en-US" dirty="0" smtClean="0"/>
              <a:t>类型</a:t>
            </a:r>
            <a:r>
              <a:rPr lang="en-US" altLang="zh-CN" dirty="0" smtClean="0"/>
              <a:t>\</a:t>
            </a:r>
            <a:endParaRPr lang="zh-CN" alt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r>
              <a:rPr lang="en-US" altLang="zh-CN" dirty="0" smtClean="0"/>
              <a:t>1</a:t>
            </a:r>
            <a:r>
              <a:rPr lang="zh-CN" altLang="en-US" dirty="0" smtClean="0"/>
              <a:t>个</a:t>
            </a:r>
            <a:r>
              <a:rPr lang="en-US" altLang="zh-CN" dirty="0" smtClean="0"/>
              <a:t>warehouse</a:t>
            </a:r>
            <a:r>
              <a:rPr lang="zh-CN" altLang="en-US" dirty="0" smtClean="0"/>
              <a:t>的数据大小是</a:t>
            </a:r>
            <a:r>
              <a:rPr lang="en-US" altLang="zh-CN" dirty="0" smtClean="0"/>
              <a:t>75M</a:t>
            </a:r>
            <a:r>
              <a:rPr lang="zh-CN" altLang="en-US" dirty="0" smtClean="0"/>
              <a:t>。</a:t>
            </a:r>
            <a:endParaRPr lang="en-US" altLang="zh-CN" dirty="0" smtClean="0"/>
          </a:p>
          <a:p>
            <a:r>
              <a:rPr lang="en-US" altLang="zh-CN" dirty="0" err="1" smtClean="0"/>
              <a:t>loadWorkers</a:t>
            </a:r>
            <a:r>
              <a:rPr lang="zh-CN" altLang="en-US" dirty="0" smtClean="0"/>
              <a:t>只是加载数据时的并发用户数。</a:t>
            </a:r>
            <a:endParaRPr lang="zh-CN" alt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r>
              <a:rPr lang="zh-CN" altLang="en-US" dirty="0" smtClean="0"/>
              <a:t>需根据数据库类型指定对应的配置文件。</a:t>
            </a:r>
            <a:endParaRPr lang="zh-CN" alt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r>
              <a:rPr lang="zh-CN" altLang="en-US" dirty="0" smtClean="0"/>
              <a:t>需根据数据库类型指定对应的配置文件。</a:t>
            </a:r>
            <a:endParaRPr lang="zh-CN" alt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r>
              <a:rPr lang="zh-CN" altLang="en-US" dirty="0" smtClean="0"/>
              <a:t>参考答案：</a:t>
            </a:r>
            <a:endParaRPr lang="en-US" altLang="zh-CN" dirty="0" smtClean="0"/>
          </a:p>
          <a:p>
            <a:pPr lvl="1"/>
            <a:r>
              <a:rPr lang="en-US" altLang="zh-CN" dirty="0" smtClean="0"/>
              <a:t>C</a:t>
            </a:r>
            <a:endParaRPr lang="en-US" altLang="zh-CN" dirty="0" smtClean="0"/>
          </a:p>
          <a:p>
            <a:pPr lvl="1"/>
            <a:r>
              <a:rPr lang="en-US" altLang="zh-CN" dirty="0" smtClean="0"/>
              <a:t>B</a:t>
            </a:r>
            <a:endParaRPr lang="en-US" altLang="zh-CN" dirty="0" smtClean="0"/>
          </a:p>
          <a:p>
            <a:pPr lvl="1"/>
            <a:endParaRPr lang="zh-CN" altLang="en-US" dirty="0"/>
          </a:p>
        </p:txBody>
      </p:sp>
      <p:sp>
        <p:nvSpPr>
          <p:cNvPr id="4" name="幻灯片图像占位符 3"/>
          <p:cNvSpPr>
            <a:spLocks noGrp="1" noRot="1" noChangeAspect="1"/>
          </p:cNvSpPr>
          <p:nvPr>
            <p:ph type="sldImg"/>
          </p:nvPr>
        </p:nvSpPr>
        <p:spPr>
          <a:xfrm>
            <a:off x="584200" y="765175"/>
            <a:ext cx="5930900" cy="3336925"/>
          </a:xfr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r>
              <a:rPr lang="en-US" altLang="zh-CN" dirty="0" smtClean="0"/>
              <a:t>micro</a:t>
            </a:r>
            <a:r>
              <a:rPr lang="zh-CN" altLang="en-US" dirty="0" smtClean="0"/>
              <a:t>：微基准测试</a:t>
            </a:r>
            <a:endParaRPr lang="zh-CN" altLang="en-US" dirty="0" smtClean="0"/>
          </a:p>
          <a:p>
            <a:r>
              <a:rPr lang="en-US" altLang="zh-CN" dirty="0" smtClean="0"/>
              <a:t>ml</a:t>
            </a:r>
            <a:r>
              <a:rPr lang="zh-CN" altLang="en-US" dirty="0" smtClean="0"/>
              <a:t>：机器学习</a:t>
            </a:r>
            <a:endParaRPr lang="zh-CN" altLang="en-US" dirty="0" smtClean="0"/>
          </a:p>
          <a:p>
            <a:r>
              <a:rPr lang="en-US" altLang="zh-CN" dirty="0" err="1" smtClean="0"/>
              <a:t>sql</a:t>
            </a:r>
            <a:r>
              <a:rPr lang="zh-CN" altLang="en-US" dirty="0" smtClean="0"/>
              <a:t>：</a:t>
            </a:r>
            <a:r>
              <a:rPr lang="en-US" altLang="zh-CN" dirty="0" smtClean="0"/>
              <a:t>SQL</a:t>
            </a:r>
            <a:r>
              <a:rPr lang="zh-CN" altLang="en-US" dirty="0" smtClean="0"/>
              <a:t>查询</a:t>
            </a:r>
            <a:endParaRPr lang="zh-CN" altLang="en-US" dirty="0" smtClean="0"/>
          </a:p>
          <a:p>
            <a:r>
              <a:rPr lang="en-US" altLang="zh-CN" dirty="0" smtClean="0"/>
              <a:t>graph</a:t>
            </a:r>
            <a:r>
              <a:rPr lang="zh-CN" altLang="en-US" dirty="0" smtClean="0"/>
              <a:t>：图计算</a:t>
            </a:r>
            <a:endParaRPr lang="zh-CN" altLang="en-US" dirty="0" smtClean="0"/>
          </a:p>
          <a:p>
            <a:r>
              <a:rPr lang="en-US" altLang="zh-CN" dirty="0" err="1" smtClean="0"/>
              <a:t>websearch</a:t>
            </a:r>
            <a:r>
              <a:rPr lang="zh-CN" altLang="en-US" dirty="0" smtClean="0"/>
              <a:t>：</a:t>
            </a:r>
            <a:r>
              <a:rPr lang="en-US" altLang="zh-CN" dirty="0" smtClean="0"/>
              <a:t>Web</a:t>
            </a:r>
            <a:r>
              <a:rPr lang="zh-CN" altLang="en-US" dirty="0" smtClean="0"/>
              <a:t>搜索</a:t>
            </a:r>
            <a:endParaRPr lang="zh-CN" altLang="en-US" dirty="0" smtClean="0"/>
          </a:p>
          <a:p>
            <a:r>
              <a:rPr lang="en-US" altLang="zh-CN" dirty="0" smtClean="0"/>
              <a:t>streaming</a:t>
            </a:r>
            <a:r>
              <a:rPr lang="zh-CN" altLang="en-US" dirty="0" smtClean="0"/>
              <a:t>：流数据计算</a:t>
            </a:r>
            <a:endParaRPr lang="zh-CN" altLang="en-US" dirty="0" smtClean="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r>
              <a:rPr lang="zh-CN" altLang="en-US" dirty="0" smtClean="0"/>
              <a:t>编译</a:t>
            </a:r>
            <a:r>
              <a:rPr lang="en-US" altLang="zh-CN" dirty="0" smtClean="0"/>
              <a:t>HiBench</a:t>
            </a:r>
            <a:r>
              <a:rPr lang="zh-CN" altLang="en-US" dirty="0" smtClean="0"/>
              <a:t>：此处指定编译</a:t>
            </a:r>
            <a:r>
              <a:rPr lang="en-US" altLang="zh-CN" dirty="0" smtClean="0"/>
              <a:t>hadoopbench</a:t>
            </a:r>
            <a:r>
              <a:rPr lang="zh-CN" altLang="en-US" dirty="0" smtClean="0"/>
              <a:t>、</a:t>
            </a:r>
            <a:r>
              <a:rPr lang="en-US" altLang="zh-CN" dirty="0" err="1" smtClean="0"/>
              <a:t>sparkbench</a:t>
            </a:r>
            <a:r>
              <a:rPr lang="zh-CN" altLang="en-US" dirty="0" smtClean="0"/>
              <a:t>，其中</a:t>
            </a:r>
            <a:r>
              <a:rPr lang="en-US" altLang="zh-CN" dirty="0" err="1" smtClean="0"/>
              <a:t>Dspark</a:t>
            </a:r>
            <a:r>
              <a:rPr lang="zh-CN" altLang="en-US" dirty="0" smtClean="0"/>
              <a:t>、</a:t>
            </a:r>
            <a:r>
              <a:rPr lang="en-US" altLang="zh-CN" dirty="0" err="1" smtClean="0"/>
              <a:t>Dscala</a:t>
            </a:r>
            <a:r>
              <a:rPr lang="zh-CN" altLang="en-US" dirty="0" smtClean="0"/>
              <a:t>分别与待测</a:t>
            </a:r>
            <a:r>
              <a:rPr lang="en-US" altLang="zh-CN" dirty="0" smtClean="0"/>
              <a:t>spark</a:t>
            </a:r>
            <a:r>
              <a:rPr lang="zh-CN" altLang="en-US" dirty="0" smtClean="0"/>
              <a:t>以及</a:t>
            </a:r>
            <a:r>
              <a:rPr lang="en-US" altLang="zh-CN" dirty="0" smtClean="0"/>
              <a:t>spark</a:t>
            </a:r>
            <a:r>
              <a:rPr lang="zh-CN" altLang="en-US" dirty="0" smtClean="0"/>
              <a:t>中使用的</a:t>
            </a:r>
            <a:r>
              <a:rPr lang="en-US" altLang="zh-CN" dirty="0" err="1" smtClean="0"/>
              <a:t>scala</a:t>
            </a:r>
            <a:r>
              <a:rPr lang="zh-CN" altLang="en-US" dirty="0" smtClean="0"/>
              <a:t>版本一致。</a:t>
            </a:r>
            <a:endParaRPr lang="zh-CN" altLang="en-US" dirty="0" smtClean="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r>
              <a:rPr lang="en-US" altLang="zh-CN" dirty="0" smtClean="0"/>
              <a:t>HiBench</a:t>
            </a:r>
            <a:r>
              <a:rPr lang="zh-CN" altLang="en-US" dirty="0" smtClean="0"/>
              <a:t>中，不同测试项用于测试不同的大数据组件，而性能优化思路与大数据组件本身特性强相关。因此，不同测试项对应的调优参数也基本不同，本节以</a:t>
            </a:r>
            <a:r>
              <a:rPr lang="en-US" altLang="zh-CN" dirty="0" smtClean="0"/>
              <a:t>Spark </a:t>
            </a:r>
            <a:r>
              <a:rPr lang="en-US" altLang="zh-CN" dirty="0" err="1" smtClean="0"/>
              <a:t>WordCount</a:t>
            </a:r>
            <a:r>
              <a:rPr lang="zh-CN" altLang="en-US" dirty="0" smtClean="0"/>
              <a:t>为例，介绍性能优化思路，其余测试项需根据具体测试项进行调整。</a:t>
            </a:r>
            <a:endParaRPr lang="zh-CN" altLang="en-US" dirty="0" smtClean="0"/>
          </a:p>
        </p:txBody>
      </p:sp>
      <p:sp>
        <p:nvSpPr>
          <p:cNvPr id="5" name="幻灯片图像占位符 4"/>
          <p:cNvSpPr>
            <a:spLocks noGrp="1" noRot="1" noChangeAspect="1"/>
          </p:cNvSpPr>
          <p:nvPr>
            <p:ph type="sldImg"/>
          </p:nvPr>
        </p:nvSpPr>
        <p:spPr>
          <a:xfrm>
            <a:off x="584200" y="765175"/>
            <a:ext cx="5930900" cy="3336925"/>
          </a:xfr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r>
              <a:rPr lang="zh-CN" altLang="en-US" dirty="0" smtClean="0"/>
              <a:t>参考答案：</a:t>
            </a:r>
            <a:endParaRPr lang="en-US" altLang="zh-CN" dirty="0" smtClean="0"/>
          </a:p>
          <a:p>
            <a:pPr lvl="1"/>
            <a:r>
              <a:rPr lang="en-US" altLang="zh-CN" dirty="0" smtClean="0"/>
              <a:t>ABCD</a:t>
            </a:r>
            <a:endParaRPr lang="en-US" altLang="zh-CN" dirty="0" smtClean="0"/>
          </a:p>
          <a:p>
            <a:pPr lvl="1"/>
            <a:endParaRPr lang="en-US" altLang="zh-CN" dirty="0" smtClean="0"/>
          </a:p>
          <a:p>
            <a:pPr lvl="1"/>
            <a:endParaRPr lang="zh-CN" altLang="en-US" dirty="0"/>
          </a:p>
        </p:txBody>
      </p:sp>
      <p:sp>
        <p:nvSpPr>
          <p:cNvPr id="4" name="幻灯片图像占位符 3"/>
          <p:cNvSpPr>
            <a:spLocks noGrp="1" noRot="1" noChangeAspect="1"/>
          </p:cNvSpPr>
          <p:nvPr>
            <p:ph type="sldImg"/>
          </p:nvPr>
        </p:nvSpPr>
        <p:spPr>
          <a:xfrm>
            <a:off x="584200" y="765175"/>
            <a:ext cx="5930900" cy="3336925"/>
          </a:xfr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r>
              <a:rPr lang="zh-CN" altLang="en-US" dirty="0" smtClean="0"/>
              <a:t>高性能集群上运行的应用程序一般使用并行算法，把一个大的普通问题根据一定的规则分为许多小的子问题，在集群内的不同节点上进行计算，而这些小问题的处理结果，经过处理可合并为原问题的最终结果。由于这些小问题的计算一般是可以并行完成的，从而可以缩短问题的处理时间。</a:t>
            </a:r>
            <a:endParaRPr lang="en-SG" altLang="zh-CN"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r>
              <a:rPr lang="en-US" altLang="zh-CN" dirty="0" smtClean="0"/>
              <a:t>Weather Research and Forecasting Model</a:t>
            </a:r>
            <a:r>
              <a:rPr lang="zh-CN" altLang="en-US" dirty="0" smtClean="0"/>
              <a:t>（</a:t>
            </a:r>
            <a:r>
              <a:rPr lang="en-US" altLang="zh-CN" dirty="0" smtClean="0"/>
              <a:t>WRF</a:t>
            </a:r>
            <a:r>
              <a:rPr lang="zh-CN" altLang="en-US" dirty="0" smtClean="0"/>
              <a:t>）被誉为是次世代的中尺度天气预报模式，是以美国国家大气研究中心（</a:t>
            </a:r>
            <a:r>
              <a:rPr lang="en-US" altLang="zh-CN" dirty="0" smtClean="0"/>
              <a:t>NCAR</a:t>
            </a:r>
            <a:r>
              <a:rPr lang="zh-CN" altLang="en-US" dirty="0" smtClean="0"/>
              <a:t>）等美国的科研机构为中心开发的一种统一的气象模式。二战后，由于计算机技术的迅猛发展，气象预报技术也随之突飞猛进。短短的几十年里，世界各地的气象研究机关开发出了各自的相对独立的气象模式。这些模式之间缺少互换性，对科研及业务上的交流极其不便。从上世纪</a:t>
            </a:r>
            <a:r>
              <a:rPr lang="en-US" altLang="zh-CN" dirty="0" smtClean="0"/>
              <a:t>90</a:t>
            </a:r>
            <a:r>
              <a:rPr lang="zh-CN" altLang="en-US" dirty="0" smtClean="0"/>
              <a:t>年代后半开始，美国对这种乱立的模式状况进行反省。最后由美国环境预测中心（</a:t>
            </a:r>
            <a:r>
              <a:rPr lang="en-US" altLang="zh-CN" dirty="0" smtClean="0"/>
              <a:t>NCEP</a:t>
            </a:r>
            <a:r>
              <a:rPr lang="zh-CN" altLang="en-US" dirty="0" smtClean="0"/>
              <a:t>），美国国家大气研究中心（</a:t>
            </a:r>
            <a:r>
              <a:rPr lang="en-US" altLang="zh-CN" dirty="0" smtClean="0"/>
              <a:t>NCAR</a:t>
            </a:r>
            <a:r>
              <a:rPr lang="zh-CN" altLang="en-US" dirty="0" smtClean="0"/>
              <a:t>）等美国的科研机构为中心开始着手开发一种统一的气象模式。终于于</a:t>
            </a:r>
            <a:r>
              <a:rPr lang="en-US" altLang="zh-CN" dirty="0" smtClean="0"/>
              <a:t>2000</a:t>
            </a:r>
            <a:r>
              <a:rPr lang="zh-CN" altLang="en-US" dirty="0" smtClean="0"/>
              <a:t>年开发出了</a:t>
            </a:r>
            <a:r>
              <a:rPr lang="en-US" altLang="zh-CN" dirty="0" smtClean="0"/>
              <a:t>WRF</a:t>
            </a:r>
            <a:r>
              <a:rPr lang="zh-CN" altLang="en-US" dirty="0" smtClean="0"/>
              <a:t>模式。</a:t>
            </a:r>
            <a:r>
              <a:rPr lang="en-US" altLang="zh-CN" dirty="0" smtClean="0"/>
              <a:t>WRF</a:t>
            </a:r>
            <a:r>
              <a:rPr lang="zh-CN" altLang="en-US" dirty="0" smtClean="0"/>
              <a:t>包括多重区域、从几公里到数千公里的灵活分辨率、多重嵌套网格，以及与之协调的三维变分同化系统</a:t>
            </a:r>
            <a:r>
              <a:rPr lang="en-US" altLang="zh-CN" dirty="0" smtClean="0"/>
              <a:t>3DVAR</a:t>
            </a:r>
            <a:r>
              <a:rPr lang="zh-CN" altLang="en-US" dirty="0" smtClean="0"/>
              <a:t>等。</a:t>
            </a:r>
            <a:r>
              <a:rPr lang="en-US" altLang="zh-CN" dirty="0" smtClean="0"/>
              <a:t>WRF</a:t>
            </a:r>
            <a:r>
              <a:rPr lang="zh-CN" altLang="en-US" dirty="0" smtClean="0"/>
              <a:t>数值模式采用高度模块化、并行化和分层设计技术，集成了迄今为止中尺度方面的研究成果。</a:t>
            </a:r>
            <a:endParaRPr lang="en-US" altLang="zh-CN" dirty="0" smtClean="0"/>
          </a:p>
          <a:p>
            <a:r>
              <a:rPr lang="en-US" altLang="zh-CN" dirty="0" smtClean="0"/>
              <a:t>WRF</a:t>
            </a:r>
            <a:r>
              <a:rPr lang="zh-CN" altLang="en-US" dirty="0" smtClean="0"/>
              <a:t>为中尺度研究和业务数值气象预报提供共同框架；设计用于</a:t>
            </a:r>
            <a:r>
              <a:rPr lang="en-US" altLang="zh-CN" dirty="0" smtClean="0"/>
              <a:t>1</a:t>
            </a:r>
            <a:r>
              <a:rPr lang="zh-CN" altLang="en-US" dirty="0" smtClean="0"/>
              <a:t>～</a:t>
            </a:r>
            <a:r>
              <a:rPr lang="en-US" altLang="zh-CN" dirty="0" smtClean="0"/>
              <a:t>10 km</a:t>
            </a:r>
            <a:r>
              <a:rPr lang="zh-CN" altLang="en-US" dirty="0" smtClean="0"/>
              <a:t>格距的模拟；与一般计算平台上典型的实时预报能力相适应。它也为理想化动力研究以及完整物理的数值气象预报与区域气候模拟提供共同框架。</a:t>
            </a:r>
            <a:r>
              <a:rPr lang="en-US" altLang="zh-CN" dirty="0" smtClean="0"/>
              <a:t>WRF</a:t>
            </a:r>
            <a:r>
              <a:rPr lang="zh-CN" altLang="en-US" dirty="0" smtClean="0"/>
              <a:t>的优点有多维动态内核、更为合理的模式动力框架、先进的三维变分资料同化系统、可达几公里的水平分辨率及集合参数化物理过程方案。</a:t>
            </a:r>
            <a:r>
              <a:rPr lang="en-US" altLang="zh-CN" dirty="0" smtClean="0"/>
              <a:t>WRF</a:t>
            </a:r>
            <a:r>
              <a:rPr lang="zh-CN" altLang="en-US" dirty="0" smtClean="0"/>
              <a:t>模式为完全可压缩以及非静力模式，采用</a:t>
            </a:r>
            <a:r>
              <a:rPr lang="en-US" altLang="zh-CN" dirty="0" smtClean="0"/>
              <a:t>F90</a:t>
            </a:r>
            <a:r>
              <a:rPr lang="zh-CN" altLang="en-US" dirty="0" smtClean="0"/>
              <a:t>语言编写。水平方向采用</a:t>
            </a:r>
            <a:r>
              <a:rPr lang="en-US" altLang="zh-CN" dirty="0" smtClean="0"/>
              <a:t>Arakawa C(</a:t>
            </a:r>
            <a:r>
              <a:rPr lang="zh-CN" altLang="en-US" dirty="0" smtClean="0"/>
              <a:t>荒川</a:t>
            </a:r>
            <a:r>
              <a:rPr lang="en-US" altLang="zh-CN" dirty="0" smtClean="0"/>
              <a:t>C)</a:t>
            </a:r>
            <a:r>
              <a:rPr lang="zh-CN" altLang="en-US" dirty="0" smtClean="0"/>
              <a:t>网格点，垂直方向则采用地形跟随质量坐标。</a:t>
            </a:r>
            <a:r>
              <a:rPr lang="en-US" altLang="zh-CN" dirty="0" smtClean="0"/>
              <a:t>WRF</a:t>
            </a:r>
            <a:r>
              <a:rPr lang="zh-CN" altLang="en-US" dirty="0" smtClean="0"/>
              <a:t>模式在时间积分方面采用三阶或者四阶的</a:t>
            </a:r>
            <a:r>
              <a:rPr lang="en-US" altLang="zh-CN" dirty="0" err="1" smtClean="0"/>
              <a:t>Runge-Kutta</a:t>
            </a:r>
            <a:r>
              <a:rPr lang="zh-CN" altLang="en-US" dirty="0" smtClean="0"/>
              <a:t>算法。</a:t>
            </a:r>
            <a:r>
              <a:rPr lang="en-US" altLang="zh-CN" dirty="0" smtClean="0"/>
              <a:t>WRF</a:t>
            </a:r>
            <a:r>
              <a:rPr lang="zh-CN" altLang="en-US" dirty="0" smtClean="0"/>
              <a:t>模式不仅可以用于真实天气的个案模拟，也可以用其包含的模块组作为基本物理过程探讨的理论根据。</a:t>
            </a:r>
            <a:endParaRPr lang="zh-CN" altLang="en-US" dirty="0" smtClean="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a:xfrm>
            <a:off x="684213" y="765175"/>
            <a:ext cx="5931494" cy="5109368"/>
          </a:xfrm>
        </p:spPr>
        <p:txBody>
          <a:bodyPr/>
          <a:lstStyle/>
          <a:p>
            <a:r>
              <a:rPr lang="zh-CN" altLang="en-US" dirty="0" smtClean="0"/>
              <a:t>为使研究成果能够迅速地应用到现实的天气预报当中去，</a:t>
            </a:r>
            <a:r>
              <a:rPr lang="en-US" altLang="zh-CN" dirty="0" smtClean="0"/>
              <a:t>WRF</a:t>
            </a:r>
            <a:r>
              <a:rPr lang="zh-CN" altLang="en-US" dirty="0" smtClean="0"/>
              <a:t>模式分为</a:t>
            </a:r>
            <a:r>
              <a:rPr lang="en-US" altLang="zh-CN" dirty="0" smtClean="0"/>
              <a:t>ARW</a:t>
            </a:r>
            <a:r>
              <a:rPr lang="zh-CN" altLang="en-US" dirty="0" smtClean="0"/>
              <a:t>（</a:t>
            </a:r>
            <a:r>
              <a:rPr lang="en-US" altLang="zh-CN" dirty="0" smtClean="0"/>
              <a:t>Advanced Research WRF</a:t>
            </a:r>
            <a:r>
              <a:rPr lang="zh-CN" altLang="en-US" dirty="0" smtClean="0"/>
              <a:t>）和</a:t>
            </a:r>
            <a:r>
              <a:rPr lang="en-US" altLang="zh-CN" dirty="0" smtClean="0"/>
              <a:t>NMM</a:t>
            </a:r>
            <a:r>
              <a:rPr lang="zh-CN" altLang="en-US" dirty="0" smtClean="0"/>
              <a:t>（</a:t>
            </a:r>
            <a:r>
              <a:rPr lang="en-US" altLang="zh-CN" dirty="0" err="1" smtClean="0"/>
              <a:t>Nonhydrostatic</a:t>
            </a:r>
            <a:r>
              <a:rPr lang="en-US" altLang="zh-CN" dirty="0" smtClean="0"/>
              <a:t> </a:t>
            </a:r>
            <a:r>
              <a:rPr lang="en-US" altLang="zh-CN" dirty="0" err="1" smtClean="0"/>
              <a:t>Mesoscale</a:t>
            </a:r>
            <a:r>
              <a:rPr lang="en-US" altLang="zh-CN" dirty="0" smtClean="0"/>
              <a:t> Model</a:t>
            </a:r>
            <a:r>
              <a:rPr lang="zh-CN" altLang="en-US" dirty="0" smtClean="0"/>
              <a:t>）两种，即研究用和业务用两种形式，分别由</a:t>
            </a:r>
            <a:r>
              <a:rPr lang="en-US" altLang="zh-CN" dirty="0" smtClean="0"/>
              <a:t>NCEP</a:t>
            </a:r>
            <a:r>
              <a:rPr lang="zh-CN" altLang="en-US" dirty="0" smtClean="0"/>
              <a:t>和</a:t>
            </a:r>
            <a:r>
              <a:rPr lang="en-US" altLang="zh-CN" dirty="0" smtClean="0"/>
              <a:t>NCAR</a:t>
            </a:r>
            <a:r>
              <a:rPr lang="zh-CN" altLang="en-US" dirty="0" smtClean="0"/>
              <a:t>管理维持着。大多数研究者主要用的都是</a:t>
            </a:r>
            <a:r>
              <a:rPr lang="en-US" altLang="zh-CN" dirty="0" smtClean="0"/>
              <a:t>ARW</a:t>
            </a:r>
            <a:r>
              <a:rPr lang="zh-CN" altLang="en-US" dirty="0" smtClean="0"/>
              <a:t>版本。除了</a:t>
            </a:r>
            <a:r>
              <a:rPr lang="en-US" altLang="zh-CN" dirty="0" smtClean="0"/>
              <a:t>WPS</a:t>
            </a:r>
            <a:r>
              <a:rPr lang="zh-CN" altLang="en-US" dirty="0" smtClean="0"/>
              <a:t>与</a:t>
            </a:r>
            <a:r>
              <a:rPr lang="en-US" altLang="zh-CN" dirty="0" smtClean="0"/>
              <a:t>WRF</a:t>
            </a:r>
            <a:r>
              <a:rPr lang="zh-CN" altLang="en-US" dirty="0" smtClean="0"/>
              <a:t>两大核心模块外，</a:t>
            </a:r>
            <a:r>
              <a:rPr lang="en-US" altLang="zh-CN" dirty="0" smtClean="0"/>
              <a:t>WRF</a:t>
            </a:r>
            <a:r>
              <a:rPr lang="zh-CN" altLang="en-US" dirty="0" smtClean="0"/>
              <a:t>系统还有很多附加模块，比如用于数据同化的</a:t>
            </a:r>
            <a:r>
              <a:rPr lang="en-US" altLang="zh-CN" dirty="0" smtClean="0"/>
              <a:t>WRF-DA</a:t>
            </a:r>
            <a:r>
              <a:rPr lang="zh-CN" altLang="en-US" dirty="0" smtClean="0"/>
              <a:t>，用于化学传输的</a:t>
            </a:r>
            <a:r>
              <a:rPr lang="en-US" altLang="zh-CN" dirty="0" smtClean="0"/>
              <a:t>WRF-</a:t>
            </a:r>
            <a:r>
              <a:rPr lang="en-US" altLang="zh-CN" dirty="0" err="1" smtClean="0"/>
              <a:t>chem</a:t>
            </a:r>
            <a:r>
              <a:rPr lang="zh-CN" altLang="en-US" dirty="0" smtClean="0"/>
              <a:t>，用于林火模拟的</a:t>
            </a:r>
            <a:r>
              <a:rPr lang="en-US" altLang="zh-CN" dirty="0" smtClean="0"/>
              <a:t>WRF-fire</a:t>
            </a:r>
            <a:r>
              <a:rPr lang="zh-CN" altLang="en-US" dirty="0" smtClean="0"/>
              <a:t>。</a:t>
            </a:r>
            <a:endParaRPr lang="zh-CN" altLang="en-US" dirty="0" smtClean="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pPr marL="180975" marR="0" lvl="0" indent="-180975" algn="l" defTabSz="914400" rtl="0" eaLnBrk="1" fontAlgn="base" latinLnBrk="0" hangingPunct="1">
              <a:lnSpc>
                <a:spcPct val="125000"/>
              </a:lnSpc>
              <a:spcBef>
                <a:spcPct val="0"/>
              </a:spcBef>
              <a:spcAft>
                <a:spcPts val="600"/>
              </a:spcAft>
              <a:buClrTx/>
              <a:buSzPct val="60000"/>
              <a:buFont typeface="Wingdings" panose="05000000000000000000" pitchFamily="2" charset="2"/>
              <a:buChar char="l"/>
              <a:defRPr/>
            </a:pPr>
            <a:r>
              <a:rPr lang="zh-CN" altLang="en-US" sz="1100" b="0" i="0" kern="1200" dirty="0" smtClean="0">
                <a:solidFill>
                  <a:schemeClr val="tx1"/>
                </a:solidFill>
                <a:effectLst/>
                <a:latin typeface="微软雅黑" panose="020B0503020204020204" pitchFamily="34" charset="-122"/>
                <a:ea typeface="微软雅黑" panose="020B0503020204020204" pitchFamily="34" charset="-122"/>
                <a:cs typeface="+mn-cs"/>
              </a:rPr>
              <a:t>安装</a:t>
            </a:r>
            <a:r>
              <a:rPr lang="en-US" altLang="zh-CN" sz="1100" b="0" i="0" kern="1200" dirty="0" smtClean="0">
                <a:solidFill>
                  <a:schemeClr val="tx1"/>
                </a:solidFill>
                <a:effectLst/>
                <a:latin typeface="微软雅黑" panose="020B0503020204020204" pitchFamily="34" charset="-122"/>
                <a:ea typeface="微软雅黑" panose="020B0503020204020204" pitchFamily="34" charset="-122"/>
                <a:cs typeface="+mn-cs"/>
              </a:rPr>
              <a:t>WRF</a:t>
            </a:r>
            <a:r>
              <a:rPr lang="zh-CN" altLang="en-US" sz="1100" b="0" i="0" kern="1200" dirty="0" smtClean="0">
                <a:solidFill>
                  <a:schemeClr val="tx1"/>
                </a:solidFill>
                <a:effectLst/>
                <a:latin typeface="微软雅黑" panose="020B0503020204020204" pitchFamily="34" charset="-122"/>
                <a:ea typeface="微软雅黑" panose="020B0503020204020204" pitchFamily="34" charset="-122"/>
                <a:cs typeface="+mn-cs"/>
              </a:rPr>
              <a:t>的环境推荐配置如表所示，</a:t>
            </a:r>
            <a:r>
              <a:rPr lang="en-US" altLang="zh-CN" sz="1100" b="0" i="0" kern="1200" dirty="0" err="1" smtClean="0">
                <a:solidFill>
                  <a:schemeClr val="tx1"/>
                </a:solidFill>
                <a:effectLst/>
                <a:latin typeface="微软雅黑" panose="020B0503020204020204" pitchFamily="34" charset="-122"/>
                <a:ea typeface="微软雅黑" panose="020B0503020204020204" pitchFamily="34" charset="-122"/>
                <a:cs typeface="+mn-cs"/>
              </a:rPr>
              <a:t>OpenMPI</a:t>
            </a:r>
            <a:r>
              <a:rPr lang="zh-CN" altLang="en-US" sz="1100" b="0" i="0" kern="1200" dirty="0" smtClean="0">
                <a:solidFill>
                  <a:schemeClr val="tx1"/>
                </a:solidFill>
                <a:effectLst/>
                <a:latin typeface="微软雅黑" panose="020B0503020204020204" pitchFamily="34" charset="-122"/>
                <a:ea typeface="微软雅黑" panose="020B0503020204020204" pitchFamily="34" charset="-122"/>
                <a:cs typeface="+mn-cs"/>
              </a:rPr>
              <a:t>、</a:t>
            </a:r>
            <a:r>
              <a:rPr lang="en-US" altLang="zh-CN" sz="1100" b="0" i="0" kern="1200" dirty="0" smtClean="0">
                <a:solidFill>
                  <a:schemeClr val="tx1"/>
                </a:solidFill>
                <a:effectLst/>
                <a:latin typeface="微软雅黑" panose="020B0503020204020204" pitchFamily="34" charset="-122"/>
                <a:ea typeface="微软雅黑" panose="020B0503020204020204" pitchFamily="34" charset="-122"/>
                <a:cs typeface="+mn-cs"/>
              </a:rPr>
              <a:t>HDF5</a:t>
            </a:r>
            <a:r>
              <a:rPr lang="zh-CN" altLang="en-US" sz="1100" b="0" i="0" kern="1200" dirty="0" smtClean="0">
                <a:solidFill>
                  <a:schemeClr val="tx1"/>
                </a:solidFill>
                <a:effectLst/>
                <a:latin typeface="微软雅黑" panose="020B0503020204020204" pitchFamily="34" charset="-122"/>
                <a:ea typeface="微软雅黑" panose="020B0503020204020204" pitchFamily="34" charset="-122"/>
                <a:cs typeface="+mn-cs"/>
              </a:rPr>
              <a:t>、</a:t>
            </a:r>
            <a:r>
              <a:rPr lang="en-US" altLang="zh-CN" sz="1100" b="0" i="0" kern="1200" dirty="0" smtClean="0">
                <a:solidFill>
                  <a:schemeClr val="tx1"/>
                </a:solidFill>
                <a:effectLst/>
                <a:latin typeface="微软雅黑" panose="020B0503020204020204" pitchFamily="34" charset="-122"/>
                <a:ea typeface="微软雅黑" panose="020B0503020204020204" pitchFamily="34" charset="-122"/>
                <a:cs typeface="+mn-cs"/>
              </a:rPr>
              <a:t>NETCDF</a:t>
            </a:r>
            <a:r>
              <a:rPr lang="zh-CN" altLang="en-US" sz="1100" b="0" i="0" kern="1200" dirty="0" smtClean="0">
                <a:solidFill>
                  <a:schemeClr val="tx1"/>
                </a:solidFill>
                <a:effectLst/>
                <a:latin typeface="微软雅黑" panose="020B0503020204020204" pitchFamily="34" charset="-122"/>
                <a:ea typeface="微软雅黑" panose="020B0503020204020204" pitchFamily="34" charset="-122"/>
                <a:cs typeface="+mn-cs"/>
              </a:rPr>
              <a:t>为编译运行</a:t>
            </a:r>
            <a:r>
              <a:rPr lang="en-US" altLang="zh-CN" sz="1100" b="0" i="0" kern="1200" dirty="0" smtClean="0">
                <a:solidFill>
                  <a:schemeClr val="tx1"/>
                </a:solidFill>
                <a:effectLst/>
                <a:latin typeface="微软雅黑" panose="020B0503020204020204" pitchFamily="34" charset="-122"/>
                <a:ea typeface="微软雅黑" panose="020B0503020204020204" pitchFamily="34" charset="-122"/>
                <a:cs typeface="+mn-cs"/>
              </a:rPr>
              <a:t>WRF</a:t>
            </a:r>
            <a:r>
              <a:rPr lang="zh-CN" altLang="en-US" sz="1100" b="0" i="0" kern="1200" dirty="0" smtClean="0">
                <a:solidFill>
                  <a:schemeClr val="tx1"/>
                </a:solidFill>
                <a:effectLst/>
                <a:latin typeface="微软雅黑" panose="020B0503020204020204" pitchFamily="34" charset="-122"/>
                <a:ea typeface="微软雅黑" panose="020B0503020204020204" pitchFamily="34" charset="-122"/>
                <a:cs typeface="+mn-cs"/>
              </a:rPr>
              <a:t>所必须的第三方库，</a:t>
            </a:r>
            <a:r>
              <a:rPr lang="en-US" altLang="zh-CN" sz="1100" b="0" i="0" kern="1200" dirty="0" smtClean="0">
                <a:solidFill>
                  <a:schemeClr val="tx1"/>
                </a:solidFill>
                <a:effectLst/>
                <a:latin typeface="微软雅黑" panose="020B0503020204020204" pitchFamily="34" charset="-122"/>
                <a:ea typeface="微软雅黑" panose="020B0503020204020204" pitchFamily="34" charset="-122"/>
                <a:cs typeface="+mn-cs"/>
              </a:rPr>
              <a:t>amath</a:t>
            </a:r>
            <a:r>
              <a:rPr lang="zh-CN" altLang="en-US" sz="1100" b="0" i="0" kern="1200" dirty="0" smtClean="0">
                <a:solidFill>
                  <a:schemeClr val="tx1"/>
                </a:solidFill>
                <a:effectLst/>
                <a:latin typeface="微软雅黑" panose="020B0503020204020204" pitchFamily="34" charset="-122"/>
                <a:ea typeface="微软雅黑" panose="020B0503020204020204" pitchFamily="34" charset="-122"/>
                <a:cs typeface="+mn-cs"/>
              </a:rPr>
              <a:t>为</a:t>
            </a:r>
            <a:r>
              <a:rPr lang="zh-CN" altLang="en-US" sz="1100" dirty="0" smtClean="0"/>
              <a:t>鲲鹏架构自带数学库，可以使用并测试其对</a:t>
            </a:r>
            <a:r>
              <a:rPr lang="en-US" altLang="zh-CN" sz="1100" dirty="0" smtClean="0"/>
              <a:t>WRF</a:t>
            </a:r>
            <a:r>
              <a:rPr lang="zh-CN" altLang="en-US" sz="1100" dirty="0" smtClean="0"/>
              <a:t>性能的提升。</a:t>
            </a:r>
            <a:endParaRPr lang="zh-CN" altLang="en-US" sz="1100" dirty="0" smtClean="0"/>
          </a:p>
          <a:p>
            <a:endParaRPr lang="zh-CN" altLang="en-US"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r>
              <a:rPr lang="zh-CN" altLang="en-US" dirty="0" smtClean="0"/>
              <a:t>对不同应用来说，性能测试的工作流程会根据影响性能的不同配置，例如编译器版本，</a:t>
            </a:r>
            <a:r>
              <a:rPr lang="en-US" altLang="zh-CN" dirty="0" smtClean="0"/>
              <a:t>MPI</a:t>
            </a:r>
            <a:r>
              <a:rPr lang="zh-CN" altLang="en-US" dirty="0" smtClean="0"/>
              <a:t>驱动以及数学库等因素，进行多次测试并比对性能数据。</a:t>
            </a:r>
            <a:endParaRPr lang="zh-CN" alt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pPr marL="180975" marR="0" lvl="0" indent="-180975" algn="l" defTabSz="914400" rtl="0" eaLnBrk="1" fontAlgn="base" latinLnBrk="0" hangingPunct="1">
              <a:lnSpc>
                <a:spcPct val="125000"/>
              </a:lnSpc>
              <a:spcBef>
                <a:spcPct val="0"/>
              </a:spcBef>
              <a:spcAft>
                <a:spcPts val="600"/>
              </a:spcAft>
              <a:buClrTx/>
              <a:buSzPct val="60000"/>
              <a:buFont typeface="Wingdings" panose="05000000000000000000" pitchFamily="2" charset="2"/>
              <a:buChar char="l"/>
              <a:defRPr/>
            </a:pPr>
            <a:r>
              <a:rPr lang="zh-CN" altLang="en-US" dirty="0" smtClean="0"/>
              <a:t>一般情况下测试人员都在已搭建好的环境下进行测试，需要在工作开始前确认环境信息，避免因为环境信息不清而导致的编译及性能问题。环境需要配置节点间免密登录、关闭防火墙、了解系统版本及基本操作命令、默认编译器版本或自行安装更高版本编译器、确认环境变量干净，包括必要路径、排除不必要的干扰。</a:t>
            </a:r>
            <a:endParaRPr lang="zh-CN" altLang="en-US" dirty="0" smtClean="0"/>
          </a:p>
          <a:p>
            <a:endParaRPr lang="zh-CN" altLang="en-US"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r>
              <a:rPr lang="zh-CN" altLang="en-US" dirty="0" smtClean="0"/>
              <a:t>在配置过程中可以增加对应参数，生成符合鲲鹏平台及系统环境的编译文件，例如安装路径、使用</a:t>
            </a:r>
            <a:r>
              <a:rPr lang="en-US" altLang="zh-CN" dirty="0" smtClean="0"/>
              <a:t>IB</a:t>
            </a:r>
            <a:r>
              <a:rPr lang="zh-CN" altLang="en-US" dirty="0" smtClean="0"/>
              <a:t>加速库等等。</a:t>
            </a:r>
            <a:endParaRPr lang="en-US" altLang="zh-CN" dirty="0" smtClean="0"/>
          </a:p>
          <a:p>
            <a:pPr marL="180975" marR="0" lvl="0" indent="-180975" algn="l" defTabSz="914400" rtl="0" eaLnBrk="1" fontAlgn="base" latinLnBrk="0" hangingPunct="1">
              <a:lnSpc>
                <a:spcPct val="125000"/>
              </a:lnSpc>
              <a:spcBef>
                <a:spcPct val="0"/>
              </a:spcBef>
              <a:spcAft>
                <a:spcPts val="600"/>
              </a:spcAft>
              <a:buClrTx/>
              <a:buSzPct val="60000"/>
              <a:buFont typeface="Wingdings" panose="05000000000000000000" pitchFamily="2" charset="2"/>
              <a:buChar char="l"/>
              <a:defRPr/>
            </a:pPr>
            <a:r>
              <a:rPr lang="zh-CN" altLang="en-US" dirty="0" smtClean="0"/>
              <a:t>具体步骤请参考实验演示视频。</a:t>
            </a:r>
            <a:endParaRPr lang="zh-CN" altLang="en-US" dirty="0" smtClean="0"/>
          </a:p>
          <a:p>
            <a:endParaRPr lang="zh-CN" altLang="en-US"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r>
              <a:rPr lang="zh-CN" altLang="en-US" dirty="0" smtClean="0"/>
              <a:t>如果使用</a:t>
            </a:r>
            <a:r>
              <a:rPr lang="en-US" altLang="zh-CN" dirty="0" smtClean="0"/>
              <a:t>amath</a:t>
            </a:r>
            <a:r>
              <a:rPr lang="zh-CN" altLang="en-US" dirty="0" smtClean="0"/>
              <a:t>数学库，需要在配置文件中通过</a:t>
            </a:r>
            <a:r>
              <a:rPr lang="en-US" altLang="zh-CN" dirty="0" smtClean="0"/>
              <a:t>–L /home/</a:t>
            </a:r>
            <a:r>
              <a:rPr lang="en-US" altLang="zh-CN" dirty="0" err="1" smtClean="0"/>
              <a:t>armmath</a:t>
            </a:r>
            <a:r>
              <a:rPr lang="en-US" altLang="zh-CN" dirty="0" smtClean="0"/>
              <a:t>/lib –</a:t>
            </a:r>
            <a:r>
              <a:rPr lang="en-US" altLang="zh-CN" dirty="0" err="1" smtClean="0"/>
              <a:t>lmathlib</a:t>
            </a:r>
            <a:r>
              <a:rPr lang="zh-CN" altLang="en-US" dirty="0" smtClean="0"/>
              <a:t>指定数学库地址，</a:t>
            </a:r>
            <a:r>
              <a:rPr lang="en-US" altLang="zh-CN" sz="1100" dirty="0" smtClean="0">
                <a:latin typeface="Courier New" panose="02070309020205020404" pitchFamily="49" charset="0"/>
                <a:cs typeface="Courier New" panose="02070309020205020404" pitchFamily="49" charset="0"/>
              </a:rPr>
              <a:t>–</a:t>
            </a:r>
            <a:r>
              <a:rPr lang="en-US" altLang="zh-CN" sz="1100" dirty="0" err="1" smtClean="0">
                <a:latin typeface="Courier New" panose="02070309020205020404" pitchFamily="49" charset="0"/>
                <a:cs typeface="Courier New" panose="02070309020205020404" pitchFamily="49" charset="0"/>
              </a:rPr>
              <a:t>mcpu</a:t>
            </a:r>
            <a:r>
              <a:rPr lang="en-US" altLang="zh-CN" sz="1100" dirty="0" smtClean="0">
                <a:latin typeface="Courier New" panose="02070309020205020404" pitchFamily="49" charset="0"/>
                <a:cs typeface="Courier New" panose="02070309020205020404" pitchFamily="49" charset="0"/>
              </a:rPr>
              <a:t>=tsv110</a:t>
            </a:r>
            <a:r>
              <a:rPr lang="zh-CN" altLang="en-US" sz="1100" dirty="0" smtClean="0">
                <a:latin typeface="Courier New" panose="02070309020205020404" pitchFamily="49" charset="0"/>
                <a:cs typeface="Courier New" panose="02070309020205020404" pitchFamily="49" charset="0"/>
              </a:rPr>
              <a:t>是</a:t>
            </a:r>
            <a:r>
              <a:rPr lang="en-US" altLang="zh-CN" sz="1100" dirty="0" smtClean="0">
                <a:latin typeface="Courier New" panose="02070309020205020404" pitchFamily="49" charset="0"/>
                <a:cs typeface="Courier New" panose="02070309020205020404" pitchFamily="49" charset="0"/>
              </a:rPr>
              <a:t>GNU9</a:t>
            </a:r>
            <a:r>
              <a:rPr lang="zh-CN" altLang="en-US" sz="1100" dirty="0" smtClean="0">
                <a:latin typeface="Courier New" panose="02070309020205020404" pitchFamily="49" charset="0"/>
                <a:cs typeface="Courier New" panose="02070309020205020404" pitchFamily="49" charset="0"/>
              </a:rPr>
              <a:t>编译器对鲲鹏架构进行指定优化的参数。</a:t>
            </a:r>
            <a:endParaRPr lang="zh-CN" altLang="en-US"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pPr marL="180975" marR="0" lvl="0" indent="-180975" algn="l" defTabSz="914400" rtl="0" eaLnBrk="1" fontAlgn="base" latinLnBrk="0" hangingPunct="1">
              <a:lnSpc>
                <a:spcPct val="125000"/>
              </a:lnSpc>
              <a:spcBef>
                <a:spcPct val="0"/>
              </a:spcBef>
              <a:spcAft>
                <a:spcPts val="600"/>
              </a:spcAft>
              <a:buClrTx/>
              <a:buSzPct val="60000"/>
              <a:buFont typeface="Wingdings" panose="05000000000000000000" pitchFamily="2" charset="2"/>
              <a:buChar char="l"/>
              <a:defRPr/>
            </a:pPr>
            <a:r>
              <a:rPr lang="zh-CN" altLang="en-US" dirty="0" smtClean="0"/>
              <a:t>运行算例时为了不污染源码或安装路径，可以在任意位置建立独立的算例文件夹，将下载好的数据及配置文件放置在目录下。</a:t>
            </a:r>
            <a:endParaRPr lang="en-US" altLang="zh-CN" dirty="0" smtClean="0"/>
          </a:p>
          <a:p>
            <a:pPr marL="180975" marR="0" lvl="0" indent="-180975" algn="l" defTabSz="914400" rtl="0" eaLnBrk="1" fontAlgn="base" latinLnBrk="0" hangingPunct="1">
              <a:lnSpc>
                <a:spcPct val="125000"/>
              </a:lnSpc>
              <a:spcBef>
                <a:spcPct val="0"/>
              </a:spcBef>
              <a:spcAft>
                <a:spcPts val="600"/>
              </a:spcAft>
              <a:buClrTx/>
              <a:buSzPct val="60000"/>
              <a:buFont typeface="Wingdings" panose="05000000000000000000" pitchFamily="2" charset="2"/>
              <a:buChar char="l"/>
              <a:defRPr/>
            </a:pPr>
            <a:r>
              <a:rPr lang="zh-CN" altLang="en-US" dirty="0" smtClean="0"/>
              <a:t>气象数据文件一般较大，手动下载的数据是压缩文件，所以需要对压缩数据进行解压，生成可以被软件直接读取的数据文件。</a:t>
            </a:r>
            <a:endParaRPr lang="en-US" altLang="zh-CN" sz="1100" kern="0" dirty="0" smtClean="0"/>
          </a:p>
          <a:p>
            <a:endParaRPr lang="zh-CN" altLang="en-US" dirty="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r>
              <a:rPr lang="zh-CN" altLang="en-US" dirty="0" smtClean="0"/>
              <a:t>在运行算例时，可以通过</a:t>
            </a:r>
            <a:r>
              <a:rPr lang="en-US" altLang="zh-CN" dirty="0" err="1" smtClean="0"/>
              <a:t>mpirun</a:t>
            </a:r>
            <a:r>
              <a:rPr lang="zh-CN" altLang="en-US" dirty="0" smtClean="0"/>
              <a:t>的对应参数来决定并行的基本情况。例如单节点运行时可以屏蔽</a:t>
            </a:r>
            <a:r>
              <a:rPr lang="en-US" altLang="zh-CN" dirty="0" smtClean="0"/>
              <a:t>IB</a:t>
            </a:r>
            <a:r>
              <a:rPr lang="zh-CN" altLang="en-US" dirty="0" smtClean="0"/>
              <a:t>加速库来提高性能，多节点运行时通过</a:t>
            </a:r>
            <a:r>
              <a:rPr lang="en-US" altLang="zh-CN" dirty="0" smtClean="0"/>
              <a:t>host</a:t>
            </a:r>
            <a:r>
              <a:rPr lang="zh-CN" altLang="en-US" dirty="0" smtClean="0"/>
              <a:t>文件指定运行的目标计算节点。</a:t>
            </a:r>
            <a:endParaRPr lang="zh-CN" altLang="en-US"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r>
              <a:rPr lang="zh-CN" altLang="en-US" dirty="0" smtClean="0"/>
              <a:t>性能测试需要将某种情况设为基准，例如在</a:t>
            </a:r>
            <a:r>
              <a:rPr lang="en-US" altLang="zh-CN" dirty="0" smtClean="0"/>
              <a:t>x86</a:t>
            </a:r>
            <a:r>
              <a:rPr lang="zh-CN" altLang="en-US" dirty="0" smtClean="0"/>
              <a:t>环境下的性能数据，在得到性能数据后可以通过修改编译器参数或更换编译器或数学库，重新编译安装</a:t>
            </a:r>
            <a:r>
              <a:rPr lang="en-US" altLang="zh-CN" dirty="0" smtClean="0"/>
              <a:t>WRF</a:t>
            </a:r>
            <a:r>
              <a:rPr lang="zh-CN" altLang="en-US" dirty="0" smtClean="0"/>
              <a:t>来确认性能是否有提高；在没有达到性能优化目标时可以通过使用特征分析工具来寻找应用优化目标。</a:t>
            </a:r>
            <a:endParaRPr lang="zh-CN" altLang="en-US" dirty="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r>
              <a:rPr lang="zh-CN" altLang="en-US" dirty="0" smtClean="0"/>
              <a:t>参考答案：</a:t>
            </a:r>
            <a:endParaRPr lang="en-US" altLang="zh-CN" dirty="0" smtClean="0"/>
          </a:p>
          <a:p>
            <a:pPr lvl="1"/>
            <a:r>
              <a:rPr lang="en-US" altLang="zh-CN" dirty="0" smtClean="0"/>
              <a:t>ABCD</a:t>
            </a:r>
            <a:endParaRPr lang="en-US" altLang="zh-CN" dirty="0" smtClean="0"/>
          </a:p>
          <a:p>
            <a:pPr marL="360680" lvl="1" indent="0">
              <a:buNone/>
            </a:pPr>
            <a:endParaRPr lang="en-US" altLang="zh-CN" dirty="0" smtClean="0"/>
          </a:p>
          <a:p>
            <a:pPr lvl="1"/>
            <a:endParaRPr lang="zh-CN" altLang="en-US" dirty="0"/>
          </a:p>
        </p:txBody>
      </p:sp>
      <p:sp>
        <p:nvSpPr>
          <p:cNvPr id="4" name="幻灯片图像占位符 3"/>
          <p:cNvSpPr>
            <a:spLocks noGrp="1" noRot="1" noChangeAspect="1"/>
          </p:cNvSpPr>
          <p:nvPr>
            <p:ph type="sldImg"/>
          </p:nvPr>
        </p:nvSpPr>
        <p:spPr>
          <a:xfrm>
            <a:off x="584200" y="765175"/>
            <a:ext cx="5930900" cy="3336925"/>
          </a:xfrm>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r>
              <a:rPr lang="zh-CN" altLang="en-US" dirty="0" smtClean="0"/>
              <a:t>错</a:t>
            </a:r>
            <a:endParaRPr lang="zh-CN" alt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r>
              <a:rPr lang="zh-CN" altLang="en-US" dirty="0" smtClean="0"/>
              <a:t>华为鲲鹏性能优化工具在</a:t>
            </a:r>
            <a:r>
              <a:rPr lang="zh-CN" altLang="en-US" dirty="0"/>
              <a:t>后文中</a:t>
            </a:r>
            <a:r>
              <a:rPr lang="zh-CN" altLang="en-US" dirty="0" smtClean="0"/>
              <a:t>简称鲲鹏性能优化工具。由于工具名称的调整，实验演示录屏中的华为鲲鹏性能分析工具套件和华为鲲鹏性能优化工具集，均指华为鲲鹏性能优化工具。</a:t>
            </a:r>
            <a:endParaRPr lang="en-US" altLang="zh-CN" dirty="0"/>
          </a:p>
          <a:p>
            <a:r>
              <a:rPr lang="en-US" altLang="zh-CN" dirty="0" smtClean="0"/>
              <a:t>FAE</a:t>
            </a:r>
            <a:r>
              <a:rPr lang="zh-CN" altLang="en-US" dirty="0" smtClean="0"/>
              <a:t>：（</a:t>
            </a:r>
            <a:r>
              <a:rPr lang="en-US" altLang="zh-CN" dirty="0"/>
              <a:t>Field Application Engineer</a:t>
            </a:r>
            <a:r>
              <a:rPr lang="zh-CN" altLang="en-US" dirty="0"/>
              <a:t>）现场应用</a:t>
            </a:r>
            <a:r>
              <a:rPr lang="zh-CN" altLang="en-US" dirty="0" smtClean="0"/>
              <a:t>工程师。</a:t>
            </a:r>
            <a:endParaRPr lang="zh-CN" altLang="en-US" dirty="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r>
              <a:rPr lang="zh-CN" altLang="en-US" dirty="0" smtClean="0"/>
              <a:t>华为鲲鹏性能优化工具支持的功能特性如下：</a:t>
            </a:r>
            <a:endParaRPr lang="zh-CN" altLang="en-US" dirty="0" smtClean="0"/>
          </a:p>
          <a:p>
            <a:pPr lvl="1"/>
            <a:r>
              <a:rPr lang="zh-CN" altLang="en-US" dirty="0" smtClean="0"/>
              <a:t>支持采集整个系统或指定进程（包括运行中的进程或直接启动的进程）的</a:t>
            </a:r>
            <a:r>
              <a:rPr lang="en-US" altLang="zh-CN" dirty="0" smtClean="0"/>
              <a:t>CPU Cycles</a:t>
            </a:r>
            <a:r>
              <a:rPr lang="zh-CN" altLang="en-US" dirty="0" smtClean="0"/>
              <a:t>性能事件，能够快速定位到热点函数，包括应用程序函数、模块函数与内核函数，甚至能够定位到热点指令。</a:t>
            </a:r>
            <a:endParaRPr lang="zh-CN" altLang="en-US" dirty="0" smtClean="0"/>
          </a:p>
          <a:p>
            <a:pPr lvl="1"/>
            <a:r>
              <a:rPr lang="zh-CN" altLang="en-US" dirty="0" smtClean="0"/>
              <a:t>支持热点函数按照</a:t>
            </a:r>
            <a:r>
              <a:rPr lang="en-US" altLang="zh-CN" dirty="0" smtClean="0"/>
              <a:t>CPU</a:t>
            </a:r>
            <a:r>
              <a:rPr lang="zh-CN" altLang="en-US" dirty="0" smtClean="0"/>
              <a:t>核</a:t>
            </a:r>
            <a:r>
              <a:rPr lang="en-US" altLang="zh-CN" dirty="0" smtClean="0"/>
              <a:t>/</a:t>
            </a:r>
            <a:r>
              <a:rPr lang="zh-CN" altLang="en-US" dirty="0" smtClean="0"/>
              <a:t>线程</a:t>
            </a:r>
            <a:r>
              <a:rPr lang="en-US" altLang="zh-CN" dirty="0" smtClean="0"/>
              <a:t>/</a:t>
            </a:r>
            <a:r>
              <a:rPr lang="zh-CN" altLang="en-US" dirty="0" smtClean="0"/>
              <a:t>模块进行分组，支持查看热点函数调用栈。</a:t>
            </a:r>
            <a:endParaRPr lang="zh-CN" altLang="en-US" dirty="0" smtClean="0"/>
          </a:p>
          <a:p>
            <a:pPr lvl="1"/>
            <a:r>
              <a:rPr lang="zh-CN" altLang="en-US" dirty="0" smtClean="0"/>
              <a:t>支持通过火焰图查看热点函数及其调用栈。</a:t>
            </a:r>
            <a:endParaRPr lang="zh-CN" altLang="en-US" dirty="0" smtClean="0"/>
          </a:p>
          <a:p>
            <a:pPr lvl="1"/>
            <a:r>
              <a:rPr lang="zh-CN" altLang="en-US" dirty="0" smtClean="0"/>
              <a:t>支持代码映射功能，即查看函数内的热点指令及该指令对应的高级语言文件及行号。</a:t>
            </a:r>
            <a:endParaRPr lang="zh-CN" altLang="en-US" dirty="0" smtClean="0"/>
          </a:p>
          <a:p>
            <a:pPr lvl="1"/>
            <a:r>
              <a:rPr lang="zh-CN" altLang="en-US" dirty="0" smtClean="0"/>
              <a:t>支持显示汇编代码的控制流图。</a:t>
            </a:r>
            <a:endParaRPr lang="zh-CN" altLang="en-US" dirty="0" smtClean="0"/>
          </a:p>
          <a:p>
            <a:pPr lvl="1"/>
            <a:r>
              <a:rPr lang="zh-CN" altLang="en-US" dirty="0" smtClean="0"/>
              <a:t>支持分析</a:t>
            </a:r>
            <a:r>
              <a:rPr lang="en-US" altLang="zh-CN" dirty="0" smtClean="0"/>
              <a:t>Java</a:t>
            </a:r>
            <a:r>
              <a:rPr lang="zh-CN" altLang="en-US" dirty="0" smtClean="0"/>
              <a:t>代码的热点函数及热点指令。</a:t>
            </a:r>
            <a:endParaRPr lang="zh-CN" altLang="en-US" dirty="0" smtClean="0"/>
          </a:p>
          <a:p>
            <a:endParaRPr lang="zh-CN" altLang="en-US" dirty="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r>
              <a:rPr lang="zh-CN" altLang="en-US" dirty="0" smtClean="0"/>
              <a:t>命令通道：负责配置类和控制类命令的传输。</a:t>
            </a:r>
            <a:endParaRPr lang="zh-CN" altLang="en-US" dirty="0" smtClean="0"/>
          </a:p>
          <a:p>
            <a:r>
              <a:rPr lang="zh-CN" altLang="en-US" smtClean="0"/>
              <a:t>数据通道：负责性能和业务数据的传输。</a:t>
            </a:r>
            <a:endParaRPr lang="zh-CN" altLang="en-US" dirty="0"/>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r>
              <a:rPr lang="zh-CN" altLang="en-US" baseline="0" dirty="0" smtClean="0"/>
              <a:t>华为鲲鹏性能优化工具</a:t>
            </a:r>
            <a:r>
              <a:rPr lang="en-US" altLang="zh-CN" baseline="0" dirty="0" smtClean="0"/>
              <a:t>9</a:t>
            </a:r>
            <a:r>
              <a:rPr lang="zh-CN" altLang="en-US" baseline="0" dirty="0" smtClean="0"/>
              <a:t>月</a:t>
            </a:r>
            <a:r>
              <a:rPr lang="en-US" altLang="zh-CN" baseline="0" dirty="0" smtClean="0"/>
              <a:t>30</a:t>
            </a:r>
            <a:r>
              <a:rPr lang="zh-CN" altLang="en-US" baseline="0" dirty="0" smtClean="0"/>
              <a:t>号的版本只支持单机部署方式。后续版本会支持分布式部署和混合部署方式。</a:t>
            </a:r>
            <a:endParaRPr lang="zh-CN" altLang="en-US" dirty="0"/>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r>
              <a:rPr lang="zh-CN" altLang="en-US" dirty="0" smtClean="0"/>
              <a:t>华为鲲鹏性能优化工具支持以多用户多任务并发访问的方式使用</a:t>
            </a:r>
            <a:r>
              <a:rPr lang="en-US" altLang="zh-CN" dirty="0" smtClean="0"/>
              <a:t>Web</a:t>
            </a:r>
            <a:r>
              <a:rPr lang="zh-CN" altLang="en-US" dirty="0" smtClean="0"/>
              <a:t>界面。</a:t>
            </a:r>
            <a:endParaRPr lang="en-US" altLang="zh-CN" dirty="0" smtClean="0"/>
          </a:p>
          <a:p>
            <a:r>
              <a:rPr lang="en-US" altLang="zh-CN" dirty="0" smtClean="0"/>
              <a:t>https</a:t>
            </a:r>
            <a:r>
              <a:rPr lang="zh-CN" altLang="en-US" dirty="0" smtClean="0"/>
              <a:t>默认端口号为</a:t>
            </a:r>
            <a:r>
              <a:rPr lang="en-US" altLang="zh-CN" dirty="0" smtClean="0"/>
              <a:t>8086</a:t>
            </a:r>
            <a:r>
              <a:rPr lang="zh-CN" altLang="en-US" dirty="0" smtClean="0"/>
              <a:t>，请确认使用该工具之前</a:t>
            </a:r>
            <a:r>
              <a:rPr lang="en-US" altLang="zh-CN" dirty="0" smtClean="0"/>
              <a:t>OS</a:t>
            </a:r>
            <a:r>
              <a:rPr lang="zh-CN" altLang="en-US" dirty="0" smtClean="0"/>
              <a:t>防火墙已开通</a:t>
            </a:r>
            <a:r>
              <a:rPr lang="en-US" altLang="zh-CN" dirty="0" smtClean="0"/>
              <a:t>8086</a:t>
            </a:r>
            <a:r>
              <a:rPr lang="zh-CN" altLang="en-US" dirty="0" smtClean="0"/>
              <a:t>端口。</a:t>
            </a:r>
            <a:endParaRPr lang="zh-CN" altLang="en-US" dirty="0"/>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a:noFill/>
          <a:ln w="9525">
            <a:noFill/>
            <a:miter lim="800000"/>
          </a:ln>
          <a:effectLst/>
        </p:spPr>
        <p:txBody>
          <a:bodyPr vert="horz" wrap="square" lIns="96791" tIns="48396" rIns="96791" bIns="48396" numCol="1" anchor="t" anchorCtr="0" compatLnSpc="1"/>
          <a:lstStyle/>
          <a:p>
            <a:r>
              <a:rPr lang="zh-CN" altLang="en-US" dirty="0"/>
              <a:t>同一个工程下可以创建多个分析任务。</a:t>
            </a:r>
            <a:endParaRPr lang="zh-CN" altLang="en-US" dirty="0"/>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r>
              <a:rPr lang="zh-CN" altLang="en-US" dirty="0" smtClean="0"/>
              <a:t>使用默认管理员用户登录</a:t>
            </a:r>
            <a:r>
              <a:rPr lang="en-US" altLang="zh-CN" dirty="0" smtClean="0"/>
              <a:t>Web</a:t>
            </a:r>
            <a:r>
              <a:rPr lang="zh-CN" altLang="en-US" dirty="0" smtClean="0"/>
              <a:t>界面后，可以使用该管理员用户创建其他角色的用户，以便分权管理。</a:t>
            </a:r>
            <a:endParaRPr lang="en-US" altLang="zh-CN" dirty="0" smtClean="0"/>
          </a:p>
          <a:p>
            <a:r>
              <a:rPr lang="zh-CN" altLang="en-US" dirty="0" smtClean="0"/>
              <a:t>不同角色支持不同的操作权限：</a:t>
            </a:r>
            <a:endParaRPr lang="zh-CN" altLang="en-US" dirty="0" smtClean="0"/>
          </a:p>
          <a:p>
            <a:pPr lvl="1"/>
            <a:r>
              <a:rPr lang="en-US" altLang="zh-CN" dirty="0" err="1" smtClean="0"/>
              <a:t>malluma</a:t>
            </a:r>
            <a:r>
              <a:rPr lang="zh-CN" altLang="en-US" dirty="0" smtClean="0"/>
              <a:t>：默认的</a:t>
            </a:r>
            <a:r>
              <a:rPr lang="en-US" altLang="zh-CN" dirty="0" err="1" smtClean="0"/>
              <a:t>WebUI</a:t>
            </a:r>
            <a:r>
              <a:rPr lang="zh-CN" altLang="en-US" dirty="0" smtClean="0"/>
              <a:t>登录帐号，权限角色为管理员，可以对所有用户的工程、分析任务有浏览、修改、删除权限。</a:t>
            </a:r>
            <a:endParaRPr lang="zh-CN" altLang="en-US" dirty="0" smtClean="0"/>
          </a:p>
          <a:p>
            <a:pPr lvl="1"/>
            <a:r>
              <a:rPr lang="zh-CN" altLang="en-US" dirty="0" smtClean="0"/>
              <a:t>普通用户：支持新建工程、分析任务，且可对自建的工程、分析任务进行修改、删除操作；对</a:t>
            </a:r>
            <a:r>
              <a:rPr lang="en-US" altLang="zh-CN" dirty="0" err="1" smtClean="0"/>
              <a:t>malluma</a:t>
            </a:r>
            <a:r>
              <a:rPr lang="zh-CN" altLang="en-US" dirty="0" smtClean="0"/>
              <a:t>管理员新建的工程、分析任务，只支持浏览不支持修改、删除操作；不同普通用户之间只有浏览权限，无其他操作权限（修改或删除工程、分析任务权限）。</a:t>
            </a:r>
            <a:endParaRPr lang="zh-CN" altLang="en-US" dirty="0" smtClean="0"/>
          </a:p>
          <a:p>
            <a:pPr lvl="1"/>
            <a:r>
              <a:rPr lang="zh-CN" altLang="en-US" dirty="0" smtClean="0"/>
              <a:t>只读用户：只支持浏览，无法新建工程和分析任务。</a:t>
            </a:r>
            <a:endParaRPr lang="en-US" altLang="zh-CN" dirty="0" smtClean="0"/>
          </a:p>
          <a:p>
            <a:pPr lvl="0"/>
            <a:r>
              <a:rPr lang="zh-CN" altLang="en-US" dirty="0" smtClean="0"/>
              <a:t>创建分析任务时需要用户确认允许工具采集软件运行数据并关联源码，采集和分析过程不会影响用户的软件运行，也不会保留用户的源码。</a:t>
            </a:r>
            <a:endParaRPr lang="en-US" altLang="zh-CN" dirty="0" smtClean="0"/>
          </a:p>
          <a:p>
            <a:endParaRPr lang="zh-CN" altLang="en-US" dirty="0" smtClean="0"/>
          </a:p>
          <a:p>
            <a:endParaRPr lang="zh-CN" altLang="en-US" dirty="0"/>
          </a:p>
        </p:txBody>
      </p:sp>
      <p:sp>
        <p:nvSpPr>
          <p:cNvPr id="5" name="幻灯片图像占位符 4"/>
          <p:cNvSpPr>
            <a:spLocks noGrp="1" noRot="1" noChangeAspect="1"/>
          </p:cNvSpPr>
          <p:nvPr>
            <p:ph type="sldImg"/>
          </p:nvPr>
        </p:nvSpPr>
        <p:spPr>
          <a:xfrm>
            <a:off x="584200" y="765175"/>
            <a:ext cx="5930900" cy="3336925"/>
          </a:xfrm>
        </p:spPr>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r>
              <a:rPr lang="en-US" altLang="zh-CN" dirty="0" smtClean="0"/>
              <a:t>1. </a:t>
            </a:r>
            <a:r>
              <a:rPr lang="zh-CN" altLang="zh-CN" dirty="0" smtClean="0"/>
              <a:t>启动采集之前或之后，</a:t>
            </a:r>
            <a:r>
              <a:rPr lang="zh-CN" altLang="en-US" dirty="0" smtClean="0"/>
              <a:t>均可以</a:t>
            </a:r>
            <a:r>
              <a:rPr lang="zh-CN" altLang="zh-CN" dirty="0" smtClean="0"/>
              <a:t>配置带符号表的</a:t>
            </a:r>
            <a:r>
              <a:rPr lang="en-US" altLang="zh-CN" dirty="0" smtClean="0"/>
              <a:t>Application</a:t>
            </a:r>
            <a:r>
              <a:rPr lang="zh-CN" altLang="zh-CN" dirty="0" smtClean="0"/>
              <a:t>的</a:t>
            </a:r>
            <a:r>
              <a:rPr lang="zh-CN" altLang="en-US" dirty="0" smtClean="0"/>
              <a:t>二进制文件</a:t>
            </a:r>
            <a:r>
              <a:rPr lang="zh-CN" altLang="zh-CN" dirty="0" smtClean="0"/>
              <a:t>路径或符号表的路径。配置符号表信息，适用于</a:t>
            </a:r>
            <a:r>
              <a:rPr lang="en-US" altLang="zh-CN" dirty="0" smtClean="0"/>
              <a:t>Application</a:t>
            </a:r>
            <a:r>
              <a:rPr lang="zh-CN" altLang="zh-CN" dirty="0" smtClean="0"/>
              <a:t>运行时不含符号表信息的场景。配置方式如下：</a:t>
            </a:r>
            <a:endParaRPr lang="zh-CN" altLang="zh-CN" dirty="0" smtClean="0"/>
          </a:p>
          <a:p>
            <a:pPr lvl="1"/>
            <a:r>
              <a:rPr lang="zh-CN" altLang="en-US" dirty="0" smtClean="0"/>
              <a:t>如果应用程序的二进制文件带有</a:t>
            </a:r>
            <a:r>
              <a:rPr lang="en-US" altLang="zh-CN" dirty="0" smtClean="0"/>
              <a:t>debug</a:t>
            </a:r>
            <a:r>
              <a:rPr lang="zh-CN" altLang="en-US" dirty="0" smtClean="0"/>
              <a:t>信息，则只需要放置二进制文件即可。</a:t>
            </a:r>
            <a:endParaRPr lang="zh-CN" altLang="en-US" dirty="0" smtClean="0"/>
          </a:p>
          <a:p>
            <a:pPr lvl="1"/>
            <a:r>
              <a:rPr lang="zh-CN" altLang="en-US" dirty="0" smtClean="0"/>
              <a:t>如果应用程序的二进制文件不带</a:t>
            </a:r>
            <a:r>
              <a:rPr lang="en-US" altLang="zh-CN" dirty="0" smtClean="0"/>
              <a:t>debug</a:t>
            </a:r>
            <a:r>
              <a:rPr lang="zh-CN" altLang="en-US" dirty="0" smtClean="0"/>
              <a:t>信息，则需要放置二进制文件和对应的</a:t>
            </a:r>
            <a:r>
              <a:rPr lang="en-US" altLang="zh-CN" dirty="0" err="1" smtClean="0"/>
              <a:t>debuginfo</a:t>
            </a:r>
            <a:r>
              <a:rPr lang="zh-CN" altLang="en-US" dirty="0" smtClean="0"/>
              <a:t>文件。</a:t>
            </a:r>
            <a:endParaRPr lang="zh-CN" altLang="en-US" dirty="0" smtClean="0"/>
          </a:p>
          <a:p>
            <a:pPr lvl="1"/>
            <a:r>
              <a:rPr lang="zh-CN" altLang="en-US" dirty="0" smtClean="0"/>
              <a:t>如果将二进制</a:t>
            </a:r>
            <a:r>
              <a:rPr lang="en-US" altLang="zh-CN" dirty="0" smtClean="0"/>
              <a:t>/</a:t>
            </a:r>
            <a:r>
              <a:rPr lang="zh-CN" altLang="en-US" dirty="0" smtClean="0"/>
              <a:t>符号文件保存在其它目录，例如</a:t>
            </a:r>
            <a:r>
              <a:rPr lang="en-US" altLang="zh-CN" dirty="0" smtClean="0"/>
              <a:t>/symbol</a:t>
            </a:r>
            <a:r>
              <a:rPr lang="zh-CN" altLang="en-US" dirty="0" smtClean="0"/>
              <a:t>，其下级目录和目标应用程序的绝对路径保持一致。例如将待分析的目标应用保存在</a:t>
            </a:r>
            <a:r>
              <a:rPr lang="en-US" altLang="zh-CN" dirty="0" smtClean="0"/>
              <a:t>/home</a:t>
            </a:r>
            <a:r>
              <a:rPr lang="zh-CN" altLang="en-US" dirty="0" smtClean="0"/>
              <a:t>目录下，则需要将源文件保存在</a:t>
            </a:r>
            <a:r>
              <a:rPr lang="en-US" altLang="zh-CN" dirty="0" smtClean="0"/>
              <a:t>/symbol/home</a:t>
            </a:r>
            <a:r>
              <a:rPr lang="zh-CN" altLang="en-US" dirty="0" smtClean="0"/>
              <a:t>目录下。</a:t>
            </a:r>
            <a:endParaRPr lang="zh-CN" altLang="en-US" dirty="0" smtClean="0"/>
          </a:p>
          <a:p>
            <a:r>
              <a:rPr lang="en-US" altLang="zh-CN" dirty="0" smtClean="0"/>
              <a:t>2. </a:t>
            </a:r>
            <a:r>
              <a:rPr lang="zh-CN" altLang="zh-CN" dirty="0" smtClean="0"/>
              <a:t>启动采集之前或采集之后，</a:t>
            </a:r>
            <a:r>
              <a:rPr lang="zh-CN" altLang="en-US" dirty="0" smtClean="0"/>
              <a:t>均可以</a:t>
            </a:r>
            <a:r>
              <a:rPr lang="zh-CN" altLang="zh-CN" dirty="0" smtClean="0"/>
              <a:t>配置</a:t>
            </a:r>
            <a:r>
              <a:rPr lang="en-US" altLang="zh-CN" dirty="0" smtClean="0"/>
              <a:t>Application</a:t>
            </a:r>
            <a:r>
              <a:rPr lang="zh-CN" altLang="zh-CN" dirty="0" smtClean="0"/>
              <a:t>的源码路径。配置源码路径信息，以便查看源代码与</a:t>
            </a:r>
            <a:r>
              <a:rPr lang="zh-CN" altLang="en-US" dirty="0" smtClean="0"/>
              <a:t>硬件</a:t>
            </a:r>
            <a:r>
              <a:rPr lang="zh-CN" altLang="zh-CN" dirty="0" smtClean="0"/>
              <a:t>指标的映射关系。配置方式如下：</a:t>
            </a:r>
            <a:endParaRPr lang="zh-CN" altLang="zh-CN" dirty="0" smtClean="0"/>
          </a:p>
          <a:p>
            <a:pPr lvl="1"/>
            <a:r>
              <a:rPr lang="zh-CN" altLang="en-US" dirty="0" smtClean="0"/>
              <a:t>如果将</a:t>
            </a:r>
            <a:r>
              <a:rPr lang="en-US" altLang="zh-CN" dirty="0" smtClean="0"/>
              <a:t>C/C++</a:t>
            </a:r>
            <a:r>
              <a:rPr lang="zh-CN" altLang="en-US" dirty="0" smtClean="0"/>
              <a:t>源文件保存在其它目录，例如</a:t>
            </a:r>
            <a:r>
              <a:rPr lang="en-US" altLang="zh-CN" dirty="0" smtClean="0"/>
              <a:t>/Source</a:t>
            </a:r>
            <a:r>
              <a:rPr lang="zh-CN" altLang="en-US" dirty="0" smtClean="0"/>
              <a:t>，其下级目录和目标应用程序的绝对路径保持一致。例如将待分析的目标应用保存在</a:t>
            </a:r>
            <a:r>
              <a:rPr lang="en-US" altLang="zh-CN" dirty="0" smtClean="0"/>
              <a:t>/home</a:t>
            </a:r>
            <a:r>
              <a:rPr lang="zh-CN" altLang="en-US" dirty="0" smtClean="0"/>
              <a:t>目录下，则需要将源文件保存在</a:t>
            </a:r>
            <a:r>
              <a:rPr lang="en-US" altLang="zh-CN" dirty="0" smtClean="0"/>
              <a:t>/Source/home</a:t>
            </a:r>
            <a:r>
              <a:rPr lang="zh-CN" altLang="en-US" dirty="0" smtClean="0"/>
              <a:t>目录下。</a:t>
            </a:r>
            <a:endParaRPr lang="en-US" altLang="zh-CN" dirty="0" smtClean="0"/>
          </a:p>
          <a:p>
            <a:pPr lvl="0"/>
            <a:r>
              <a:rPr lang="en-US" altLang="zh-CN" dirty="0" smtClean="0"/>
              <a:t>3. </a:t>
            </a:r>
            <a:r>
              <a:rPr lang="zh-CN" altLang="en-US" dirty="0" smtClean="0"/>
              <a:t>进程的</a:t>
            </a:r>
            <a:r>
              <a:rPr lang="en-US" altLang="zh-CN" dirty="0" smtClean="0"/>
              <a:t>PID</a:t>
            </a:r>
            <a:r>
              <a:rPr lang="zh-CN" altLang="en-US" dirty="0" smtClean="0"/>
              <a:t>可以通过登录服务器操作系统执行</a:t>
            </a:r>
            <a:r>
              <a:rPr lang="en-US" altLang="zh-CN" dirty="0" err="1" smtClean="0"/>
              <a:t>ps</a:t>
            </a:r>
            <a:r>
              <a:rPr lang="en-US" altLang="zh-CN" dirty="0" smtClean="0"/>
              <a:t> -</a:t>
            </a:r>
            <a:r>
              <a:rPr lang="en-US" altLang="zh-CN" dirty="0" err="1" smtClean="0"/>
              <a:t>ef</a:t>
            </a:r>
            <a:r>
              <a:rPr lang="en-US" altLang="zh-CN" dirty="0" smtClean="0"/>
              <a:t> | </a:t>
            </a:r>
            <a:r>
              <a:rPr lang="en-US" altLang="zh-CN" dirty="0" err="1" smtClean="0"/>
              <a:t>grep</a:t>
            </a:r>
            <a:r>
              <a:rPr lang="zh-CN" altLang="en-US" dirty="0" smtClean="0"/>
              <a:t> 程序名称进行查询。</a:t>
            </a:r>
            <a:endParaRPr lang="en-US" altLang="zh-CN" dirty="0" smtClean="0"/>
          </a:p>
          <a:p>
            <a:pPr lvl="0"/>
            <a:r>
              <a:rPr lang="en-US" altLang="zh-CN" dirty="0" smtClean="0"/>
              <a:t>4. </a:t>
            </a:r>
            <a:r>
              <a:rPr lang="zh-CN" altLang="en-US" dirty="0" smtClean="0"/>
              <a:t>分析类型为</a:t>
            </a:r>
            <a:r>
              <a:rPr lang="en-US" altLang="zh-CN" dirty="0" smtClean="0"/>
              <a:t>Launch Application</a:t>
            </a:r>
            <a:r>
              <a:rPr lang="zh-CN" altLang="en-US" dirty="0" smtClean="0"/>
              <a:t>时，无需配置采集时长，是因为采集时长受</a:t>
            </a:r>
            <a:r>
              <a:rPr lang="en-US" altLang="zh-CN" dirty="0" smtClean="0"/>
              <a:t>Application</a:t>
            </a:r>
            <a:r>
              <a:rPr lang="zh-CN" altLang="en-US" dirty="0" smtClean="0"/>
              <a:t>的执行时间来控制。</a:t>
            </a:r>
            <a:endParaRPr lang="en-US" altLang="zh-CN" dirty="0" smtClean="0"/>
          </a:p>
        </p:txBody>
      </p:sp>
      <p:sp>
        <p:nvSpPr>
          <p:cNvPr id="5" name="幻灯片图像占位符 4"/>
          <p:cNvSpPr>
            <a:spLocks noGrp="1" noRot="1" noChangeAspect="1"/>
          </p:cNvSpPr>
          <p:nvPr>
            <p:ph type="sldImg"/>
          </p:nvPr>
        </p:nvSpPr>
        <p:spPr>
          <a:xfrm>
            <a:off x="584200" y="765175"/>
            <a:ext cx="5930900" cy="3336925"/>
          </a:xfrm>
        </p:spPr>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pPr marL="180975" indent="-180975"/>
            <a:r>
              <a:rPr lang="zh-CN" altLang="en-US" dirty="0" smtClean="0"/>
              <a:t>如果该分析已经执行完成，则无法再执行启动或停止操作。</a:t>
            </a:r>
            <a:endParaRPr lang="en-US" altLang="zh-CN" dirty="0" smtClean="0"/>
          </a:p>
          <a:p>
            <a:pPr marL="180975" indent="-180975"/>
            <a:r>
              <a:rPr lang="zh-CN" altLang="en-US" dirty="0" smtClean="0"/>
              <a:t>分析过程中可以手动停止分析任务，待需要时再启动。</a:t>
            </a:r>
            <a:endParaRPr lang="en-US" altLang="zh-CN" dirty="0" smtClean="0"/>
          </a:p>
          <a:p>
            <a:pPr marL="0" indent="0">
              <a:buNone/>
            </a:pPr>
            <a:endParaRPr lang="zh-CN" altLang="en-US" dirty="0"/>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pPr lvl="0"/>
            <a:r>
              <a:rPr lang="zh-CN" altLang="zh-CN" smtClean="0"/>
              <a:t>关于针对全系统采集过程中配置的</a:t>
            </a:r>
            <a:r>
              <a:rPr lang="zh-CN" altLang="en-US" smtClean="0"/>
              <a:t>采集时长</a:t>
            </a:r>
            <a:r>
              <a:rPr lang="zh-CN" altLang="zh-CN" smtClean="0"/>
              <a:t>值与实际采集过程时间的声明：</a:t>
            </a:r>
            <a:r>
              <a:rPr lang="zh-CN" altLang="en-US" smtClean="0"/>
              <a:t>采集时长</a:t>
            </a:r>
            <a:r>
              <a:rPr lang="zh-CN" altLang="zh-CN" smtClean="0"/>
              <a:t>仅指采集时间（即</a:t>
            </a:r>
            <a:r>
              <a:rPr lang="zh-CN" altLang="en-US" smtClean="0"/>
              <a:t>采集日志中的采集过程</a:t>
            </a:r>
            <a:r>
              <a:rPr lang="zh-CN" altLang="zh-CN" smtClean="0"/>
              <a:t>内容），但是采集过程中采集数据成功后还需要进行数据解析和数据入库</a:t>
            </a:r>
            <a:r>
              <a:rPr lang="zh-CN" altLang="en-US" smtClean="0"/>
              <a:t>（</a:t>
            </a:r>
            <a:r>
              <a:rPr lang="zh-CN" altLang="zh-CN" smtClean="0"/>
              <a:t>即</a:t>
            </a:r>
            <a:r>
              <a:rPr lang="zh-CN" altLang="en-US" smtClean="0"/>
              <a:t>采集日志中</a:t>
            </a:r>
            <a:r>
              <a:rPr lang="zh-CN" altLang="zh-CN" smtClean="0"/>
              <a:t>的</a:t>
            </a:r>
            <a:r>
              <a:rPr lang="zh-CN" altLang="en-US" smtClean="0"/>
              <a:t>数据分析</a:t>
            </a:r>
            <a:r>
              <a:rPr lang="zh-CN" altLang="zh-CN" smtClean="0"/>
              <a:t>内容</a:t>
            </a:r>
            <a:r>
              <a:rPr lang="zh-CN" altLang="en-US" smtClean="0"/>
              <a:t>）</a:t>
            </a:r>
            <a:r>
              <a:rPr lang="zh-CN" altLang="zh-CN" smtClean="0"/>
              <a:t>。例如某次采集配置的</a:t>
            </a:r>
            <a:r>
              <a:rPr lang="zh-CN" altLang="en-US" smtClean="0"/>
              <a:t>采集时长</a:t>
            </a:r>
            <a:r>
              <a:rPr lang="zh-CN" altLang="zh-CN" smtClean="0"/>
              <a:t>为</a:t>
            </a:r>
            <a:r>
              <a:rPr lang="en-US" altLang="zh-CN" smtClean="0"/>
              <a:t>30</a:t>
            </a:r>
            <a:r>
              <a:rPr lang="zh-CN" altLang="zh-CN" smtClean="0"/>
              <a:t>（即采集</a:t>
            </a:r>
            <a:r>
              <a:rPr lang="en-US" altLang="zh-CN" smtClean="0"/>
              <a:t>30s</a:t>
            </a:r>
            <a:r>
              <a:rPr lang="zh-CN" altLang="zh-CN" smtClean="0"/>
              <a:t>），但是实际采集过程执行完成耗时为</a:t>
            </a:r>
            <a:r>
              <a:rPr lang="en-US" altLang="zh-CN" smtClean="0"/>
              <a:t>15</a:t>
            </a:r>
            <a:r>
              <a:rPr lang="zh-CN" altLang="zh-CN" smtClean="0"/>
              <a:t>分钟（该</a:t>
            </a:r>
            <a:r>
              <a:rPr lang="en-US" altLang="zh-CN" smtClean="0"/>
              <a:t>15</a:t>
            </a:r>
            <a:r>
              <a:rPr lang="zh-CN" altLang="zh-CN" smtClean="0"/>
              <a:t>分钟包含</a:t>
            </a:r>
            <a:r>
              <a:rPr lang="en-US" altLang="zh-CN" smtClean="0"/>
              <a:t>30s</a:t>
            </a:r>
            <a:r>
              <a:rPr lang="zh-CN" altLang="zh-CN" smtClean="0"/>
              <a:t>采集时间，另外还包含采集数据解析和采集数据入库时间，采集过程执行完成耗时与采集数据量大小有直接关系）。</a:t>
            </a:r>
            <a:endParaRPr lang="zh-CN" altLang="zh-CN" dirty="0" smtClean="0"/>
          </a:p>
        </p:txBody>
      </p:sp>
      <p:sp>
        <p:nvSpPr>
          <p:cNvPr id="5" name="幻灯片图像占位符 4"/>
          <p:cNvSpPr>
            <a:spLocks noGrp="1" noRot="1" noChangeAspect="1"/>
          </p:cNvSpPr>
          <p:nvPr>
            <p:ph type="sldImg"/>
          </p:nvPr>
        </p:nvSpPr>
        <p:spPr>
          <a:xfrm>
            <a:off x="584200" y="765175"/>
            <a:ext cx="5930900" cy="3336925"/>
          </a:xfrm>
        </p:spPr>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r>
              <a:rPr lang="en-US" altLang="zh-CN" dirty="0" smtClean="0"/>
              <a:t>IPC</a:t>
            </a:r>
            <a:r>
              <a:rPr lang="zh-CN" altLang="en-US" dirty="0" smtClean="0"/>
              <a:t>：指</a:t>
            </a:r>
            <a:r>
              <a:rPr lang="en-US" altLang="zh-CN" dirty="0" smtClean="0"/>
              <a:t>CPU</a:t>
            </a:r>
            <a:r>
              <a:rPr lang="zh-CN" altLang="en-US" dirty="0" smtClean="0"/>
              <a:t>每个时钟周期执行的指令总数，它可以反映</a:t>
            </a:r>
            <a:r>
              <a:rPr lang="en-US" altLang="zh-CN" dirty="0" smtClean="0"/>
              <a:t>CPU</a:t>
            </a:r>
            <a:r>
              <a:rPr lang="zh-CN" altLang="en-US" dirty="0" smtClean="0"/>
              <a:t>执行的顺畅程度。例如：对于四发射的</a:t>
            </a:r>
            <a:r>
              <a:rPr lang="en-US" altLang="zh-CN" dirty="0" smtClean="0"/>
              <a:t>CPU</a:t>
            </a:r>
            <a:r>
              <a:rPr lang="zh-CN" altLang="en-US" dirty="0" smtClean="0"/>
              <a:t>，在流水线满负荷运作的情况下，每个时钟周期能够执行四条指令，</a:t>
            </a:r>
            <a:r>
              <a:rPr lang="en-US" altLang="zh-CN" dirty="0" smtClean="0"/>
              <a:t>IPC</a:t>
            </a:r>
            <a:r>
              <a:rPr lang="zh-CN" altLang="en-US" dirty="0" smtClean="0"/>
              <a:t>为</a:t>
            </a:r>
            <a:r>
              <a:rPr lang="en-US" altLang="zh-CN" dirty="0" smtClean="0"/>
              <a:t>4.0</a:t>
            </a:r>
            <a:r>
              <a:rPr lang="zh-CN" altLang="en-US" dirty="0" smtClean="0"/>
              <a:t>。该值越大越好，说明程序充分利用了处理器的特性。</a:t>
            </a:r>
            <a:endParaRPr lang="zh-CN" altLang="en-US" dirty="0" smtClean="0"/>
          </a:p>
        </p:txBody>
      </p:sp>
      <p:sp>
        <p:nvSpPr>
          <p:cNvPr id="5" name="幻灯片图像占位符 4"/>
          <p:cNvSpPr>
            <a:spLocks noGrp="1" noRot="1" noChangeAspect="1"/>
          </p:cNvSpPr>
          <p:nvPr>
            <p:ph type="sldImg"/>
          </p:nvPr>
        </p:nvSpPr>
        <p:spPr>
          <a:xfrm>
            <a:off x="584200" y="765175"/>
            <a:ext cx="5930900" cy="3336925"/>
          </a:xfrm>
        </p:spPr>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r>
              <a:rPr lang="zh-CN" altLang="en-US" dirty="0" smtClean="0"/>
              <a:t>热点函数分析结果解析：</a:t>
            </a:r>
            <a:endParaRPr lang="en-US" altLang="zh-CN" dirty="0" smtClean="0"/>
          </a:p>
          <a:p>
            <a:pPr lvl="1"/>
            <a:r>
              <a:rPr lang="en-US" altLang="zh-CN" dirty="0" smtClean="0"/>
              <a:t>1. </a:t>
            </a:r>
            <a:r>
              <a:rPr lang="zh-CN" altLang="en-US" dirty="0" smtClean="0"/>
              <a:t>在源代码和汇编代码区域，计算出每行源代码和汇编代码对应的硬件事件计数值及占该事件总数的百分比（值为空的表示</a:t>
            </a:r>
            <a:r>
              <a:rPr lang="en-US" altLang="zh-CN" dirty="0" smtClean="0"/>
              <a:t>0</a:t>
            </a:r>
            <a:r>
              <a:rPr lang="zh-CN" altLang="en-US" dirty="0" smtClean="0"/>
              <a:t>），百分比最高的即为函数的热点指令。</a:t>
            </a:r>
            <a:endParaRPr lang="en-US" altLang="zh-CN" dirty="0" smtClean="0"/>
          </a:p>
          <a:p>
            <a:pPr lvl="1"/>
            <a:r>
              <a:rPr lang="en-US" altLang="zh-CN" dirty="0" smtClean="0"/>
              <a:t>2. </a:t>
            </a:r>
            <a:r>
              <a:rPr lang="zh-CN" altLang="en-US" dirty="0" smtClean="0"/>
              <a:t>在代码流图区域，通过图形标示出</a:t>
            </a:r>
            <a:r>
              <a:rPr lang="en-US" altLang="zh-CN" dirty="0" smtClean="0"/>
              <a:t>basic block</a:t>
            </a:r>
            <a:r>
              <a:rPr lang="zh-CN" altLang="en-US" dirty="0" smtClean="0"/>
              <a:t>的跳转关系和颜色，可以直观看到函数内的热点及调用关系。</a:t>
            </a:r>
            <a:endParaRPr lang="zh-CN" altLang="en-US" dirty="0" smtClean="0"/>
          </a:p>
          <a:p>
            <a:pPr lvl="1"/>
            <a:r>
              <a:rPr lang="en-US" altLang="zh-CN" dirty="0" smtClean="0"/>
              <a:t>3. </a:t>
            </a:r>
            <a:r>
              <a:rPr lang="zh-CN" altLang="en-US" dirty="0" smtClean="0"/>
              <a:t>通过划分</a:t>
            </a:r>
            <a:r>
              <a:rPr lang="en-US" altLang="zh-CN" dirty="0" smtClean="0"/>
              <a:t>basic block</a:t>
            </a:r>
            <a:r>
              <a:rPr lang="zh-CN" altLang="en-US" dirty="0" smtClean="0"/>
              <a:t>并标示出跳转关系及颜色，可以清晰看到各个汇编代码块的“热度”。</a:t>
            </a:r>
            <a:endParaRPr lang="en-US" altLang="zh-CN" dirty="0" smtClean="0"/>
          </a:p>
          <a:p>
            <a:pPr lvl="0"/>
            <a:r>
              <a:rPr lang="en-US" altLang="zh-CN" dirty="0" smtClean="0"/>
              <a:t>CPU Cycles</a:t>
            </a:r>
            <a:r>
              <a:rPr lang="zh-CN" altLang="en-US" dirty="0" smtClean="0"/>
              <a:t>事件：它基于事件采样原理，以性能事件为基础，支持针对处理器相关性能指标与操作系统相关性能指标的性能剖析。常用于性能瓶颈的查找与热点代码的定位。</a:t>
            </a:r>
            <a:r>
              <a:rPr lang="en-US" altLang="zh-CN" dirty="0" smtClean="0"/>
              <a:t>CPU</a:t>
            </a:r>
            <a:r>
              <a:rPr lang="zh-CN" altLang="en-US" dirty="0" smtClean="0"/>
              <a:t>周期（</a:t>
            </a:r>
            <a:r>
              <a:rPr lang="en-US" altLang="zh-CN" dirty="0" smtClean="0"/>
              <a:t>CPU Cycles</a:t>
            </a:r>
            <a:r>
              <a:rPr lang="zh-CN" altLang="en-US" dirty="0" smtClean="0"/>
              <a:t>）是默认的性能事件，也叫做</a:t>
            </a:r>
            <a:r>
              <a:rPr lang="en-US" altLang="zh-CN" dirty="0" smtClean="0"/>
              <a:t>clock tick</a:t>
            </a:r>
            <a:r>
              <a:rPr lang="zh-CN" altLang="en-US" dirty="0" smtClean="0"/>
              <a:t>。根据</a:t>
            </a:r>
            <a:r>
              <a:rPr lang="en-US" altLang="zh-CN" dirty="0" smtClean="0"/>
              <a:t>tick</a:t>
            </a:r>
            <a:r>
              <a:rPr lang="zh-CN" altLang="en-US" dirty="0" smtClean="0"/>
              <a:t>中断进行采样，即在</a:t>
            </a:r>
            <a:r>
              <a:rPr lang="en-US" altLang="zh-CN" dirty="0" smtClean="0"/>
              <a:t>tick</a:t>
            </a:r>
            <a:r>
              <a:rPr lang="zh-CN" altLang="en-US" dirty="0" smtClean="0"/>
              <a:t>中断内触发采样点，在采样点里判断程序当时的上下文。</a:t>
            </a:r>
            <a:endParaRPr lang="zh-CN" altLang="en-US" dirty="0" smtClean="0"/>
          </a:p>
        </p:txBody>
      </p:sp>
      <p:sp>
        <p:nvSpPr>
          <p:cNvPr id="5" name="幻灯片图像占位符 4"/>
          <p:cNvSpPr>
            <a:spLocks noGrp="1" noRot="1" noChangeAspect="1"/>
          </p:cNvSpPr>
          <p:nvPr>
            <p:ph type="sldImg"/>
          </p:nvPr>
        </p:nvSpPr>
        <p:spPr>
          <a:xfrm>
            <a:off x="584200" y="765175"/>
            <a:ext cx="5930900" cy="3336925"/>
          </a:xfrm>
        </p:spPr>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r>
              <a:rPr lang="en-US" altLang="zh-CN" dirty="0" smtClean="0"/>
              <a:t>C/C++</a:t>
            </a:r>
            <a:r>
              <a:rPr lang="zh-CN" altLang="en-US" dirty="0" smtClean="0"/>
              <a:t>类应用程序的函数分析结果可以通过</a:t>
            </a:r>
            <a:r>
              <a:rPr lang="en-US" altLang="zh-CN" dirty="0" smtClean="0"/>
              <a:t>4</a:t>
            </a:r>
            <a:r>
              <a:rPr lang="zh-CN" altLang="zh-CN" dirty="0" smtClean="0"/>
              <a:t>种不同组合方式来查看，</a:t>
            </a:r>
            <a:r>
              <a:rPr lang="en-US" altLang="zh-CN" dirty="0" smtClean="0"/>
              <a:t>Core/Thread/Module/Function/</a:t>
            </a:r>
            <a:r>
              <a:rPr lang="en-US" altLang="zh-CN" dirty="0" err="1" smtClean="0"/>
              <a:t>Callstack</a:t>
            </a:r>
            <a:r>
              <a:rPr lang="zh-CN" altLang="zh-CN" dirty="0" smtClean="0"/>
              <a:t>与</a:t>
            </a:r>
            <a:r>
              <a:rPr lang="en-US" altLang="zh-CN" dirty="0" smtClean="0"/>
              <a:t>top-down</a:t>
            </a:r>
            <a:r>
              <a:rPr lang="zh-CN" altLang="zh-CN" dirty="0" smtClean="0"/>
              <a:t>指标的关系</a:t>
            </a:r>
            <a:r>
              <a:rPr lang="zh-CN" altLang="en-US" dirty="0" smtClean="0"/>
              <a:t>：</a:t>
            </a:r>
            <a:endParaRPr lang="zh-CN" altLang="zh-CN" dirty="0" smtClean="0"/>
          </a:p>
          <a:p>
            <a:pPr lvl="1"/>
            <a:r>
              <a:rPr lang="en-US" altLang="zh-CN" dirty="0" smtClean="0"/>
              <a:t>Function/</a:t>
            </a:r>
            <a:r>
              <a:rPr lang="en-US" altLang="zh-CN" dirty="0" err="1" smtClean="0"/>
              <a:t>Callstack</a:t>
            </a:r>
            <a:r>
              <a:rPr lang="en-US" altLang="zh-CN" dirty="0" smtClean="0"/>
              <a:t> View</a:t>
            </a:r>
            <a:r>
              <a:rPr lang="zh-CN" altLang="en-US" dirty="0" smtClean="0"/>
              <a:t>：直接显示函数信息。</a:t>
            </a:r>
            <a:endParaRPr lang="zh-CN" altLang="en-US" dirty="0" smtClean="0"/>
          </a:p>
          <a:p>
            <a:pPr lvl="1"/>
            <a:r>
              <a:rPr lang="en-US" altLang="zh-CN" dirty="0" smtClean="0"/>
              <a:t>Module/Function/</a:t>
            </a:r>
            <a:r>
              <a:rPr lang="en-US" altLang="zh-CN" dirty="0" err="1" smtClean="0"/>
              <a:t>Callstack</a:t>
            </a:r>
            <a:r>
              <a:rPr lang="zh-CN" altLang="en-US" dirty="0" smtClean="0"/>
              <a:t>：以“模块”维度显示函数信息。</a:t>
            </a:r>
            <a:endParaRPr lang="zh-CN" altLang="en-US" dirty="0" smtClean="0"/>
          </a:p>
          <a:p>
            <a:pPr lvl="1"/>
            <a:r>
              <a:rPr lang="en-US" altLang="zh-CN" dirty="0" smtClean="0"/>
              <a:t>Thread/Function/</a:t>
            </a:r>
            <a:r>
              <a:rPr lang="en-US" altLang="zh-CN" dirty="0" err="1" smtClean="0"/>
              <a:t>Callstack</a:t>
            </a:r>
            <a:r>
              <a:rPr lang="zh-CN" altLang="en-US" dirty="0" smtClean="0"/>
              <a:t>：以“线程”维度显示函数信息。</a:t>
            </a:r>
            <a:endParaRPr lang="zh-CN" altLang="en-US" dirty="0" smtClean="0"/>
          </a:p>
          <a:p>
            <a:pPr lvl="1"/>
            <a:r>
              <a:rPr lang="en-US" altLang="zh-CN" dirty="0" smtClean="0"/>
              <a:t>Core/Function/</a:t>
            </a:r>
            <a:r>
              <a:rPr lang="en-US" altLang="zh-CN" dirty="0" err="1" smtClean="0"/>
              <a:t>Callstack</a:t>
            </a:r>
            <a:r>
              <a:rPr lang="zh-CN" altLang="en-US" dirty="0" smtClean="0"/>
              <a:t>：以“</a:t>
            </a:r>
            <a:r>
              <a:rPr lang="en-US" altLang="zh-CN" dirty="0" smtClean="0"/>
              <a:t>CPU</a:t>
            </a:r>
            <a:r>
              <a:rPr lang="zh-CN" altLang="en-US" dirty="0" smtClean="0"/>
              <a:t>核”维度显示函数信息。</a:t>
            </a:r>
            <a:endParaRPr lang="zh-CN" altLang="en-US" dirty="0"/>
          </a:p>
        </p:txBody>
      </p:sp>
      <p:sp>
        <p:nvSpPr>
          <p:cNvPr id="5" name="幻灯片图像占位符 4"/>
          <p:cNvSpPr>
            <a:spLocks noGrp="1" noRot="1" noChangeAspect="1"/>
          </p:cNvSpPr>
          <p:nvPr>
            <p:ph type="sldImg"/>
          </p:nvPr>
        </p:nvSpPr>
        <p:spPr>
          <a:xfrm>
            <a:off x="584200" y="765175"/>
            <a:ext cx="5930900" cy="3336925"/>
          </a:xfrm>
        </p:spPr>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r>
              <a:rPr lang="zh-CN" altLang="en-US" dirty="0" smtClean="0"/>
              <a:t>火焰图的含义：</a:t>
            </a:r>
            <a:endParaRPr lang="zh-CN" altLang="en-US" dirty="0" smtClean="0"/>
          </a:p>
          <a:p>
            <a:pPr lvl="1"/>
            <a:r>
              <a:rPr lang="en-US" altLang="zh-CN" dirty="0" smtClean="0"/>
              <a:t>y</a:t>
            </a:r>
            <a:r>
              <a:rPr lang="zh-CN" altLang="en-US" dirty="0" smtClean="0"/>
              <a:t>轴表示调用栈，每一层一个函数。调用栈越深，火焰就越高，顶部就是正在执行的函数，下方都是它的父函数。</a:t>
            </a:r>
            <a:endParaRPr lang="zh-CN" altLang="en-US" dirty="0" smtClean="0"/>
          </a:p>
          <a:p>
            <a:pPr lvl="1"/>
            <a:r>
              <a:rPr lang="en-US" altLang="zh-CN" dirty="0" smtClean="0"/>
              <a:t>x</a:t>
            </a:r>
            <a:r>
              <a:rPr lang="zh-CN" altLang="en-US" dirty="0" smtClean="0"/>
              <a:t>轴表示</a:t>
            </a:r>
            <a:r>
              <a:rPr lang="zh-CN" altLang="en-US" smtClean="0"/>
              <a:t>抽样数，如果</a:t>
            </a:r>
            <a:r>
              <a:rPr lang="zh-CN" altLang="en-US" dirty="0" smtClean="0"/>
              <a:t>一个函数在</a:t>
            </a:r>
            <a:r>
              <a:rPr lang="en-US" altLang="zh-CN" dirty="0" smtClean="0"/>
              <a:t>x</a:t>
            </a:r>
            <a:r>
              <a:rPr lang="zh-CN" altLang="en-US" dirty="0" smtClean="0"/>
              <a:t>轴占据的宽度越宽，就表示它被抽到的次数越多，即执行的时间越长。注意，</a:t>
            </a:r>
            <a:r>
              <a:rPr lang="en-US" altLang="zh-CN" dirty="0" smtClean="0"/>
              <a:t>x</a:t>
            </a:r>
            <a:r>
              <a:rPr lang="zh-CN" altLang="en-US" dirty="0" smtClean="0"/>
              <a:t>轴不代表时间，而是所有的调用栈合并后，按字母顺序排列的。</a:t>
            </a:r>
            <a:endParaRPr lang="zh-CN" altLang="en-US" dirty="0" smtClean="0"/>
          </a:p>
          <a:p>
            <a:pPr lvl="1"/>
            <a:r>
              <a:rPr lang="zh-CN" altLang="en-US" dirty="0" smtClean="0"/>
              <a:t>火焰图就是看顶层的哪个函数占据的宽度最大。只要有“平顶”（</a:t>
            </a:r>
            <a:r>
              <a:rPr lang="en-US" altLang="zh-CN" dirty="0" smtClean="0"/>
              <a:t>plateaus</a:t>
            </a:r>
            <a:r>
              <a:rPr lang="zh-CN" altLang="en-US" dirty="0" smtClean="0"/>
              <a:t>），就表示该函数可能存在性能问题。</a:t>
            </a:r>
            <a:endParaRPr lang="zh-CN" altLang="en-US" dirty="0" smtClean="0"/>
          </a:p>
          <a:p>
            <a:pPr lvl="1"/>
            <a:r>
              <a:rPr lang="zh-CN" altLang="en-US" dirty="0" smtClean="0"/>
              <a:t>颜色没有特殊含义，因为火焰图表示的是</a:t>
            </a:r>
            <a:r>
              <a:rPr lang="en-US" altLang="zh-CN" dirty="0" smtClean="0"/>
              <a:t>CPU</a:t>
            </a:r>
            <a:r>
              <a:rPr lang="zh-CN" altLang="en-US" dirty="0" smtClean="0"/>
              <a:t>的繁忙程度，所以一般选择暖色调。</a:t>
            </a:r>
            <a:endParaRPr lang="en-US" altLang="zh-CN" dirty="0" smtClean="0"/>
          </a:p>
          <a:p>
            <a:endParaRPr lang="en-US" altLang="zh-CN" dirty="0" smtClean="0"/>
          </a:p>
          <a:p>
            <a:endParaRPr lang="zh-CN" altLang="en-US" dirty="0"/>
          </a:p>
        </p:txBody>
      </p:sp>
      <p:sp>
        <p:nvSpPr>
          <p:cNvPr id="5" name="幻灯片图像占位符 4"/>
          <p:cNvSpPr>
            <a:spLocks noGrp="1" noRot="1" noChangeAspect="1"/>
          </p:cNvSpPr>
          <p:nvPr>
            <p:ph type="sldImg"/>
          </p:nvPr>
        </p:nvSpPr>
        <p:spPr>
          <a:xfrm>
            <a:off x="584200" y="765175"/>
            <a:ext cx="5930900" cy="3336925"/>
          </a:xfrm>
        </p:spPr>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pPr lvl="0"/>
            <a:r>
              <a:rPr lang="en-US" altLang="zh-CN" dirty="0" smtClean="0"/>
              <a:t>Java Mixed-Mode</a:t>
            </a:r>
            <a:r>
              <a:rPr lang="zh-CN" altLang="zh-CN" dirty="0" smtClean="0"/>
              <a:t>分析，即支持分析</a:t>
            </a:r>
            <a:r>
              <a:rPr lang="en-US" altLang="zh-CN" dirty="0" smtClean="0"/>
              <a:t>java</a:t>
            </a:r>
            <a:r>
              <a:rPr lang="zh-CN" altLang="zh-CN" dirty="0" smtClean="0"/>
              <a:t>程序的代码，但称之为</a:t>
            </a:r>
            <a:r>
              <a:rPr lang="en-US" altLang="zh-CN" dirty="0" smtClean="0"/>
              <a:t>Mixed-Mode</a:t>
            </a:r>
            <a:r>
              <a:rPr lang="zh-CN" altLang="en-US" dirty="0" smtClean="0"/>
              <a:t>，</a:t>
            </a:r>
            <a:r>
              <a:rPr lang="zh-CN" altLang="zh-CN" dirty="0" smtClean="0"/>
              <a:t>是因为不仅仅能采集到</a:t>
            </a:r>
            <a:r>
              <a:rPr lang="en-US" altLang="zh-CN" dirty="0" smtClean="0"/>
              <a:t>java</a:t>
            </a:r>
            <a:r>
              <a:rPr lang="zh-CN" altLang="zh-CN" dirty="0" smtClean="0"/>
              <a:t>方法，同时还能采集到</a:t>
            </a:r>
            <a:r>
              <a:rPr lang="en-US" altLang="zh-CN" dirty="0" smtClean="0"/>
              <a:t>native</a:t>
            </a:r>
            <a:r>
              <a:rPr lang="zh-CN" altLang="zh-CN" dirty="0" smtClean="0"/>
              <a:t>代码。</a:t>
            </a:r>
            <a:endParaRPr lang="zh-CN" altLang="zh-CN" dirty="0" smtClean="0"/>
          </a:p>
        </p:txBody>
      </p:sp>
      <p:sp>
        <p:nvSpPr>
          <p:cNvPr id="5" name="幻灯片图像占位符 4"/>
          <p:cNvSpPr>
            <a:spLocks noGrp="1" noRot="1" noChangeAspect="1"/>
          </p:cNvSpPr>
          <p:nvPr>
            <p:ph type="sldImg"/>
          </p:nvPr>
        </p:nvSpPr>
        <p:spPr>
          <a:xfrm>
            <a:off x="584200" y="765175"/>
            <a:ext cx="5930900" cy="3336925"/>
          </a:xfrm>
        </p:spPr>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pPr marL="180975" marR="0" lvl="0" indent="-180975" algn="l" defTabSz="914400" rtl="0" eaLnBrk="1" fontAlgn="base" latinLnBrk="0" hangingPunct="1">
              <a:lnSpc>
                <a:spcPct val="125000"/>
              </a:lnSpc>
              <a:spcBef>
                <a:spcPct val="0"/>
              </a:spcBef>
              <a:spcAft>
                <a:spcPts val="600"/>
              </a:spcAft>
              <a:buClrTx/>
              <a:buSzPct val="60000"/>
              <a:buFont typeface="Wingdings" panose="05000000000000000000" pitchFamily="2" charset="2"/>
              <a:buChar char="l"/>
              <a:defRPr/>
            </a:pPr>
            <a:r>
              <a:rPr lang="zh-CN" altLang="en-US" sz="1100" dirty="0" smtClean="0"/>
              <a:t>创建分析任务时需要用户确认允许工具采集软件运行数据并关联源码，采集和分析过程不会影响用户的软件运行，也不会保留用户的源码。</a:t>
            </a:r>
            <a:endParaRPr lang="en-US" altLang="zh-CN" dirty="0" smtClean="0"/>
          </a:p>
          <a:p>
            <a:pPr marL="0" indent="0">
              <a:buNone/>
            </a:pPr>
            <a:endParaRPr lang="zh-CN" altLang="en-US" dirty="0"/>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r>
              <a:rPr lang="zh-CN" altLang="en-US" dirty="0" smtClean="0"/>
              <a:t>热点函数分析结果解析：</a:t>
            </a:r>
            <a:endParaRPr lang="en-US" altLang="zh-CN" dirty="0" smtClean="0"/>
          </a:p>
          <a:p>
            <a:pPr lvl="1"/>
            <a:r>
              <a:rPr lang="zh-CN" altLang="zh-CN" dirty="0" smtClean="0"/>
              <a:t>对于</a:t>
            </a:r>
            <a:r>
              <a:rPr lang="zh-CN" altLang="en-US" dirty="0" smtClean="0"/>
              <a:t>任务</a:t>
            </a:r>
            <a:r>
              <a:rPr lang="zh-CN" altLang="zh-CN" dirty="0" smtClean="0"/>
              <a:t>类型为</a:t>
            </a:r>
            <a:r>
              <a:rPr lang="en-US" altLang="zh-CN" dirty="0" smtClean="0"/>
              <a:t>Java Mixed-Mode</a:t>
            </a:r>
            <a:r>
              <a:rPr lang="zh-CN" altLang="en-US" dirty="0" smtClean="0"/>
              <a:t>的分析任务，</a:t>
            </a:r>
            <a:r>
              <a:rPr lang="zh-CN" altLang="zh-CN" dirty="0" smtClean="0"/>
              <a:t>因为</a:t>
            </a:r>
            <a:r>
              <a:rPr lang="en-US" altLang="zh-CN" dirty="0" smtClean="0"/>
              <a:t>java</a:t>
            </a:r>
            <a:r>
              <a:rPr lang="zh-CN" altLang="zh-CN" dirty="0" smtClean="0"/>
              <a:t>的</a:t>
            </a:r>
            <a:r>
              <a:rPr lang="en-US" altLang="zh-CN" dirty="0" err="1" smtClean="0"/>
              <a:t>jit</a:t>
            </a:r>
            <a:r>
              <a:rPr lang="zh-CN" altLang="zh-CN" dirty="0" smtClean="0"/>
              <a:t>编译的限制，当前只有对应的源码，没有汇编和</a:t>
            </a:r>
            <a:r>
              <a:rPr lang="zh-CN" altLang="en-US" dirty="0" smtClean="0"/>
              <a:t>代码</a:t>
            </a:r>
            <a:r>
              <a:rPr lang="zh-CN" altLang="zh-CN" dirty="0" smtClean="0"/>
              <a:t>流图区域</a:t>
            </a:r>
            <a:r>
              <a:rPr lang="zh-CN" altLang="en-US" dirty="0" smtClean="0"/>
              <a:t>。</a:t>
            </a:r>
            <a:endParaRPr lang="en-US" altLang="zh-CN" dirty="0" smtClean="0"/>
          </a:p>
          <a:p>
            <a:pPr lvl="1"/>
            <a:r>
              <a:rPr lang="zh-CN" altLang="en-US" dirty="0" smtClean="0"/>
              <a:t>在源代码区域，计算出每行源代码对应的硬件事件计数值及占该事件总数的百分比（值为空的表示</a:t>
            </a:r>
            <a:r>
              <a:rPr lang="en-US" altLang="zh-CN" dirty="0" smtClean="0"/>
              <a:t>0</a:t>
            </a:r>
            <a:r>
              <a:rPr lang="zh-CN" altLang="en-US" dirty="0" smtClean="0"/>
              <a:t>），百分比最高的即为函数的热点指令。</a:t>
            </a:r>
            <a:endParaRPr lang="en-US" altLang="zh-CN" dirty="0" smtClean="0"/>
          </a:p>
        </p:txBody>
      </p:sp>
      <p:sp>
        <p:nvSpPr>
          <p:cNvPr id="5" name="幻灯片图像占位符 4"/>
          <p:cNvSpPr>
            <a:spLocks noGrp="1" noRot="1" noChangeAspect="1"/>
          </p:cNvSpPr>
          <p:nvPr>
            <p:ph type="sldImg"/>
          </p:nvPr>
        </p:nvSpPr>
        <p:spPr>
          <a:xfrm>
            <a:off x="584200" y="765175"/>
            <a:ext cx="5930900" cy="3336925"/>
          </a:xfrm>
        </p:spPr>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r>
              <a:rPr lang="en-US" altLang="zh-CN" dirty="0" smtClean="0"/>
              <a:t>Java</a:t>
            </a:r>
            <a:r>
              <a:rPr lang="zh-CN" altLang="en-US" dirty="0" smtClean="0"/>
              <a:t>类应用程序的函数分析结果可以通过</a:t>
            </a:r>
            <a:r>
              <a:rPr lang="en-US" altLang="zh-CN" dirty="0" smtClean="0"/>
              <a:t>4</a:t>
            </a:r>
            <a:r>
              <a:rPr lang="zh-CN" altLang="zh-CN" dirty="0" smtClean="0"/>
              <a:t>种不同组合方式来查看，</a:t>
            </a:r>
            <a:r>
              <a:rPr lang="en-US" altLang="zh-CN" dirty="0" smtClean="0"/>
              <a:t>Class/Thread/Module/Function/</a:t>
            </a:r>
            <a:r>
              <a:rPr lang="en-US" altLang="zh-CN" dirty="0" err="1" smtClean="0"/>
              <a:t>Callstack</a:t>
            </a:r>
            <a:r>
              <a:rPr lang="zh-CN" altLang="zh-CN" dirty="0" smtClean="0"/>
              <a:t>与</a:t>
            </a:r>
            <a:r>
              <a:rPr lang="en-US" altLang="zh-CN" dirty="0" smtClean="0"/>
              <a:t>top-down</a:t>
            </a:r>
            <a:r>
              <a:rPr lang="zh-CN" altLang="zh-CN" dirty="0" smtClean="0"/>
              <a:t>指标的关系</a:t>
            </a:r>
            <a:r>
              <a:rPr lang="zh-CN" altLang="en-US" dirty="0" smtClean="0"/>
              <a:t>：</a:t>
            </a:r>
            <a:endParaRPr lang="zh-CN" altLang="zh-CN" dirty="0" smtClean="0"/>
          </a:p>
          <a:p>
            <a:pPr lvl="1"/>
            <a:r>
              <a:rPr lang="en-US" altLang="zh-CN" dirty="0" smtClean="0"/>
              <a:t>Function/</a:t>
            </a:r>
            <a:r>
              <a:rPr lang="en-US" altLang="zh-CN" dirty="0" err="1" smtClean="0"/>
              <a:t>Callstack</a:t>
            </a:r>
            <a:r>
              <a:rPr lang="en-US" altLang="zh-CN" dirty="0" smtClean="0"/>
              <a:t> View</a:t>
            </a:r>
            <a:r>
              <a:rPr lang="zh-CN" altLang="en-US" dirty="0" smtClean="0"/>
              <a:t>：直接显示函数信息。</a:t>
            </a:r>
            <a:endParaRPr lang="zh-CN" altLang="en-US" dirty="0" smtClean="0"/>
          </a:p>
          <a:p>
            <a:pPr lvl="1"/>
            <a:r>
              <a:rPr lang="en-US" altLang="zh-CN" dirty="0" smtClean="0"/>
              <a:t>Module/Function/</a:t>
            </a:r>
            <a:r>
              <a:rPr lang="en-US" altLang="zh-CN" dirty="0" err="1" smtClean="0"/>
              <a:t>Callstack</a:t>
            </a:r>
            <a:r>
              <a:rPr lang="zh-CN" altLang="en-US" dirty="0" smtClean="0"/>
              <a:t>：以“模块”维度显示函数信息。</a:t>
            </a:r>
            <a:endParaRPr lang="zh-CN" altLang="en-US" dirty="0" smtClean="0"/>
          </a:p>
          <a:p>
            <a:pPr lvl="1"/>
            <a:r>
              <a:rPr lang="en-US" altLang="zh-CN" dirty="0" smtClean="0"/>
              <a:t>Thread/Function/</a:t>
            </a:r>
            <a:r>
              <a:rPr lang="en-US" altLang="zh-CN" dirty="0" err="1" smtClean="0"/>
              <a:t>Callstack</a:t>
            </a:r>
            <a:r>
              <a:rPr lang="zh-CN" altLang="en-US" dirty="0" smtClean="0"/>
              <a:t>：以“线程”维度显示函数信息。</a:t>
            </a:r>
            <a:endParaRPr lang="zh-CN" altLang="en-US" dirty="0" smtClean="0"/>
          </a:p>
          <a:p>
            <a:pPr lvl="1"/>
            <a:r>
              <a:rPr lang="en-US" altLang="zh-CN" dirty="0" smtClean="0"/>
              <a:t>Class/Method/</a:t>
            </a:r>
            <a:r>
              <a:rPr lang="en-US" altLang="zh-CN" dirty="0" err="1" smtClean="0"/>
              <a:t>Callstack</a:t>
            </a:r>
            <a:r>
              <a:rPr lang="zh-CN" altLang="en-US" dirty="0" smtClean="0"/>
              <a:t>：显示类的模块的调用栈信息。</a:t>
            </a:r>
            <a:endParaRPr lang="zh-CN" altLang="en-US" dirty="0"/>
          </a:p>
        </p:txBody>
      </p:sp>
      <p:sp>
        <p:nvSpPr>
          <p:cNvPr id="5" name="幻灯片图像占位符 4"/>
          <p:cNvSpPr>
            <a:spLocks noGrp="1" noRot="1" noChangeAspect="1"/>
          </p:cNvSpPr>
          <p:nvPr>
            <p:ph type="sldImg"/>
          </p:nvPr>
        </p:nvSpPr>
        <p:spPr>
          <a:xfrm>
            <a:off x="584200" y="765175"/>
            <a:ext cx="5930900" cy="3336925"/>
          </a:xfrm>
        </p:spPr>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r>
              <a:rPr lang="zh-CN" altLang="en-US" dirty="0" smtClean="0"/>
              <a:t>火焰图的含义：</a:t>
            </a:r>
            <a:endParaRPr lang="zh-CN" altLang="en-US" dirty="0" smtClean="0"/>
          </a:p>
          <a:p>
            <a:pPr lvl="1"/>
            <a:r>
              <a:rPr lang="en-US" altLang="zh-CN" dirty="0" smtClean="0"/>
              <a:t>y</a:t>
            </a:r>
            <a:r>
              <a:rPr lang="zh-CN" altLang="en-US" dirty="0" smtClean="0"/>
              <a:t>轴表示调用栈，每一层一个函数。调用栈越深，火焰就越高，顶部就是正在执行的函数，下方都是它的父函数。</a:t>
            </a:r>
            <a:endParaRPr lang="zh-CN" altLang="en-US" dirty="0" smtClean="0"/>
          </a:p>
          <a:p>
            <a:pPr lvl="1"/>
            <a:r>
              <a:rPr lang="en-US" altLang="zh-CN" dirty="0" smtClean="0"/>
              <a:t>x</a:t>
            </a:r>
            <a:r>
              <a:rPr lang="zh-CN" altLang="en-US" dirty="0" smtClean="0"/>
              <a:t>轴表示抽样数。如果一个函数在</a:t>
            </a:r>
            <a:r>
              <a:rPr lang="en-US" altLang="zh-CN" dirty="0" smtClean="0"/>
              <a:t>x</a:t>
            </a:r>
            <a:r>
              <a:rPr lang="zh-CN" altLang="en-US" dirty="0" smtClean="0"/>
              <a:t>轴占据的宽度越宽，就表示它被抽到的次数越多，即执行的时间越长。注意，</a:t>
            </a:r>
            <a:r>
              <a:rPr lang="en-US" altLang="zh-CN" dirty="0" smtClean="0"/>
              <a:t>x</a:t>
            </a:r>
            <a:r>
              <a:rPr lang="zh-CN" altLang="en-US" dirty="0" smtClean="0"/>
              <a:t>轴不代表时间，而是所有的调用栈合并后，按字母顺序排列的。</a:t>
            </a:r>
            <a:endParaRPr lang="zh-CN" altLang="en-US" dirty="0" smtClean="0"/>
          </a:p>
          <a:p>
            <a:pPr lvl="1"/>
            <a:r>
              <a:rPr lang="zh-CN" altLang="en-US" dirty="0" smtClean="0"/>
              <a:t>火焰图就是看顶层的哪个函数占据的宽度最大。只要有“平顶”（</a:t>
            </a:r>
            <a:r>
              <a:rPr lang="en-US" altLang="zh-CN" dirty="0" smtClean="0"/>
              <a:t>plateaus</a:t>
            </a:r>
            <a:r>
              <a:rPr lang="zh-CN" altLang="en-US" dirty="0" smtClean="0"/>
              <a:t>），就表示该函数可能存在性能问题。</a:t>
            </a:r>
            <a:endParaRPr lang="zh-CN" altLang="en-US" dirty="0" smtClean="0"/>
          </a:p>
          <a:p>
            <a:pPr lvl="1"/>
            <a:r>
              <a:rPr lang="zh-CN" altLang="en-US" dirty="0" smtClean="0"/>
              <a:t>颜色没有特殊含义，因为火焰图表示的是</a:t>
            </a:r>
            <a:r>
              <a:rPr lang="en-US" altLang="zh-CN" dirty="0" smtClean="0"/>
              <a:t>CPU</a:t>
            </a:r>
            <a:r>
              <a:rPr lang="zh-CN" altLang="en-US" dirty="0" smtClean="0"/>
              <a:t>的繁忙程度，所以一般选择暖色调。</a:t>
            </a:r>
            <a:endParaRPr lang="en-US" altLang="zh-CN" dirty="0" smtClean="0"/>
          </a:p>
          <a:p>
            <a:endParaRPr lang="en-US" altLang="zh-CN" dirty="0" smtClean="0"/>
          </a:p>
          <a:p>
            <a:endParaRPr lang="zh-CN" altLang="en-US" dirty="0"/>
          </a:p>
        </p:txBody>
      </p:sp>
      <p:sp>
        <p:nvSpPr>
          <p:cNvPr id="5" name="幻灯片图像占位符 4"/>
          <p:cNvSpPr>
            <a:spLocks noGrp="1" noRot="1" noChangeAspect="1"/>
          </p:cNvSpPr>
          <p:nvPr>
            <p:ph type="sldImg"/>
          </p:nvPr>
        </p:nvSpPr>
        <p:spPr>
          <a:xfrm>
            <a:off x="584200" y="765175"/>
            <a:ext cx="5930900" cy="3336925"/>
          </a:xfrm>
        </p:spPr>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r>
              <a:rPr lang="zh-CN" altLang="en-US" dirty="0" smtClean="0"/>
              <a:t>参考答案：</a:t>
            </a:r>
            <a:endParaRPr lang="en-US" altLang="zh-CN" dirty="0" smtClean="0"/>
          </a:p>
          <a:p>
            <a:pPr lvl="1"/>
            <a:r>
              <a:rPr lang="en-US" altLang="zh-CN" dirty="0" smtClean="0"/>
              <a:t>AB</a:t>
            </a:r>
            <a:endParaRPr lang="en-US" altLang="zh-CN" dirty="0" smtClean="0"/>
          </a:p>
          <a:p>
            <a:pPr lvl="1"/>
            <a:r>
              <a:rPr lang="en-US" altLang="zh-CN" dirty="0" smtClean="0"/>
              <a:t>ABCD</a:t>
            </a:r>
            <a:endParaRPr lang="en-US" altLang="zh-CN" dirty="0" smtClean="0"/>
          </a:p>
        </p:txBody>
      </p:sp>
      <p:sp>
        <p:nvSpPr>
          <p:cNvPr id="4" name="幻灯片图像占位符 3"/>
          <p:cNvSpPr>
            <a:spLocks noGrp="1" noRot="1" noChangeAspect="1"/>
          </p:cNvSpPr>
          <p:nvPr>
            <p:ph type="sldImg"/>
          </p:nvPr>
        </p:nvSpPr>
        <p:spPr>
          <a:xfrm>
            <a:off x="584200" y="765175"/>
            <a:ext cx="5930900" cy="3336925"/>
          </a:xfr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a:xfrm>
            <a:off x="684213" y="765175"/>
            <a:ext cx="5931494" cy="5109368"/>
          </a:xfrm>
        </p:spPr>
        <p:txBody>
          <a:bodyPr/>
          <a:lstStyle/>
          <a:p>
            <a:pPr marL="0" indent="0">
              <a:buNone/>
            </a:pPr>
            <a:r>
              <a:rPr lang="en-US" altLang="zh-CN" dirty="0" smtClean="0"/>
              <a:t>W</a:t>
            </a:r>
            <a:r>
              <a:rPr lang="zh-CN" altLang="en-US" dirty="0" smtClean="0"/>
              <a:t>：代表仓库数。</a:t>
            </a:r>
            <a:endParaRPr lang="en-US" altLang="zh-CN" dirty="0" smtClean="0"/>
          </a:p>
          <a:p>
            <a:pPr marL="0" indent="0">
              <a:buNone/>
            </a:pPr>
            <a:r>
              <a:rPr lang="zh-CN" altLang="en-US" dirty="0" smtClean="0"/>
              <a:t>表框里的数字：代表记录数。</a:t>
            </a:r>
            <a:endParaRPr lang="en-US" altLang="zh-CN" dirty="0" smtClean="0"/>
          </a:p>
          <a:p>
            <a:pPr marL="0" indent="0">
              <a:buNone/>
            </a:pPr>
            <a:r>
              <a:rPr lang="zh-CN" altLang="en-US" dirty="0" smtClean="0"/>
              <a:t>箭头：代表父表与子表之间的关系，例如一个</a:t>
            </a:r>
            <a:r>
              <a:rPr lang="en-US" altLang="zh-CN" dirty="0" smtClean="0"/>
              <a:t>Warehouse</a:t>
            </a:r>
            <a:r>
              <a:rPr lang="zh-CN" altLang="en-US" dirty="0" smtClean="0"/>
              <a:t>对应</a:t>
            </a:r>
            <a:r>
              <a:rPr lang="en-US" altLang="zh-CN" dirty="0" smtClean="0"/>
              <a:t>10</a:t>
            </a:r>
            <a:r>
              <a:rPr lang="zh-CN" altLang="en-US" dirty="0" smtClean="0"/>
              <a:t>个</a:t>
            </a:r>
            <a:r>
              <a:rPr lang="en-US" altLang="zh-CN" dirty="0" smtClean="0"/>
              <a:t>District(</a:t>
            </a:r>
            <a:r>
              <a:rPr lang="zh-CN" altLang="en-US" dirty="0" smtClean="0"/>
              <a:t>销售点</a:t>
            </a:r>
            <a:r>
              <a:rPr lang="en-US" altLang="zh-CN" dirty="0" smtClean="0"/>
              <a:t>)</a:t>
            </a:r>
            <a:r>
              <a:rPr lang="zh-CN" altLang="en-US" dirty="0" smtClean="0"/>
              <a:t>。</a:t>
            </a:r>
            <a:endParaRPr lang="en-US" altLang="zh-CN" dirty="0" smtClean="0"/>
          </a:p>
          <a:p>
            <a:pPr marL="0" indent="0">
              <a:buNone/>
            </a:pPr>
            <a:r>
              <a:rPr lang="en-US" altLang="zh-CN" dirty="0" smtClean="0"/>
              <a:t>+</a:t>
            </a:r>
            <a:r>
              <a:rPr lang="zh-CN" altLang="en-US" dirty="0" smtClean="0"/>
              <a:t>：代表一对多的关系。</a:t>
            </a:r>
            <a:endParaRPr lang="en-US" altLang="zh-CN" dirty="0" smtClean="0"/>
          </a:p>
          <a:p>
            <a:pPr marL="0" indent="0">
              <a:buNone/>
            </a:pPr>
            <a:endParaRPr lang="en-US" altLang="zh-CN" dirty="0" smtClean="0"/>
          </a:p>
          <a:p>
            <a:pPr marL="0" indent="0">
              <a:buNone/>
            </a:pPr>
            <a:endParaRPr lang="en-US" altLang="zh-CN" dirty="0" smtClean="0"/>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pPr marL="133350">
              <a:spcAft>
                <a:spcPts val="0"/>
              </a:spcAft>
            </a:pPr>
            <a:r>
              <a:rPr lang="en-US" altLang="zh-CN" sz="1100" kern="100" dirty="0" smtClean="0">
                <a:solidFill>
                  <a:schemeClr val="tx1"/>
                </a:solidFill>
                <a:latin typeface="Calibri" panose="020F0502020204030204" charset="0"/>
                <a:ea typeface="微软雅黑" panose="020B0503020204020204" pitchFamily="34" charset="-122"/>
                <a:cs typeface="Times New Roman" panose="02020603050405020304" pitchFamily="18" charset="0"/>
              </a:rPr>
              <a:t>NUMA</a:t>
            </a:r>
            <a:r>
              <a:rPr lang="zh-CN" altLang="en-US" sz="1100" kern="100" dirty="0" smtClean="0">
                <a:solidFill>
                  <a:schemeClr val="tx1"/>
                </a:solidFill>
                <a:latin typeface="Calibri" panose="020F0502020204030204" charset="0"/>
                <a:ea typeface="微软雅黑" panose="020B0503020204020204" pitchFamily="34" charset="-122"/>
                <a:cs typeface="Times New Roman" panose="02020603050405020304" pitchFamily="18" charset="0"/>
              </a:rPr>
              <a:t>：</a:t>
            </a:r>
            <a:r>
              <a:rPr lang="en-US" altLang="zh-CN" sz="1100" kern="100" dirty="0" smtClean="0">
                <a:solidFill>
                  <a:schemeClr val="tx1"/>
                </a:solidFill>
                <a:latin typeface="Calibri" panose="020F0502020204030204" charset="0"/>
                <a:ea typeface="微软雅黑" panose="020B0503020204020204" pitchFamily="34" charset="-122"/>
                <a:cs typeface="Times New Roman" panose="02020603050405020304" pitchFamily="18" charset="0"/>
              </a:rPr>
              <a:t>Non-uniform Memory Access</a:t>
            </a:r>
            <a:r>
              <a:rPr lang="zh-CN" altLang="en-US" sz="1100" kern="100" dirty="0" smtClean="0">
                <a:solidFill>
                  <a:schemeClr val="tx1"/>
                </a:solidFill>
                <a:latin typeface="Calibri" panose="020F0502020204030204" charset="0"/>
                <a:ea typeface="微软雅黑" panose="020B0503020204020204" pitchFamily="34" charset="-122"/>
                <a:cs typeface="Times New Roman" panose="02020603050405020304" pitchFamily="18" charset="0"/>
              </a:rPr>
              <a:t>，非一致性内存访问。</a:t>
            </a:r>
            <a:endParaRPr lang="zh-CN" altLang="en-US" sz="1100" kern="100" dirty="0" smtClean="0">
              <a:solidFill>
                <a:schemeClr val="tx1"/>
              </a:solidFill>
              <a:latin typeface="Calibri" panose="020F0502020204030204" charset="0"/>
              <a:ea typeface="微软雅黑" panose="020B0503020204020204" pitchFamily="34" charset="-122"/>
              <a:cs typeface="Times New Roman" panose="02020603050405020304" pitchFamily="18" charset="0"/>
            </a:endParaRPr>
          </a:p>
          <a:p>
            <a:pPr marL="133350">
              <a:spcAft>
                <a:spcPts val="0"/>
              </a:spcAft>
            </a:pPr>
            <a:r>
              <a:rPr lang="en-US" altLang="zh-CN" sz="1100" kern="100" dirty="0" smtClean="0">
                <a:solidFill>
                  <a:schemeClr val="tx1"/>
                </a:solidFill>
                <a:latin typeface="Calibri" panose="020F0502020204030204" charset="0"/>
                <a:ea typeface="微软雅黑" panose="020B0503020204020204" pitchFamily="34" charset="-122"/>
                <a:cs typeface="Times New Roman" panose="02020603050405020304" pitchFamily="18" charset="0"/>
              </a:rPr>
              <a:t>DDR</a:t>
            </a:r>
            <a:r>
              <a:rPr lang="zh-CN" altLang="en-US" sz="1100" kern="100" dirty="0" smtClean="0">
                <a:solidFill>
                  <a:schemeClr val="tx1"/>
                </a:solidFill>
                <a:latin typeface="Calibri" panose="020F0502020204030204" charset="0"/>
                <a:ea typeface="微软雅黑" panose="020B0503020204020204" pitchFamily="34" charset="-122"/>
                <a:cs typeface="Times New Roman" panose="02020603050405020304" pitchFamily="18" charset="0"/>
              </a:rPr>
              <a:t>：</a:t>
            </a:r>
            <a:r>
              <a:rPr lang="en-US" altLang="zh-CN" sz="1100" kern="100" dirty="0" smtClean="0">
                <a:solidFill>
                  <a:schemeClr val="tx1"/>
                </a:solidFill>
                <a:latin typeface="Calibri" panose="020F0502020204030204" charset="0"/>
                <a:ea typeface="微软雅黑" panose="020B0503020204020204" pitchFamily="34" charset="-122"/>
                <a:cs typeface="Times New Roman" panose="02020603050405020304" pitchFamily="18" charset="0"/>
              </a:rPr>
              <a:t>Double Data Rate SDRAM</a:t>
            </a:r>
            <a:r>
              <a:rPr lang="zh-CN" altLang="en-US" sz="1100" kern="100" dirty="0" smtClean="0">
                <a:solidFill>
                  <a:schemeClr val="tx1"/>
                </a:solidFill>
                <a:latin typeface="Calibri" panose="020F0502020204030204" charset="0"/>
                <a:ea typeface="微软雅黑" panose="020B0503020204020204" pitchFamily="34" charset="-122"/>
                <a:cs typeface="Times New Roman" panose="02020603050405020304" pitchFamily="18" charset="0"/>
              </a:rPr>
              <a:t>，双倍速率</a:t>
            </a:r>
            <a:r>
              <a:rPr lang="en-US" altLang="zh-CN" sz="1100" kern="100" dirty="0" smtClean="0">
                <a:solidFill>
                  <a:schemeClr val="tx1"/>
                </a:solidFill>
                <a:latin typeface="Calibri" panose="020F0502020204030204" charset="0"/>
                <a:ea typeface="微软雅黑" panose="020B0503020204020204" pitchFamily="34" charset="-122"/>
                <a:cs typeface="Times New Roman" panose="02020603050405020304" pitchFamily="18" charset="0"/>
              </a:rPr>
              <a:t>SDRAM</a:t>
            </a:r>
            <a:r>
              <a:rPr lang="zh-CN" altLang="en-US" sz="1100" kern="100" dirty="0" smtClean="0">
                <a:solidFill>
                  <a:schemeClr val="tx1"/>
                </a:solidFill>
                <a:latin typeface="Calibri" panose="020F0502020204030204" charset="0"/>
                <a:ea typeface="微软雅黑" panose="020B0503020204020204" pitchFamily="34" charset="-122"/>
                <a:cs typeface="Times New Roman" panose="02020603050405020304" pitchFamily="18" charset="0"/>
              </a:rPr>
              <a:t>，就是我们常说的内存条。</a:t>
            </a:r>
            <a:endParaRPr lang="zh-CN" altLang="en-US" sz="1100" kern="100" dirty="0" smtClean="0">
              <a:solidFill>
                <a:schemeClr val="tx1"/>
              </a:solidFill>
              <a:latin typeface="Calibri" panose="020F0502020204030204" charset="0"/>
              <a:ea typeface="微软雅黑" panose="020B0503020204020204" pitchFamily="34" charset="-122"/>
              <a:cs typeface="Times New Roman" panose="02020603050405020304" pitchFamily="18" charset="0"/>
            </a:endParaRPr>
          </a:p>
          <a:p>
            <a:pPr marL="133350">
              <a:spcAft>
                <a:spcPts val="0"/>
              </a:spcAft>
            </a:pPr>
            <a:r>
              <a:rPr lang="en-US" altLang="zh-CN" sz="1100" kern="100" dirty="0" smtClean="0">
                <a:solidFill>
                  <a:schemeClr val="tx1"/>
                </a:solidFill>
                <a:latin typeface="Calibri" panose="020F0502020204030204" charset="0"/>
                <a:ea typeface="微软雅黑" panose="020B0503020204020204" pitchFamily="34" charset="-122"/>
                <a:cs typeface="Times New Roman" panose="02020603050405020304" pitchFamily="18" charset="0"/>
              </a:rPr>
              <a:t>Socket</a:t>
            </a:r>
            <a:r>
              <a:rPr lang="zh-CN" altLang="en-US" sz="1100" kern="100" dirty="0" smtClean="0">
                <a:solidFill>
                  <a:schemeClr val="tx1"/>
                </a:solidFill>
                <a:latin typeface="Calibri" panose="020F0502020204030204" charset="0"/>
                <a:ea typeface="微软雅黑" panose="020B0503020204020204" pitchFamily="34" charset="-122"/>
                <a:cs typeface="Times New Roman" panose="02020603050405020304" pitchFamily="18" charset="0"/>
              </a:rPr>
              <a:t>：插槽，实体</a:t>
            </a:r>
            <a:r>
              <a:rPr lang="en-US" altLang="zh-CN" sz="1100" kern="100" dirty="0" smtClean="0">
                <a:solidFill>
                  <a:schemeClr val="tx1"/>
                </a:solidFill>
                <a:latin typeface="Calibri" panose="020F0502020204030204" charset="0"/>
                <a:ea typeface="微软雅黑" panose="020B0503020204020204" pitchFamily="34" charset="-122"/>
                <a:cs typeface="Times New Roman" panose="02020603050405020304" pitchFamily="18" charset="0"/>
              </a:rPr>
              <a:t>CPU</a:t>
            </a:r>
            <a:r>
              <a:rPr lang="zh-CN" altLang="en-US" sz="1100" kern="100" dirty="0" smtClean="0">
                <a:solidFill>
                  <a:schemeClr val="tx1"/>
                </a:solidFill>
                <a:latin typeface="Calibri" panose="020F0502020204030204" charset="0"/>
                <a:ea typeface="微软雅黑" panose="020B0503020204020204" pitchFamily="34" charset="-122"/>
                <a:cs typeface="Times New Roman" panose="02020603050405020304" pitchFamily="18" charset="0"/>
              </a:rPr>
              <a:t>插在主板的一个插槽上，这里代表可以在主板上独立插拔的</a:t>
            </a:r>
            <a:r>
              <a:rPr lang="en-US" altLang="zh-CN" sz="1100" kern="100" dirty="0" smtClean="0">
                <a:solidFill>
                  <a:schemeClr val="tx1"/>
                </a:solidFill>
                <a:latin typeface="Calibri" panose="020F0502020204030204" charset="0"/>
                <a:ea typeface="微软雅黑" panose="020B0503020204020204" pitchFamily="34" charset="-122"/>
                <a:cs typeface="Times New Roman" panose="02020603050405020304" pitchFamily="18" charset="0"/>
              </a:rPr>
              <a:t>CPU</a:t>
            </a:r>
            <a:r>
              <a:rPr lang="zh-CN" altLang="en-US" sz="1100" kern="100" dirty="0" smtClean="0">
                <a:solidFill>
                  <a:schemeClr val="tx1"/>
                </a:solidFill>
                <a:latin typeface="Calibri" panose="020F0502020204030204" charset="0"/>
                <a:ea typeface="微软雅黑" panose="020B0503020204020204" pitchFamily="34" charset="-122"/>
                <a:cs typeface="Times New Roman" panose="02020603050405020304" pitchFamily="18" charset="0"/>
              </a:rPr>
              <a:t>。一个主板上可以包含多个</a:t>
            </a:r>
            <a:r>
              <a:rPr lang="en-US" altLang="zh-CN" sz="1100" kern="100" dirty="0" smtClean="0">
                <a:solidFill>
                  <a:schemeClr val="tx1"/>
                </a:solidFill>
                <a:latin typeface="Calibri" panose="020F0502020204030204" charset="0"/>
                <a:ea typeface="微软雅黑" panose="020B0503020204020204" pitchFamily="34" charset="-122"/>
                <a:cs typeface="Times New Roman" panose="02020603050405020304" pitchFamily="18" charset="0"/>
              </a:rPr>
              <a:t>Socket</a:t>
            </a:r>
            <a:r>
              <a:rPr lang="zh-CN" altLang="en-US" sz="1100" kern="100" dirty="0" smtClean="0">
                <a:solidFill>
                  <a:schemeClr val="tx1"/>
                </a:solidFill>
                <a:latin typeface="Calibri" panose="020F0502020204030204" charset="0"/>
                <a:ea typeface="微软雅黑" panose="020B0503020204020204" pitchFamily="34" charset="-122"/>
                <a:cs typeface="Times New Roman" panose="02020603050405020304" pitchFamily="18" charset="0"/>
              </a:rPr>
              <a:t>。</a:t>
            </a:r>
            <a:endParaRPr lang="zh-CN" altLang="en-US" sz="1100" kern="100" dirty="0" smtClean="0">
              <a:solidFill>
                <a:schemeClr val="tx1"/>
              </a:solidFill>
              <a:latin typeface="Calibri" panose="020F0502020204030204" charset="0"/>
              <a:ea typeface="微软雅黑" panose="020B0503020204020204" pitchFamily="34" charset="-122"/>
              <a:cs typeface="Times New Roman" panose="02020603050405020304" pitchFamily="18" charset="0"/>
            </a:endParaRPr>
          </a:p>
          <a:p>
            <a:pPr marL="133350">
              <a:spcAft>
                <a:spcPts val="0"/>
              </a:spcAft>
            </a:pPr>
            <a:r>
              <a:rPr lang="en-US" altLang="zh-CN" sz="1100" kern="100" dirty="0" smtClean="0">
                <a:solidFill>
                  <a:schemeClr val="tx1"/>
                </a:solidFill>
                <a:latin typeface="Calibri" panose="020F0502020204030204" charset="0"/>
                <a:ea typeface="微软雅黑" panose="020B0503020204020204" pitchFamily="34" charset="-122"/>
                <a:cs typeface="Times New Roman" panose="02020603050405020304" pitchFamily="18" charset="0"/>
              </a:rPr>
              <a:t>NUMA node</a:t>
            </a:r>
            <a:r>
              <a:rPr lang="zh-CN" altLang="en-US" sz="1100" kern="100" dirty="0" smtClean="0">
                <a:solidFill>
                  <a:schemeClr val="tx1"/>
                </a:solidFill>
                <a:latin typeface="Calibri" panose="020F0502020204030204" charset="0"/>
                <a:ea typeface="微软雅黑" panose="020B0503020204020204" pitchFamily="34" charset="-122"/>
                <a:cs typeface="Times New Roman" panose="02020603050405020304" pitchFamily="18" charset="0"/>
              </a:rPr>
              <a:t>：</a:t>
            </a:r>
            <a:r>
              <a:rPr lang="en-US" altLang="zh-CN" sz="1100" kern="100" dirty="0" smtClean="0">
                <a:solidFill>
                  <a:schemeClr val="tx1"/>
                </a:solidFill>
                <a:latin typeface="Calibri" panose="020F0502020204030204" charset="0"/>
                <a:ea typeface="微软雅黑" panose="020B0503020204020204" pitchFamily="34" charset="-122"/>
                <a:cs typeface="Times New Roman" panose="02020603050405020304" pitchFamily="18" charset="0"/>
              </a:rPr>
              <a:t>NUMA</a:t>
            </a:r>
            <a:r>
              <a:rPr lang="zh-CN" altLang="en-US" sz="1100" kern="100" dirty="0" smtClean="0">
                <a:solidFill>
                  <a:schemeClr val="tx1"/>
                </a:solidFill>
                <a:latin typeface="Calibri" panose="020F0502020204030204" charset="0"/>
                <a:ea typeface="微软雅黑" panose="020B0503020204020204" pitchFamily="34" charset="-122"/>
                <a:cs typeface="Times New Roman" panose="02020603050405020304" pitchFamily="18" charset="0"/>
              </a:rPr>
              <a:t>节点，属于同一个</a:t>
            </a:r>
            <a:r>
              <a:rPr lang="en-US" altLang="zh-CN" sz="1100" kern="100" dirty="0" smtClean="0">
                <a:solidFill>
                  <a:schemeClr val="tx1"/>
                </a:solidFill>
                <a:latin typeface="Calibri" panose="020F0502020204030204" charset="0"/>
                <a:ea typeface="微软雅黑" panose="020B0503020204020204" pitchFamily="34" charset="-122"/>
                <a:cs typeface="Times New Roman" panose="02020603050405020304" pitchFamily="18" charset="0"/>
              </a:rPr>
              <a:t>node</a:t>
            </a:r>
            <a:r>
              <a:rPr lang="zh-CN" altLang="en-US" sz="1100" kern="100" dirty="0" smtClean="0">
                <a:solidFill>
                  <a:schemeClr val="tx1"/>
                </a:solidFill>
                <a:latin typeface="Calibri" panose="020F0502020204030204" charset="0"/>
                <a:ea typeface="微软雅黑" panose="020B0503020204020204" pitchFamily="34" charset="-122"/>
                <a:cs typeface="Times New Roman" panose="02020603050405020304" pitchFamily="18" charset="0"/>
              </a:rPr>
              <a:t>的</a:t>
            </a:r>
            <a:r>
              <a:rPr lang="en-US" altLang="zh-CN" sz="1100" kern="100" dirty="0" smtClean="0">
                <a:solidFill>
                  <a:schemeClr val="tx1"/>
                </a:solidFill>
                <a:latin typeface="Calibri" panose="020F0502020204030204" charset="0"/>
                <a:ea typeface="微软雅黑" panose="020B0503020204020204" pitchFamily="34" charset="-122"/>
                <a:cs typeface="Times New Roman" panose="02020603050405020304" pitchFamily="18" charset="0"/>
              </a:rPr>
              <a:t>Core</a:t>
            </a:r>
            <a:r>
              <a:rPr lang="zh-CN" altLang="en-US" sz="1100" kern="100" dirty="0" smtClean="0">
                <a:solidFill>
                  <a:schemeClr val="tx1"/>
                </a:solidFill>
                <a:latin typeface="Calibri" panose="020F0502020204030204" charset="0"/>
                <a:ea typeface="微软雅黑" panose="020B0503020204020204" pitchFamily="34" charset="-122"/>
                <a:cs typeface="Times New Roman" panose="02020603050405020304" pitchFamily="18" charset="0"/>
              </a:rPr>
              <a:t>共享部分资源，如内存控制器。一个</a:t>
            </a:r>
            <a:r>
              <a:rPr lang="en-US" altLang="zh-CN" sz="1100" kern="100" dirty="0" smtClean="0">
                <a:solidFill>
                  <a:schemeClr val="tx1"/>
                </a:solidFill>
                <a:latin typeface="Calibri" panose="020F0502020204030204" charset="0"/>
                <a:ea typeface="微软雅黑" panose="020B0503020204020204" pitchFamily="34" charset="-122"/>
                <a:cs typeface="Times New Roman" panose="02020603050405020304" pitchFamily="18" charset="0"/>
              </a:rPr>
              <a:t>Socket</a:t>
            </a:r>
            <a:r>
              <a:rPr lang="zh-CN" altLang="en-US" sz="1100" kern="100" dirty="0" smtClean="0">
                <a:solidFill>
                  <a:schemeClr val="tx1"/>
                </a:solidFill>
                <a:latin typeface="Calibri" panose="020F0502020204030204" charset="0"/>
                <a:ea typeface="微软雅黑" panose="020B0503020204020204" pitchFamily="34" charset="-122"/>
                <a:cs typeface="Times New Roman" panose="02020603050405020304" pitchFamily="18" charset="0"/>
              </a:rPr>
              <a:t>可以包含一个或多个</a:t>
            </a:r>
            <a:r>
              <a:rPr lang="en-US" altLang="zh-CN" sz="1100" kern="100" dirty="0" smtClean="0">
                <a:solidFill>
                  <a:schemeClr val="tx1"/>
                </a:solidFill>
                <a:latin typeface="Calibri" panose="020F0502020204030204" charset="0"/>
                <a:ea typeface="微软雅黑" panose="020B0503020204020204" pitchFamily="34" charset="-122"/>
                <a:cs typeface="Times New Roman" panose="02020603050405020304" pitchFamily="18" charset="0"/>
              </a:rPr>
              <a:t>NUMA node</a:t>
            </a:r>
            <a:r>
              <a:rPr lang="zh-CN" altLang="en-US" sz="1100" kern="100" dirty="0" smtClean="0">
                <a:solidFill>
                  <a:schemeClr val="tx1"/>
                </a:solidFill>
                <a:latin typeface="Calibri" panose="020F0502020204030204" charset="0"/>
                <a:ea typeface="微软雅黑" panose="020B0503020204020204" pitchFamily="34" charset="-122"/>
                <a:cs typeface="Times New Roman" panose="02020603050405020304" pitchFamily="18" charset="0"/>
              </a:rPr>
              <a:t>。</a:t>
            </a:r>
            <a:endParaRPr lang="zh-CN" altLang="en-US" sz="1100" kern="100" dirty="0" smtClean="0">
              <a:solidFill>
                <a:schemeClr val="tx1"/>
              </a:solidFill>
              <a:latin typeface="Calibri" panose="020F0502020204030204" charset="0"/>
              <a:ea typeface="微软雅黑" panose="020B0503020204020204" pitchFamily="34" charset="-122"/>
              <a:cs typeface="Times New Roman" panose="02020603050405020304" pitchFamily="18" charset="0"/>
            </a:endParaRPr>
          </a:p>
          <a:p>
            <a:pPr marL="133350">
              <a:spcAft>
                <a:spcPts val="0"/>
              </a:spcAft>
            </a:pPr>
            <a:r>
              <a:rPr lang="en-US" altLang="zh-CN" sz="1100" kern="100" dirty="0" smtClean="0">
                <a:solidFill>
                  <a:schemeClr val="tx1"/>
                </a:solidFill>
                <a:latin typeface="Calibri" panose="020F0502020204030204" charset="0"/>
                <a:ea typeface="微软雅黑" panose="020B0503020204020204" pitchFamily="34" charset="-122"/>
                <a:cs typeface="Times New Roman" panose="02020603050405020304" pitchFamily="18" charset="0"/>
              </a:rPr>
              <a:t>Core</a:t>
            </a:r>
            <a:r>
              <a:rPr lang="zh-CN" altLang="en-US" sz="1100" kern="100" dirty="0" smtClean="0">
                <a:solidFill>
                  <a:schemeClr val="tx1"/>
                </a:solidFill>
                <a:latin typeface="Calibri" panose="020F0502020204030204" charset="0"/>
                <a:ea typeface="微软雅黑" panose="020B0503020204020204" pitchFamily="34" charset="-122"/>
                <a:cs typeface="Times New Roman" panose="02020603050405020304" pitchFamily="18" charset="0"/>
              </a:rPr>
              <a:t>：中央处理单元，一个独立的硬件执行单元，有独立的算术逻辑单元和寄存器等。一个</a:t>
            </a:r>
            <a:r>
              <a:rPr lang="en-US" altLang="zh-CN" sz="1100" kern="100" dirty="0" smtClean="0">
                <a:solidFill>
                  <a:schemeClr val="tx1"/>
                </a:solidFill>
                <a:latin typeface="Calibri" panose="020F0502020204030204" charset="0"/>
                <a:ea typeface="微软雅黑" panose="020B0503020204020204" pitchFamily="34" charset="-122"/>
                <a:cs typeface="Times New Roman" panose="02020603050405020304" pitchFamily="18" charset="0"/>
              </a:rPr>
              <a:t>NUMA node</a:t>
            </a:r>
            <a:r>
              <a:rPr lang="zh-CN" altLang="en-US" sz="1100" kern="100" dirty="0" smtClean="0">
                <a:solidFill>
                  <a:schemeClr val="tx1"/>
                </a:solidFill>
                <a:latin typeface="Calibri" panose="020F0502020204030204" charset="0"/>
                <a:ea typeface="微软雅黑" panose="020B0503020204020204" pitchFamily="34" charset="-122"/>
                <a:cs typeface="Times New Roman" panose="02020603050405020304" pitchFamily="18" charset="0"/>
              </a:rPr>
              <a:t>可以包含多个</a:t>
            </a:r>
            <a:r>
              <a:rPr lang="en-US" altLang="zh-CN" sz="1100" kern="100" dirty="0" smtClean="0">
                <a:solidFill>
                  <a:schemeClr val="tx1"/>
                </a:solidFill>
                <a:latin typeface="Calibri" panose="020F0502020204030204" charset="0"/>
                <a:ea typeface="微软雅黑" panose="020B0503020204020204" pitchFamily="34" charset="-122"/>
                <a:cs typeface="Times New Roman" panose="02020603050405020304" pitchFamily="18" charset="0"/>
              </a:rPr>
              <a:t>Core</a:t>
            </a:r>
            <a:r>
              <a:rPr lang="zh-CN" altLang="en-US" sz="1100" kern="100" dirty="0" smtClean="0">
                <a:solidFill>
                  <a:schemeClr val="tx1"/>
                </a:solidFill>
                <a:latin typeface="Calibri" panose="020F0502020204030204" charset="0"/>
                <a:ea typeface="微软雅黑" panose="020B0503020204020204" pitchFamily="34" charset="-122"/>
                <a:cs typeface="Times New Roman" panose="02020603050405020304" pitchFamily="18" charset="0"/>
              </a:rPr>
              <a:t>。</a:t>
            </a:r>
            <a:endParaRPr lang="zh-CN" altLang="en-US" sz="1100" kern="100" dirty="0" smtClean="0">
              <a:solidFill>
                <a:schemeClr val="tx1"/>
              </a:solidFill>
              <a:latin typeface="Calibri" panose="020F0502020204030204" charset="0"/>
              <a:ea typeface="微软雅黑" panose="020B0503020204020204" pitchFamily="34" charset="-122"/>
              <a:cs typeface="Times New Roman" panose="02020603050405020304" pitchFamily="18" charset="0"/>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图像占位符 3"/>
          <p:cNvSpPr>
            <a:spLocks noGrp="1" noRot="1" noChangeAspect="1"/>
          </p:cNvSpPr>
          <p:nvPr>
            <p:ph type="sldImg"/>
          </p:nvPr>
        </p:nvSpPr>
        <p:spPr/>
      </p:sp>
      <p:sp>
        <p:nvSpPr>
          <p:cNvPr id="5" name="备注占位符 4"/>
          <p:cNvSpPr>
            <a:spLocks noGrp="1"/>
          </p:cNvSpPr>
          <p:nvPr>
            <p:ph type="body" idx="1"/>
          </p:nvPr>
        </p:nvSpPr>
        <p:spPr/>
        <p:txBody>
          <a:bodyPr/>
          <a:lstStyle/>
          <a:p>
            <a:endParaRPr lang="zh-CN" altLang="en-US" dirty="0"/>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r>
              <a:rPr lang="en-US" altLang="zh-CN" dirty="0" smtClean="0"/>
              <a:t>TPS</a:t>
            </a:r>
            <a:r>
              <a:rPr lang="zh-CN" altLang="en-US" dirty="0" smtClean="0"/>
              <a:t>（</a:t>
            </a:r>
            <a:r>
              <a:rPr lang="en-US" altLang="zh-CN" dirty="0" smtClean="0"/>
              <a:t>Transactions Per Second</a:t>
            </a:r>
            <a:r>
              <a:rPr lang="zh-CN" altLang="en-US" dirty="0" smtClean="0"/>
              <a:t>）：每秒处理的事务数。</a:t>
            </a:r>
            <a:endParaRPr lang="zh-CN" altLang="en-US" dirty="0" smtClean="0"/>
          </a:p>
          <a:p>
            <a:r>
              <a:rPr lang="zh-CN" altLang="en-US" dirty="0" smtClean="0"/>
              <a:t>资源争抢，主要集中在线程调度，以及各种锁资源的使用。</a:t>
            </a:r>
            <a:endParaRPr lang="zh-CN" altLang="en-US" dirty="0" smtClean="0"/>
          </a:p>
          <a:p>
            <a:r>
              <a:rPr lang="zh-CN" altLang="en-US" dirty="0" smtClean="0"/>
              <a:t>不同线程个数，性能差异比较大，要根据实际业务配置。</a:t>
            </a:r>
            <a:endParaRPr lang="zh-CN" altLang="en-US" dirty="0" smtClean="0"/>
          </a:p>
          <a:p>
            <a:r>
              <a:rPr lang="zh-CN" altLang="en-US" dirty="0" smtClean="0"/>
              <a:t>不同服务器，</a:t>
            </a:r>
            <a:r>
              <a:rPr lang="en-US" altLang="zh-CN" dirty="0" smtClean="0"/>
              <a:t>CPU</a:t>
            </a:r>
            <a:r>
              <a:rPr lang="zh-CN" altLang="en-US" dirty="0" smtClean="0"/>
              <a:t>个数和架构不一样，最优的线程并发数不一样。</a:t>
            </a:r>
            <a:endParaRPr lang="en-US" altLang="zh-CN" dirty="0" smtClean="0"/>
          </a:p>
          <a:p>
            <a:pPr marL="0" indent="0">
              <a:buNone/>
            </a:pPr>
            <a:endParaRPr lang="zh-CN" altLang="en-US" dirty="0" smtClean="0"/>
          </a:p>
          <a:p>
            <a:endParaRPr lang="zh-CN" altLang="en-US" dirty="0"/>
          </a:p>
        </p:txBody>
      </p:sp>
      <p:sp>
        <p:nvSpPr>
          <p:cNvPr id="4" name="灯片编号占位符 3"/>
          <p:cNvSpPr>
            <a:spLocks noGrp="1"/>
          </p:cNvSpPr>
          <p:nvPr>
            <p:ph type="sldNum" sz="quarter" idx="10"/>
          </p:nvPr>
        </p:nvSpPr>
        <p:spPr>
          <a:xfrm>
            <a:off x="3884613" y="8685213"/>
            <a:ext cx="2971800" cy="458787"/>
          </a:xfrm>
          <a:prstGeom prst="rect">
            <a:avLst/>
          </a:prstGeom>
        </p:spPr>
        <p:txBody>
          <a:bodyPr/>
          <a:lstStyle/>
          <a:p>
            <a:fld id="{C7870BE4-3551-44E6-A99C-53108BEE02ED}" type="slidenum">
              <a:rPr lang="zh-CN" altLang="en-US" smtClean="0">
                <a:solidFill>
                  <a:srgbClr val="000000"/>
                </a:solidFill>
              </a:rPr>
            </a:fld>
            <a:endParaRPr lang="zh-CN" altLang="en-US">
              <a:solidFill>
                <a:srgbClr val="000000"/>
              </a:solidFill>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r>
              <a:rPr lang="zh-CN" altLang="en-US" sz="1100" dirty="0" smtClean="0"/>
              <a:t>参考答案：</a:t>
            </a:r>
            <a:endParaRPr lang="en-US" altLang="zh-CN" sz="1100" dirty="0" smtClean="0"/>
          </a:p>
          <a:p>
            <a:pPr lvl="1"/>
            <a:r>
              <a:rPr lang="zh-CN" altLang="en-US" sz="1100" dirty="0" smtClean="0"/>
              <a:t>物理上，一个</a:t>
            </a:r>
            <a:r>
              <a:rPr lang="en-US" altLang="zh-CN" sz="1100" dirty="0" smtClean="0"/>
              <a:t>DDR</a:t>
            </a:r>
            <a:r>
              <a:rPr lang="zh-CN" altLang="en-US" sz="1100" dirty="0" smtClean="0"/>
              <a:t>只挂载在一个</a:t>
            </a:r>
            <a:r>
              <a:rPr lang="en-US" altLang="zh-CN" sz="1100" dirty="0" smtClean="0"/>
              <a:t>node</a:t>
            </a:r>
            <a:r>
              <a:rPr lang="zh-CN" altLang="en-US" sz="1100" dirty="0" smtClean="0"/>
              <a:t>上，其它</a:t>
            </a:r>
            <a:r>
              <a:rPr lang="en-US" altLang="zh-CN" sz="1100" dirty="0" smtClean="0"/>
              <a:t>node</a:t>
            </a:r>
            <a:r>
              <a:rPr lang="zh-CN" altLang="en-US" sz="1100" dirty="0" smtClean="0"/>
              <a:t>要访问这个</a:t>
            </a:r>
            <a:r>
              <a:rPr lang="en-US" altLang="zh-CN" sz="1100" dirty="0" smtClean="0"/>
              <a:t>node</a:t>
            </a:r>
            <a:r>
              <a:rPr lang="zh-CN" altLang="en-US" sz="1100" dirty="0" smtClean="0"/>
              <a:t>上的</a:t>
            </a:r>
            <a:r>
              <a:rPr lang="en-US" altLang="zh-CN" sz="1100" dirty="0" smtClean="0"/>
              <a:t>DDR</a:t>
            </a:r>
            <a:r>
              <a:rPr lang="zh-CN" altLang="en-US" sz="1100" dirty="0" smtClean="0"/>
              <a:t>需要通过片内总线或片间总线进行通信。</a:t>
            </a:r>
            <a:endParaRPr lang="en-US" altLang="zh-CN" sz="1100" dirty="0" smtClean="0"/>
          </a:p>
          <a:p>
            <a:endParaRPr lang="zh-CN" altLang="en-US" dirty="0"/>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r>
              <a:rPr lang="zh-CN" altLang="en-US" dirty="0" smtClean="0"/>
              <a:t>各种交易比例：</a:t>
            </a:r>
            <a:endParaRPr lang="en-US" altLang="zh-CN" dirty="0" smtClean="0"/>
          </a:p>
          <a:p>
            <a:pPr lvl="1"/>
            <a:r>
              <a:rPr lang="zh-CN" altLang="en-US" dirty="0" smtClean="0"/>
              <a:t>新订单：</a:t>
            </a:r>
            <a:r>
              <a:rPr lang="en-US" altLang="zh-CN" dirty="0" smtClean="0"/>
              <a:t>45%</a:t>
            </a:r>
            <a:endParaRPr lang="en-US" altLang="zh-CN" dirty="0" smtClean="0"/>
          </a:p>
          <a:p>
            <a:pPr lvl="1"/>
            <a:r>
              <a:rPr lang="zh-CN" altLang="en-US" dirty="0" smtClean="0"/>
              <a:t>支付操作：</a:t>
            </a:r>
            <a:r>
              <a:rPr lang="en-US" altLang="zh-CN" dirty="0" smtClean="0"/>
              <a:t>43%</a:t>
            </a:r>
            <a:endParaRPr lang="en-US" altLang="zh-CN" dirty="0" smtClean="0"/>
          </a:p>
          <a:p>
            <a:pPr lvl="1"/>
            <a:r>
              <a:rPr lang="zh-CN" altLang="en-US" dirty="0" smtClean="0"/>
              <a:t>发货：</a:t>
            </a:r>
            <a:r>
              <a:rPr lang="en-US" altLang="zh-CN" dirty="0" smtClean="0"/>
              <a:t>4%</a:t>
            </a:r>
            <a:endParaRPr lang="en-US" altLang="zh-CN" dirty="0" smtClean="0"/>
          </a:p>
          <a:p>
            <a:pPr lvl="1"/>
            <a:r>
              <a:rPr lang="zh-CN" altLang="en-US" dirty="0" smtClean="0"/>
              <a:t>订单状态：</a:t>
            </a:r>
            <a:r>
              <a:rPr lang="en-US" altLang="zh-CN" dirty="0" smtClean="0"/>
              <a:t>4%</a:t>
            </a:r>
            <a:endParaRPr lang="en-US" altLang="zh-CN" dirty="0" smtClean="0"/>
          </a:p>
          <a:p>
            <a:pPr lvl="1"/>
            <a:r>
              <a:rPr lang="zh-CN" altLang="en-US" dirty="0" smtClean="0"/>
              <a:t>库存状态：</a:t>
            </a:r>
            <a:r>
              <a:rPr lang="en-US" altLang="zh-CN" dirty="0" smtClean="0"/>
              <a:t>4%</a:t>
            </a:r>
            <a:endParaRPr lang="zh-CN" altLang="en-US" dirty="0"/>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图像占位符 3"/>
          <p:cNvSpPr>
            <a:spLocks noGrp="1" noRot="1" noChangeAspect="1"/>
          </p:cNvSpPr>
          <p:nvPr>
            <p:ph type="sldImg"/>
          </p:nvPr>
        </p:nvSpPr>
        <p:spPr>
          <a:xfrm>
            <a:off x="584200" y="765175"/>
            <a:ext cx="5930900" cy="3336925"/>
          </a:xfrm>
        </p:spPr>
      </p:sp>
      <p:sp>
        <p:nvSpPr>
          <p:cNvPr id="5" name="备注占位符 4"/>
          <p:cNvSpPr>
            <a:spLocks noGrp="1"/>
          </p:cNvSpPr>
          <p:nvPr>
            <p:ph type="body" idx="1"/>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8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7.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8.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9.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20.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2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3.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4.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6.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7.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8.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9.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30.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31.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3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33.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34.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35.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36.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7.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8.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9.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40.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41.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42.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4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44.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4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46.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47.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48.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9.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50.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51.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52.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53.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5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5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56.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57.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58.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59.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60.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61.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62.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63.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64.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6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66.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67.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68.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69.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70.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71.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72.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73.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74.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75.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5.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7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77.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78.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79.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80.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81.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82.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83.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84.xml"/></Relationships>
</file>

<file path=ppt/slideLayouts/_rels/slideLayout19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84.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84.xml"/></Relationships>
</file>

<file path=ppt/slideLayouts/_rels/slideLayout20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84.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84.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84.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84.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84.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84.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84.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84.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8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4.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修订记录">
    <p:spTree>
      <p:nvGrpSpPr>
        <p:cNvPr id="1" name=""/>
        <p:cNvGrpSpPr/>
        <p:nvPr/>
      </p:nvGrpSpPr>
      <p:grpSpPr>
        <a:xfrm>
          <a:off x="0" y="0"/>
          <a:ext cx="0" cy="0"/>
          <a:chOff x="0" y="0"/>
          <a:chExt cx="0" cy="0"/>
        </a:xfrm>
      </p:grpSpPr>
      <p:graphicFrame>
        <p:nvGraphicFramePr>
          <p:cNvPr id="17" name="Group 3"/>
          <p:cNvGraphicFramePr>
            <a:graphicFrameLocks noGrp="1"/>
          </p:cNvGraphicFramePr>
          <p:nvPr userDrawn="1"/>
        </p:nvGraphicFramePr>
        <p:xfrm>
          <a:off x="1007533" y="1254489"/>
          <a:ext cx="10464801" cy="1082675"/>
        </p:xfrm>
        <a:graphic>
          <a:graphicData uri="http://schemas.openxmlformats.org/drawingml/2006/table">
            <a:tbl>
              <a:tblPr/>
              <a:tblGrid>
                <a:gridCol w="3120249"/>
                <a:gridCol w="1968219"/>
                <a:gridCol w="3024336"/>
                <a:gridCol w="2351997"/>
              </a:tblGrid>
              <a:tr h="577850">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r>
                        <a:rPr kumimoji="1" lang="zh-CN" altLang="en-US" sz="1800" b="1" i="0" u="none" strike="noStrike" cap="none" normalizeH="0" baseline="0" dirty="0">
                          <a:ln>
                            <a:noFill/>
                          </a:ln>
                          <a:solidFill>
                            <a:schemeClr val="tx1"/>
                          </a:solidFill>
                          <a:effectLst/>
                          <a:latin typeface="+mn-ea"/>
                          <a:ea typeface="+mn-ea"/>
                        </a:rPr>
                        <a:t>课程编码</a:t>
                      </a:r>
                      <a:endParaRPr kumimoji="1" lang="zh-CN" altLang="en-US" sz="1800" b="1" i="0" u="none" strike="noStrike" cap="none" normalizeH="0" baseline="0" dirty="0">
                        <a:ln>
                          <a:noFill/>
                        </a:ln>
                        <a:solidFill>
                          <a:schemeClr val="tx1"/>
                        </a:solidFill>
                        <a:effectLst/>
                        <a:latin typeface="+mn-ea"/>
                        <a:ea typeface="+mn-ea"/>
                      </a:endParaRPr>
                    </a:p>
                  </a:txBody>
                  <a:tcPr marL="102699" marR="102699" marT="40053" marB="40053"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r>
                        <a:rPr kumimoji="1" lang="zh-CN" altLang="en-US" sz="1800" b="1" i="0" u="none" strike="noStrike" cap="none" normalizeH="0" baseline="0" dirty="0">
                          <a:ln>
                            <a:noFill/>
                          </a:ln>
                          <a:solidFill>
                            <a:schemeClr val="tx1"/>
                          </a:solidFill>
                          <a:effectLst/>
                          <a:latin typeface="+mn-ea"/>
                          <a:ea typeface="+mn-ea"/>
                        </a:rPr>
                        <a:t>适用产品</a:t>
                      </a:r>
                      <a:endParaRPr kumimoji="1" lang="zh-CN" altLang="en-US" sz="1800" b="1" i="0" u="none" strike="noStrike" cap="none" normalizeH="0" baseline="0" dirty="0">
                        <a:ln>
                          <a:noFill/>
                        </a:ln>
                        <a:solidFill>
                          <a:schemeClr val="tx1"/>
                        </a:solidFill>
                        <a:effectLst/>
                        <a:latin typeface="+mn-ea"/>
                        <a:ea typeface="+mn-ea"/>
                      </a:endParaRPr>
                    </a:p>
                  </a:txBody>
                  <a:tcPr marL="102699" marR="102699" marT="40053" marB="4005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r>
                        <a:rPr kumimoji="1" lang="zh-CN" altLang="en-US" sz="1800" b="1" i="0" u="none" strike="noStrike" cap="none" normalizeH="0" baseline="0" dirty="0">
                          <a:ln>
                            <a:noFill/>
                          </a:ln>
                          <a:solidFill>
                            <a:schemeClr val="tx1"/>
                          </a:solidFill>
                          <a:effectLst/>
                          <a:latin typeface="+mn-ea"/>
                          <a:ea typeface="+mn-ea"/>
                        </a:rPr>
                        <a:t>产品版本</a:t>
                      </a:r>
                      <a:endParaRPr kumimoji="1" lang="zh-CN" altLang="en-US" sz="1800" b="1" i="0" u="none" strike="noStrike" cap="none" normalizeH="0" baseline="0" dirty="0">
                        <a:ln>
                          <a:noFill/>
                        </a:ln>
                        <a:solidFill>
                          <a:schemeClr val="tx1"/>
                        </a:solidFill>
                        <a:effectLst/>
                        <a:latin typeface="+mn-ea"/>
                        <a:ea typeface="+mn-ea"/>
                      </a:endParaRPr>
                    </a:p>
                  </a:txBody>
                  <a:tcPr marL="102699" marR="102699" marT="40053" marB="4005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r>
                        <a:rPr kumimoji="1" lang="zh-CN" altLang="en-US" sz="1800" b="1" i="0" u="none" strike="noStrike" cap="none" normalizeH="0" baseline="0" dirty="0">
                          <a:ln>
                            <a:noFill/>
                          </a:ln>
                          <a:solidFill>
                            <a:schemeClr val="tx1"/>
                          </a:solidFill>
                          <a:effectLst/>
                          <a:latin typeface="+mn-ea"/>
                          <a:ea typeface="+mn-ea"/>
                        </a:rPr>
                        <a:t>课程版本</a:t>
                      </a:r>
                      <a:endParaRPr kumimoji="1" lang="en-US" altLang="zh-CN" sz="1800" b="1" i="0" u="none" strike="noStrike" cap="none" normalizeH="0" baseline="0" dirty="0">
                        <a:ln>
                          <a:noFill/>
                        </a:ln>
                        <a:solidFill>
                          <a:schemeClr val="tx1"/>
                        </a:solidFill>
                        <a:effectLst/>
                        <a:latin typeface="+mn-ea"/>
                        <a:ea typeface="+mn-ea"/>
                      </a:endParaRPr>
                    </a:p>
                  </a:txBody>
                  <a:tcPr marL="102699" marR="102699" marT="40053" marB="40053"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4825">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en-US"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en-US"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en-US"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en-US"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18" name="Group 21"/>
          <p:cNvGraphicFramePr>
            <a:graphicFrameLocks noGrp="1"/>
          </p:cNvGraphicFramePr>
          <p:nvPr userDrawn="1"/>
        </p:nvGraphicFramePr>
        <p:xfrm>
          <a:off x="1007533" y="2776901"/>
          <a:ext cx="10464800" cy="3038475"/>
        </p:xfrm>
        <a:graphic>
          <a:graphicData uri="http://schemas.openxmlformats.org/drawingml/2006/table">
            <a:tbl>
              <a:tblPr/>
              <a:tblGrid>
                <a:gridCol w="3120248"/>
                <a:gridCol w="1968219"/>
                <a:gridCol w="3024336"/>
                <a:gridCol w="2351997"/>
              </a:tblGrid>
              <a:tr h="577850">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r>
                        <a:rPr kumimoji="1" lang="zh-CN" altLang="en-US" sz="1800" b="1" i="0" u="none" strike="noStrike" cap="none" normalizeH="0" baseline="0" dirty="0">
                          <a:ln>
                            <a:noFill/>
                          </a:ln>
                          <a:solidFill>
                            <a:schemeClr val="tx1"/>
                          </a:solidFill>
                          <a:effectLst/>
                          <a:latin typeface="+mn-ea"/>
                          <a:ea typeface="+mn-ea"/>
                        </a:rPr>
                        <a:t>作者</a:t>
                      </a:r>
                      <a:r>
                        <a:rPr kumimoji="1" lang="en-US" altLang="zh-CN" sz="1800" b="1" i="0" u="none" strike="noStrike" cap="none" normalizeH="0" baseline="0" dirty="0">
                          <a:ln>
                            <a:noFill/>
                          </a:ln>
                          <a:solidFill>
                            <a:schemeClr val="tx1"/>
                          </a:solidFill>
                          <a:effectLst/>
                          <a:latin typeface="+mn-ea"/>
                          <a:ea typeface="+mn-ea"/>
                        </a:rPr>
                        <a:t>/</a:t>
                      </a:r>
                      <a:r>
                        <a:rPr kumimoji="1" lang="zh-CN" altLang="en-US" sz="1800" b="1" i="0" u="none" strike="noStrike" cap="none" normalizeH="0" baseline="0" dirty="0">
                          <a:ln>
                            <a:noFill/>
                          </a:ln>
                          <a:solidFill>
                            <a:schemeClr val="tx1"/>
                          </a:solidFill>
                          <a:effectLst/>
                          <a:latin typeface="+mn-ea"/>
                          <a:ea typeface="+mn-ea"/>
                        </a:rPr>
                        <a:t>工号</a:t>
                      </a:r>
                      <a:endParaRPr kumimoji="1" lang="zh-CN" altLang="en-US" sz="1800" b="1" i="0" u="none" strike="noStrike" cap="none" normalizeH="0" baseline="0" dirty="0">
                        <a:ln>
                          <a:noFill/>
                        </a:ln>
                        <a:solidFill>
                          <a:schemeClr val="tx1"/>
                        </a:solidFill>
                        <a:effectLst/>
                        <a:latin typeface="+mn-ea"/>
                        <a:ea typeface="+mn-ea"/>
                      </a:endParaRPr>
                    </a:p>
                  </a:txBody>
                  <a:tcPr marL="102699" marR="102699" marT="40053" marB="40053"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r>
                        <a:rPr kumimoji="1" lang="zh-CN" altLang="en-US" sz="1800" b="1" i="0" u="none" strike="noStrike" cap="none" normalizeH="0" baseline="0" dirty="0">
                          <a:ln>
                            <a:noFill/>
                          </a:ln>
                          <a:solidFill>
                            <a:schemeClr val="tx1"/>
                          </a:solidFill>
                          <a:effectLst/>
                          <a:latin typeface="+mn-ea"/>
                          <a:ea typeface="+mn-ea"/>
                        </a:rPr>
                        <a:t>时间</a:t>
                      </a:r>
                      <a:endParaRPr kumimoji="1" lang="zh-CN" altLang="en-US" sz="1800" b="1" i="0" u="none" strike="noStrike" cap="none" normalizeH="0" baseline="0" dirty="0">
                        <a:ln>
                          <a:noFill/>
                        </a:ln>
                        <a:solidFill>
                          <a:schemeClr val="tx1"/>
                        </a:solidFill>
                        <a:effectLst/>
                        <a:latin typeface="+mn-ea"/>
                        <a:ea typeface="+mn-ea"/>
                      </a:endParaRPr>
                    </a:p>
                  </a:txBody>
                  <a:tcPr marL="102699" marR="102699" marT="40053" marB="4005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r>
                        <a:rPr kumimoji="1" lang="zh-CN" altLang="en-US" sz="1800" b="1" i="0" u="none" strike="noStrike" cap="none" normalizeH="0" baseline="0" dirty="0">
                          <a:ln>
                            <a:noFill/>
                          </a:ln>
                          <a:solidFill>
                            <a:schemeClr val="tx1"/>
                          </a:solidFill>
                          <a:effectLst/>
                          <a:latin typeface="+mn-ea"/>
                          <a:ea typeface="+mn-ea"/>
                        </a:rPr>
                        <a:t>审核人</a:t>
                      </a:r>
                      <a:r>
                        <a:rPr kumimoji="1" lang="en-US" altLang="zh-CN" sz="1800" b="1" i="0" u="none" strike="noStrike" cap="none" normalizeH="0" baseline="0" dirty="0">
                          <a:ln>
                            <a:noFill/>
                          </a:ln>
                          <a:solidFill>
                            <a:schemeClr val="tx1"/>
                          </a:solidFill>
                          <a:effectLst/>
                          <a:latin typeface="+mn-ea"/>
                          <a:ea typeface="+mn-ea"/>
                        </a:rPr>
                        <a:t>/</a:t>
                      </a:r>
                      <a:r>
                        <a:rPr kumimoji="1" lang="zh-CN" altLang="en-US" sz="1800" b="1" i="0" u="none" strike="noStrike" cap="none" normalizeH="0" baseline="0" dirty="0">
                          <a:ln>
                            <a:noFill/>
                          </a:ln>
                          <a:solidFill>
                            <a:schemeClr val="tx1"/>
                          </a:solidFill>
                          <a:effectLst/>
                          <a:latin typeface="+mn-ea"/>
                          <a:ea typeface="+mn-ea"/>
                        </a:rPr>
                        <a:t>工号</a:t>
                      </a:r>
                      <a:endParaRPr kumimoji="1" lang="zh-CN" altLang="en-US" sz="1800" b="1" i="0" u="none" strike="noStrike" cap="none" normalizeH="0" baseline="0" dirty="0">
                        <a:ln>
                          <a:noFill/>
                        </a:ln>
                        <a:solidFill>
                          <a:schemeClr val="tx1"/>
                        </a:solidFill>
                        <a:effectLst/>
                        <a:latin typeface="+mn-ea"/>
                        <a:ea typeface="+mn-ea"/>
                      </a:endParaRPr>
                    </a:p>
                  </a:txBody>
                  <a:tcPr marL="102699" marR="102699" marT="40053" marB="4005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r>
                        <a:rPr kumimoji="1" lang="zh-CN" altLang="zh-CN" sz="1800" b="1" i="0" u="none" strike="noStrike" cap="none" normalizeH="0" baseline="0" dirty="0">
                          <a:ln>
                            <a:noFill/>
                          </a:ln>
                          <a:solidFill>
                            <a:schemeClr val="tx1"/>
                          </a:solidFill>
                          <a:effectLst/>
                          <a:latin typeface="+mn-ea"/>
                          <a:ea typeface="+mn-ea"/>
                        </a:rPr>
                        <a:t>新开发/优化</a:t>
                      </a:r>
                      <a:endParaRPr kumimoji="1" lang="zh-CN" altLang="en-US" sz="1800" b="1" i="0" u="none" strike="noStrike" cap="none" normalizeH="0" baseline="0" dirty="0">
                        <a:ln>
                          <a:noFill/>
                        </a:ln>
                        <a:solidFill>
                          <a:schemeClr val="tx1"/>
                        </a:solidFill>
                        <a:effectLst/>
                        <a:latin typeface="+mn-ea"/>
                        <a:ea typeface="+mn-ea"/>
                      </a:endParaRPr>
                    </a:p>
                  </a:txBody>
                  <a:tcPr marL="102699" marR="102699" marT="40053" marB="40053"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4825">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en-US"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en-US"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en-US"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en-US"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88950">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88950">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88950">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a:ln>
                          <a:noFill/>
                        </a:ln>
                        <a:solidFill>
                          <a:schemeClr val="tx1"/>
                        </a:solidFill>
                        <a:effectLst/>
                        <a:latin typeface="+mn-ea"/>
                        <a:ea typeface="+mn-ea"/>
                      </a:endParaRPr>
                    </a:p>
                  </a:txBody>
                  <a:tcPr marL="104344" marR="104344" marT="39127" marB="391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88950">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35" name="文本占位符 7"/>
          <p:cNvSpPr>
            <a:spLocks noGrp="1"/>
          </p:cNvSpPr>
          <p:nvPr>
            <p:ph type="body" sz="quarter" idx="17" hasCustomPrompt="1"/>
          </p:nvPr>
        </p:nvSpPr>
        <p:spPr>
          <a:xfrm>
            <a:off x="1007533" y="1825691"/>
            <a:ext cx="3120248" cy="504887"/>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zh-CN" altLang="en-US" dirty="0"/>
              <a:t>课程编码</a:t>
            </a:r>
            <a:endParaRPr lang="zh-CN" altLang="en-US" dirty="0"/>
          </a:p>
        </p:txBody>
      </p:sp>
      <p:sp>
        <p:nvSpPr>
          <p:cNvPr id="36" name="文本占位符 7"/>
          <p:cNvSpPr>
            <a:spLocks noGrp="1"/>
          </p:cNvSpPr>
          <p:nvPr>
            <p:ph type="body" sz="quarter" idx="18" hasCustomPrompt="1"/>
          </p:nvPr>
        </p:nvSpPr>
        <p:spPr>
          <a:xfrm>
            <a:off x="4127781" y="1825691"/>
            <a:ext cx="1968219" cy="504887"/>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zh-CN" altLang="en-US" dirty="0"/>
              <a:t>适用的产品</a:t>
            </a:r>
            <a:endParaRPr lang="zh-CN" altLang="en-US" dirty="0"/>
          </a:p>
        </p:txBody>
      </p:sp>
      <p:sp>
        <p:nvSpPr>
          <p:cNvPr id="37" name="文本占位符 7"/>
          <p:cNvSpPr>
            <a:spLocks noGrp="1"/>
          </p:cNvSpPr>
          <p:nvPr>
            <p:ph type="body" sz="quarter" idx="19" hasCustomPrompt="1"/>
          </p:nvPr>
        </p:nvSpPr>
        <p:spPr>
          <a:xfrm>
            <a:off x="6096000" y="1825691"/>
            <a:ext cx="3024336" cy="504887"/>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en-US" altLang="zh-CN" dirty="0"/>
              <a:t>V5R2</a:t>
            </a:r>
            <a:endParaRPr lang="zh-CN" altLang="en-US" dirty="0"/>
          </a:p>
        </p:txBody>
      </p:sp>
      <p:sp>
        <p:nvSpPr>
          <p:cNvPr id="38" name="文本占位符 7"/>
          <p:cNvSpPr>
            <a:spLocks noGrp="1"/>
          </p:cNvSpPr>
          <p:nvPr>
            <p:ph type="body" sz="quarter" idx="20" hasCustomPrompt="1"/>
          </p:nvPr>
        </p:nvSpPr>
        <p:spPr>
          <a:xfrm>
            <a:off x="9120336" y="1825691"/>
            <a:ext cx="2351997" cy="504887"/>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en-US" altLang="zh-CN" dirty="0"/>
              <a:t>V1R1</a:t>
            </a:r>
            <a:endParaRPr lang="zh-CN" altLang="en-US" dirty="0"/>
          </a:p>
        </p:txBody>
      </p:sp>
      <p:sp>
        <p:nvSpPr>
          <p:cNvPr id="43" name="文本占位符 7"/>
          <p:cNvSpPr>
            <a:spLocks noGrp="1"/>
          </p:cNvSpPr>
          <p:nvPr>
            <p:ph type="body" sz="quarter" idx="13" hasCustomPrompt="1"/>
          </p:nvPr>
        </p:nvSpPr>
        <p:spPr>
          <a:xfrm>
            <a:off x="1007435" y="3373862"/>
            <a:ext cx="3120347"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zh-CN" altLang="en-US" dirty="0"/>
              <a:t>姓名</a:t>
            </a:r>
            <a:r>
              <a:rPr lang="en-US" altLang="zh-CN" dirty="0"/>
              <a:t>/</a:t>
            </a:r>
            <a:r>
              <a:rPr lang="zh-CN" altLang="en-US" dirty="0"/>
              <a:t>工号</a:t>
            </a:r>
            <a:endParaRPr lang="zh-CN" altLang="en-US" dirty="0"/>
          </a:p>
        </p:txBody>
      </p:sp>
      <p:sp>
        <p:nvSpPr>
          <p:cNvPr id="44" name="文本占位符 7"/>
          <p:cNvSpPr>
            <a:spLocks noGrp="1"/>
          </p:cNvSpPr>
          <p:nvPr>
            <p:ph type="body" sz="quarter" idx="14" hasCustomPrompt="1"/>
          </p:nvPr>
        </p:nvSpPr>
        <p:spPr>
          <a:xfrm>
            <a:off x="4127781" y="3373862"/>
            <a:ext cx="1968219"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en-US" altLang="zh-CN" dirty="0"/>
              <a:t>2015.01.25</a:t>
            </a:r>
            <a:endParaRPr lang="zh-CN" altLang="en-US" dirty="0"/>
          </a:p>
        </p:txBody>
      </p:sp>
      <p:sp>
        <p:nvSpPr>
          <p:cNvPr id="45" name="文本占位符 7"/>
          <p:cNvSpPr>
            <a:spLocks noGrp="1"/>
          </p:cNvSpPr>
          <p:nvPr>
            <p:ph type="body" sz="quarter" idx="15" hasCustomPrompt="1"/>
          </p:nvPr>
        </p:nvSpPr>
        <p:spPr>
          <a:xfrm>
            <a:off x="6096000" y="3373862"/>
            <a:ext cx="3024336"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zh-CN" altLang="en-US" dirty="0"/>
              <a:t>姓名</a:t>
            </a:r>
            <a:r>
              <a:rPr lang="en-US" altLang="zh-CN" dirty="0"/>
              <a:t>/</a:t>
            </a:r>
            <a:r>
              <a:rPr lang="zh-CN" altLang="en-US" dirty="0"/>
              <a:t>工号</a:t>
            </a:r>
            <a:endParaRPr lang="zh-CN" altLang="en-US" dirty="0"/>
          </a:p>
        </p:txBody>
      </p:sp>
      <p:sp>
        <p:nvSpPr>
          <p:cNvPr id="46" name="文本占位符 7"/>
          <p:cNvSpPr>
            <a:spLocks noGrp="1"/>
          </p:cNvSpPr>
          <p:nvPr>
            <p:ph type="body" sz="quarter" idx="16" hasCustomPrompt="1"/>
          </p:nvPr>
        </p:nvSpPr>
        <p:spPr>
          <a:xfrm>
            <a:off x="9120336" y="3337858"/>
            <a:ext cx="2352261" cy="504056"/>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zh-CN" altLang="en-US" dirty="0"/>
              <a:t>新开发</a:t>
            </a:r>
            <a:endParaRPr lang="zh-CN" altLang="en-US" dirty="0"/>
          </a:p>
        </p:txBody>
      </p:sp>
      <p:sp>
        <p:nvSpPr>
          <p:cNvPr id="63" name="Rectangle 2"/>
          <p:cNvSpPr>
            <a:spLocks noChangeArrowheads="1"/>
          </p:cNvSpPr>
          <p:nvPr userDrawn="1"/>
        </p:nvSpPr>
        <p:spPr bwMode="auto">
          <a:xfrm>
            <a:off x="952501" y="368660"/>
            <a:ext cx="2803239" cy="479425"/>
          </a:xfrm>
          <a:prstGeom prst="rect">
            <a:avLst/>
          </a:prstGeom>
          <a:noFill/>
          <a:ln w="9525">
            <a:noFill/>
            <a:miter lim="800000"/>
          </a:ln>
        </p:spPr>
        <p:txBody>
          <a:bodyPr lIns="78258" tIns="39127" rIns="78258" bIns="39127" anchor="ctr"/>
          <a:lstStyle/>
          <a:p>
            <a:pPr algn="l" defTabSz="1001395" rtl="0" eaLnBrk="0" fontAlgn="t" hangingPunct="0">
              <a:spcBef>
                <a:spcPct val="0"/>
              </a:spcBef>
              <a:spcAft>
                <a:spcPct val="0"/>
              </a:spcAft>
            </a:pPr>
            <a:r>
              <a:rPr lang="zh-CN" altLang="en-US" sz="3500" b="1" kern="1200" dirty="0">
                <a:solidFill>
                  <a:schemeClr val="tx1">
                    <a:lumMod val="75000"/>
                    <a:lumOff val="25000"/>
                  </a:schemeClr>
                </a:solidFill>
                <a:latin typeface="+mn-lt"/>
                <a:ea typeface="+mn-ea"/>
                <a:cs typeface="Arial" panose="020B0604020202020204" pitchFamily="34" charset="0"/>
              </a:rPr>
              <a:t>修订记录</a:t>
            </a:r>
            <a:endParaRPr lang="zh-CN" altLang="en-US" sz="3500" b="1" kern="1200" dirty="0">
              <a:solidFill>
                <a:schemeClr val="tx1">
                  <a:lumMod val="75000"/>
                  <a:lumOff val="25000"/>
                </a:schemeClr>
              </a:solidFill>
              <a:latin typeface="+mn-lt"/>
              <a:ea typeface="+mn-ea"/>
              <a:cs typeface="Arial" panose="020B0604020202020204" pitchFamily="34" charset="0"/>
            </a:endParaRPr>
          </a:p>
        </p:txBody>
      </p:sp>
      <p:sp>
        <p:nvSpPr>
          <p:cNvPr id="64" name="Text Box 58"/>
          <p:cNvSpPr txBox="1">
            <a:spLocks noChangeArrowheads="1"/>
          </p:cNvSpPr>
          <p:nvPr userDrawn="1"/>
        </p:nvSpPr>
        <p:spPr bwMode="auto">
          <a:xfrm>
            <a:off x="8904312" y="296652"/>
            <a:ext cx="2772308" cy="701675"/>
          </a:xfrm>
          <a:prstGeom prst="rect">
            <a:avLst/>
          </a:prstGeom>
          <a:noFill/>
          <a:ln w="9525" algn="ctr">
            <a:noFill/>
            <a:miter lim="800000"/>
          </a:ln>
        </p:spPr>
        <p:txBody>
          <a:bodyPr wrap="square">
            <a:spAutoFit/>
          </a:bodyPr>
          <a:lstStyle/>
          <a:p>
            <a:pPr>
              <a:spcBef>
                <a:spcPct val="50000"/>
              </a:spcBef>
            </a:pPr>
            <a:r>
              <a:rPr lang="zh-CN" altLang="en-US" sz="4000" i="0" dirty="0">
                <a:solidFill>
                  <a:schemeClr val="bg2">
                    <a:lumMod val="50000"/>
                  </a:schemeClr>
                </a:solidFill>
                <a:latin typeface="+mn-lt"/>
                <a:ea typeface="+mn-ea"/>
                <a:cs typeface="Arial" panose="020B0604020202020204" pitchFamily="34" charset="0"/>
              </a:rPr>
              <a:t>本页不打印</a:t>
            </a:r>
            <a:endParaRPr lang="zh-CN" altLang="en-US" sz="4000" i="0" dirty="0">
              <a:solidFill>
                <a:schemeClr val="bg2">
                  <a:lumMod val="50000"/>
                </a:schemeClr>
              </a:solidFill>
              <a:latin typeface="+mn-lt"/>
              <a:ea typeface="+mn-ea"/>
              <a:cs typeface="Arial" panose="020B0604020202020204" pitchFamily="34" charset="0"/>
            </a:endParaRPr>
          </a:p>
        </p:txBody>
      </p:sp>
      <p:sp>
        <p:nvSpPr>
          <p:cNvPr id="39" name="文本占位符 7"/>
          <p:cNvSpPr>
            <a:spLocks noGrp="1"/>
          </p:cNvSpPr>
          <p:nvPr>
            <p:ph type="body" sz="quarter" idx="21" hasCustomPrompt="1"/>
          </p:nvPr>
        </p:nvSpPr>
        <p:spPr>
          <a:xfrm>
            <a:off x="1007435" y="3877918"/>
            <a:ext cx="3120347"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zh-CN" altLang="en-US" dirty="0"/>
              <a:t>姓名</a:t>
            </a:r>
            <a:r>
              <a:rPr lang="en-US" altLang="zh-CN" dirty="0"/>
              <a:t>/</a:t>
            </a:r>
            <a:r>
              <a:rPr lang="zh-CN" altLang="en-US" dirty="0"/>
              <a:t>工号</a:t>
            </a:r>
            <a:endParaRPr lang="zh-CN" altLang="en-US" dirty="0"/>
          </a:p>
        </p:txBody>
      </p:sp>
      <p:sp>
        <p:nvSpPr>
          <p:cNvPr id="40" name="文本占位符 7"/>
          <p:cNvSpPr>
            <a:spLocks noGrp="1"/>
          </p:cNvSpPr>
          <p:nvPr>
            <p:ph type="body" sz="quarter" idx="22" hasCustomPrompt="1"/>
          </p:nvPr>
        </p:nvSpPr>
        <p:spPr>
          <a:xfrm>
            <a:off x="4127781" y="3877918"/>
            <a:ext cx="1968219"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en-US" altLang="zh-CN" dirty="0"/>
              <a:t>2015.01.25</a:t>
            </a:r>
            <a:endParaRPr lang="zh-CN" altLang="en-US" dirty="0"/>
          </a:p>
        </p:txBody>
      </p:sp>
      <p:sp>
        <p:nvSpPr>
          <p:cNvPr id="41" name="文本占位符 7"/>
          <p:cNvSpPr>
            <a:spLocks noGrp="1"/>
          </p:cNvSpPr>
          <p:nvPr>
            <p:ph type="body" sz="quarter" idx="23" hasCustomPrompt="1"/>
          </p:nvPr>
        </p:nvSpPr>
        <p:spPr>
          <a:xfrm>
            <a:off x="6096000" y="3877918"/>
            <a:ext cx="3024336"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zh-CN" altLang="en-US" dirty="0"/>
              <a:t>姓名</a:t>
            </a:r>
            <a:r>
              <a:rPr lang="en-US" altLang="zh-CN" dirty="0"/>
              <a:t>/</a:t>
            </a:r>
            <a:r>
              <a:rPr lang="zh-CN" altLang="en-US" dirty="0"/>
              <a:t>工号</a:t>
            </a:r>
            <a:endParaRPr lang="zh-CN" altLang="en-US" dirty="0"/>
          </a:p>
        </p:txBody>
      </p:sp>
      <p:sp>
        <p:nvSpPr>
          <p:cNvPr id="42" name="文本占位符 7"/>
          <p:cNvSpPr>
            <a:spLocks noGrp="1"/>
          </p:cNvSpPr>
          <p:nvPr>
            <p:ph type="body" sz="quarter" idx="24" hasCustomPrompt="1"/>
          </p:nvPr>
        </p:nvSpPr>
        <p:spPr>
          <a:xfrm>
            <a:off x="9120336" y="3841914"/>
            <a:ext cx="2352261" cy="504056"/>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zh-CN" altLang="en-US" dirty="0"/>
              <a:t>优化</a:t>
            </a:r>
            <a:endParaRPr lang="zh-CN" altLang="en-US" dirty="0"/>
          </a:p>
        </p:txBody>
      </p:sp>
      <p:sp>
        <p:nvSpPr>
          <p:cNvPr id="65" name="文本占位符 7"/>
          <p:cNvSpPr>
            <a:spLocks noGrp="1"/>
          </p:cNvSpPr>
          <p:nvPr>
            <p:ph type="body" sz="quarter" idx="25" hasCustomPrompt="1"/>
          </p:nvPr>
        </p:nvSpPr>
        <p:spPr>
          <a:xfrm>
            <a:off x="1007435" y="4345970"/>
            <a:ext cx="3120347"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zh-CN" altLang="en-US" dirty="0"/>
              <a:t>姓名</a:t>
            </a:r>
            <a:r>
              <a:rPr lang="en-US" altLang="zh-CN" dirty="0"/>
              <a:t>/</a:t>
            </a:r>
            <a:r>
              <a:rPr lang="zh-CN" altLang="en-US" dirty="0"/>
              <a:t>工号</a:t>
            </a:r>
            <a:endParaRPr lang="zh-CN" altLang="en-US" dirty="0"/>
          </a:p>
        </p:txBody>
      </p:sp>
      <p:sp>
        <p:nvSpPr>
          <p:cNvPr id="66" name="文本占位符 7"/>
          <p:cNvSpPr>
            <a:spLocks noGrp="1"/>
          </p:cNvSpPr>
          <p:nvPr>
            <p:ph type="body" sz="quarter" idx="26" hasCustomPrompt="1"/>
          </p:nvPr>
        </p:nvSpPr>
        <p:spPr>
          <a:xfrm>
            <a:off x="4127781" y="4345970"/>
            <a:ext cx="1968219"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en-US" altLang="zh-CN" dirty="0"/>
              <a:t>2015.01.25</a:t>
            </a:r>
            <a:endParaRPr lang="zh-CN" altLang="en-US" dirty="0"/>
          </a:p>
        </p:txBody>
      </p:sp>
      <p:sp>
        <p:nvSpPr>
          <p:cNvPr id="67" name="文本占位符 7"/>
          <p:cNvSpPr>
            <a:spLocks noGrp="1"/>
          </p:cNvSpPr>
          <p:nvPr>
            <p:ph type="body" sz="quarter" idx="27" hasCustomPrompt="1"/>
          </p:nvPr>
        </p:nvSpPr>
        <p:spPr>
          <a:xfrm>
            <a:off x="6096000" y="4345970"/>
            <a:ext cx="3024336"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zh-CN" altLang="en-US" dirty="0"/>
              <a:t>姓名</a:t>
            </a:r>
            <a:r>
              <a:rPr lang="en-US" altLang="zh-CN" dirty="0"/>
              <a:t>/</a:t>
            </a:r>
            <a:r>
              <a:rPr lang="zh-CN" altLang="en-US" dirty="0"/>
              <a:t>工号</a:t>
            </a:r>
            <a:endParaRPr lang="zh-CN" altLang="en-US" dirty="0"/>
          </a:p>
        </p:txBody>
      </p:sp>
      <p:sp>
        <p:nvSpPr>
          <p:cNvPr id="68" name="文本占位符 7"/>
          <p:cNvSpPr>
            <a:spLocks noGrp="1"/>
          </p:cNvSpPr>
          <p:nvPr>
            <p:ph type="body" sz="quarter" idx="28" hasCustomPrompt="1"/>
          </p:nvPr>
        </p:nvSpPr>
        <p:spPr>
          <a:xfrm>
            <a:off x="9120336" y="4345970"/>
            <a:ext cx="2352261"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zh-CN" altLang="en-US" dirty="0"/>
              <a:t>优化</a:t>
            </a:r>
            <a:endParaRPr lang="zh-CN" altLang="en-US" dirty="0"/>
          </a:p>
        </p:txBody>
      </p:sp>
      <p:sp>
        <p:nvSpPr>
          <p:cNvPr id="69" name="文本占位符 7"/>
          <p:cNvSpPr>
            <a:spLocks noGrp="1"/>
          </p:cNvSpPr>
          <p:nvPr>
            <p:ph type="body" sz="quarter" idx="29" hasCustomPrompt="1"/>
          </p:nvPr>
        </p:nvSpPr>
        <p:spPr>
          <a:xfrm>
            <a:off x="1007435" y="4886030"/>
            <a:ext cx="3120347"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zh-CN" altLang="en-US" dirty="0"/>
              <a:t>姓名</a:t>
            </a:r>
            <a:r>
              <a:rPr lang="en-US" altLang="zh-CN" dirty="0"/>
              <a:t>/</a:t>
            </a:r>
            <a:r>
              <a:rPr lang="zh-CN" altLang="en-US" dirty="0"/>
              <a:t>工号</a:t>
            </a:r>
            <a:endParaRPr lang="zh-CN" altLang="en-US" dirty="0"/>
          </a:p>
        </p:txBody>
      </p:sp>
      <p:sp>
        <p:nvSpPr>
          <p:cNvPr id="70" name="文本占位符 7"/>
          <p:cNvSpPr>
            <a:spLocks noGrp="1"/>
          </p:cNvSpPr>
          <p:nvPr>
            <p:ph type="body" sz="quarter" idx="30" hasCustomPrompt="1"/>
          </p:nvPr>
        </p:nvSpPr>
        <p:spPr>
          <a:xfrm>
            <a:off x="4127781" y="4886030"/>
            <a:ext cx="1968219"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en-US" altLang="zh-CN" dirty="0"/>
              <a:t>2015.01.25</a:t>
            </a:r>
            <a:endParaRPr lang="zh-CN" altLang="en-US" dirty="0"/>
          </a:p>
        </p:txBody>
      </p:sp>
      <p:sp>
        <p:nvSpPr>
          <p:cNvPr id="71" name="文本占位符 7"/>
          <p:cNvSpPr>
            <a:spLocks noGrp="1"/>
          </p:cNvSpPr>
          <p:nvPr>
            <p:ph type="body" sz="quarter" idx="31" hasCustomPrompt="1"/>
          </p:nvPr>
        </p:nvSpPr>
        <p:spPr>
          <a:xfrm>
            <a:off x="6096000" y="4886030"/>
            <a:ext cx="3024336"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zh-CN" altLang="en-US" dirty="0"/>
              <a:t>姓名</a:t>
            </a:r>
            <a:r>
              <a:rPr lang="en-US" altLang="zh-CN" dirty="0"/>
              <a:t>/</a:t>
            </a:r>
            <a:r>
              <a:rPr lang="zh-CN" altLang="en-US" dirty="0"/>
              <a:t>工号</a:t>
            </a:r>
            <a:endParaRPr lang="zh-CN" altLang="en-US" dirty="0"/>
          </a:p>
        </p:txBody>
      </p:sp>
      <p:sp>
        <p:nvSpPr>
          <p:cNvPr id="72" name="文本占位符 7"/>
          <p:cNvSpPr>
            <a:spLocks noGrp="1"/>
          </p:cNvSpPr>
          <p:nvPr>
            <p:ph type="body" sz="quarter" idx="32" hasCustomPrompt="1"/>
          </p:nvPr>
        </p:nvSpPr>
        <p:spPr>
          <a:xfrm>
            <a:off x="9120336" y="4886030"/>
            <a:ext cx="2352261"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zh-CN" altLang="en-US" dirty="0"/>
              <a:t>优化</a:t>
            </a:r>
            <a:endParaRPr lang="zh-CN" altLang="en-US" dirty="0"/>
          </a:p>
        </p:txBody>
      </p:sp>
      <p:sp>
        <p:nvSpPr>
          <p:cNvPr id="73" name="文本占位符 7"/>
          <p:cNvSpPr>
            <a:spLocks noGrp="1"/>
          </p:cNvSpPr>
          <p:nvPr>
            <p:ph type="body" sz="quarter" idx="33" hasCustomPrompt="1"/>
          </p:nvPr>
        </p:nvSpPr>
        <p:spPr>
          <a:xfrm>
            <a:off x="1007435" y="5354082"/>
            <a:ext cx="3120347"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zh-CN" altLang="en-US" dirty="0"/>
              <a:t>姓名</a:t>
            </a:r>
            <a:r>
              <a:rPr lang="en-US" altLang="zh-CN" dirty="0"/>
              <a:t>/</a:t>
            </a:r>
            <a:r>
              <a:rPr lang="zh-CN" altLang="en-US" dirty="0"/>
              <a:t>工号</a:t>
            </a:r>
            <a:endParaRPr lang="zh-CN" altLang="en-US" dirty="0"/>
          </a:p>
        </p:txBody>
      </p:sp>
      <p:sp>
        <p:nvSpPr>
          <p:cNvPr id="74" name="文本占位符 7"/>
          <p:cNvSpPr>
            <a:spLocks noGrp="1"/>
          </p:cNvSpPr>
          <p:nvPr>
            <p:ph type="body" sz="quarter" idx="34" hasCustomPrompt="1"/>
          </p:nvPr>
        </p:nvSpPr>
        <p:spPr>
          <a:xfrm>
            <a:off x="4127781" y="5354082"/>
            <a:ext cx="1968219"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en-US" altLang="zh-CN" dirty="0"/>
              <a:t>2015.01.25</a:t>
            </a:r>
            <a:endParaRPr lang="zh-CN" altLang="en-US" dirty="0"/>
          </a:p>
        </p:txBody>
      </p:sp>
      <p:sp>
        <p:nvSpPr>
          <p:cNvPr id="75" name="文本占位符 7"/>
          <p:cNvSpPr>
            <a:spLocks noGrp="1"/>
          </p:cNvSpPr>
          <p:nvPr>
            <p:ph type="body" sz="quarter" idx="35" hasCustomPrompt="1"/>
          </p:nvPr>
        </p:nvSpPr>
        <p:spPr>
          <a:xfrm>
            <a:off x="6096000" y="5354082"/>
            <a:ext cx="3024336"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zh-CN" altLang="en-US" dirty="0"/>
              <a:t>姓名</a:t>
            </a:r>
            <a:r>
              <a:rPr lang="en-US" altLang="zh-CN" dirty="0"/>
              <a:t>/</a:t>
            </a:r>
            <a:r>
              <a:rPr lang="zh-CN" altLang="en-US" dirty="0"/>
              <a:t>工号</a:t>
            </a:r>
            <a:endParaRPr lang="zh-CN" altLang="en-US" dirty="0"/>
          </a:p>
        </p:txBody>
      </p:sp>
      <p:sp>
        <p:nvSpPr>
          <p:cNvPr id="76" name="文本占位符 7"/>
          <p:cNvSpPr>
            <a:spLocks noGrp="1"/>
          </p:cNvSpPr>
          <p:nvPr>
            <p:ph type="body" sz="quarter" idx="36" hasCustomPrompt="1"/>
          </p:nvPr>
        </p:nvSpPr>
        <p:spPr>
          <a:xfrm>
            <a:off x="9120336" y="5354082"/>
            <a:ext cx="2352261"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zh-CN" altLang="en-US" dirty="0"/>
              <a:t>优化</a:t>
            </a:r>
            <a:endParaRPr lang="zh-CN" altLang="en-US" dirty="0"/>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0#思考题">
    <p:spTree>
      <p:nvGrpSpPr>
        <p:cNvPr id="1" name=""/>
        <p:cNvGrpSpPr/>
        <p:nvPr/>
      </p:nvGrpSpPr>
      <p:grpSpPr>
        <a:xfrm>
          <a:off x="0" y="0"/>
          <a:ext cx="0" cy="0"/>
          <a:chOff x="0" y="0"/>
          <a:chExt cx="0" cy="0"/>
        </a:xfrm>
      </p:grpSpPr>
      <p:sp>
        <p:nvSpPr>
          <p:cNvPr id="4" name="文本占位符 6"/>
          <p:cNvSpPr>
            <a:spLocks noGrp="1"/>
          </p:cNvSpPr>
          <p:nvPr>
            <p:ph type="body" sz="quarter" idx="10" hasCustomPrompt="1"/>
          </p:nvPr>
        </p:nvSpPr>
        <p:spPr>
          <a:xfrm>
            <a:off x="912285" y="1233487"/>
            <a:ext cx="10560049" cy="4680000"/>
          </a:xfrm>
        </p:spPr>
        <p:txBody>
          <a:bodyPr/>
          <a:lstStyle>
            <a:lvl1pPr marL="457200" marR="0" indent="-457200" algn="just" defTabSz="802005" rtl="0" eaLnBrk="1" fontAlgn="base" latinLnBrk="0" hangingPunct="1">
              <a:lnSpc>
                <a:spcPct val="140000"/>
              </a:lnSpc>
              <a:spcBef>
                <a:spcPct val="30000"/>
              </a:spcBef>
              <a:spcAft>
                <a:spcPct val="0"/>
              </a:spcAft>
              <a:buClr>
                <a:srgbClr val="808080"/>
              </a:buClr>
              <a:buSzPct val="100000"/>
              <a:buFont typeface="+mj-lt"/>
              <a:buAutoNum type="arabicPeriod"/>
              <a:defRPr sz="2000">
                <a:latin typeface="+mn-ea"/>
                <a:ea typeface="+mn-ea"/>
                <a:cs typeface="Arial" panose="020B0604020202020204" pitchFamily="34" charset="0"/>
              </a:defRPr>
            </a:lvl1pPr>
            <a:lvl2pPr marL="401320" indent="0" algn="just">
              <a:buSzPct val="100000"/>
              <a:buFont typeface="+mj-lt"/>
              <a:buNone/>
              <a:defRPr sz="1800"/>
            </a:lvl2pPr>
            <a:lvl3pPr>
              <a:defRPr/>
            </a:lvl3pPr>
            <a:lvl5pPr>
              <a:buNone/>
              <a:defRPr/>
            </a:lvl5pPr>
          </a:lstStyle>
          <a:p>
            <a:r>
              <a:rPr lang="zh-CN" altLang="en-US" dirty="0"/>
              <a:t>此版式用于思考题</a:t>
            </a:r>
            <a:r>
              <a:rPr lang="en-US" altLang="zh-CN" dirty="0"/>
              <a:t>-201501</a:t>
            </a:r>
            <a:r>
              <a:rPr lang="zh-CN" altLang="en-US" dirty="0"/>
              <a:t>具体格式（序号格式需以模板展示</a:t>
            </a:r>
            <a:r>
              <a:rPr lang="zh-CN" altLang="en-US" dirty="0" smtClean="0"/>
              <a:t>）</a:t>
            </a:r>
            <a:endParaRPr lang="en-US" altLang="zh-CN" dirty="0"/>
          </a:p>
        </p:txBody>
      </p:sp>
      <p:sp>
        <p:nvSpPr>
          <p:cNvPr id="5" name="TextBox 10"/>
          <p:cNvSpPr txBox="1"/>
          <p:nvPr userDrawn="1"/>
        </p:nvSpPr>
        <p:spPr bwMode="auto">
          <a:xfrm>
            <a:off x="1595500" y="408779"/>
            <a:ext cx="1665402" cy="639559"/>
          </a:xfrm>
          <a:prstGeom prst="rect">
            <a:avLst/>
          </a:prstGeom>
          <a:noFill/>
          <a:ln w="9525">
            <a:noFill/>
            <a:miter lim="800000"/>
          </a:ln>
        </p:spPr>
        <p:txBody>
          <a:bodyPr wrap="square" lIns="99980" tIns="49987" rIns="99980" bIns="49987" rtlCol="0">
            <a:spAutoFit/>
          </a:bodyPr>
          <a:lstStyle/>
          <a:p>
            <a:pPr defTabSz="1001395" eaLnBrk="0" hangingPunct="0"/>
            <a:r>
              <a:rPr lang="zh-CN" altLang="en-US" sz="3500" b="1" dirty="0">
                <a:solidFill>
                  <a:schemeClr val="tx1">
                    <a:lumMod val="75000"/>
                    <a:lumOff val="25000"/>
                  </a:schemeClr>
                </a:solidFill>
                <a:latin typeface="+mn-ea"/>
                <a:ea typeface="+mn-ea"/>
                <a:cs typeface="Arial" panose="020B0604020202020204" pitchFamily="34" charset="0"/>
              </a:rPr>
              <a:t>思考题</a:t>
            </a:r>
            <a:endParaRPr lang="zh-CN" altLang="en-US" sz="3500" b="1" dirty="0">
              <a:solidFill>
                <a:schemeClr val="tx1">
                  <a:lumMod val="75000"/>
                  <a:lumOff val="25000"/>
                </a:schemeClr>
              </a:solidFill>
              <a:latin typeface="+mn-ea"/>
              <a:ea typeface="+mn-ea"/>
              <a:cs typeface="Arial" panose="020B0604020202020204" pitchFamily="34" charset="0"/>
            </a:endParaRPr>
          </a:p>
        </p:txBody>
      </p:sp>
      <p:sp>
        <p:nvSpPr>
          <p:cNvPr id="8"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latin typeface="+mn-ea"/>
              <a:ea typeface="+mn-ea"/>
            </a:endParaRPr>
          </a:p>
        </p:txBody>
      </p:sp>
      <p:sp>
        <p:nvSpPr>
          <p:cNvPr id="9"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latin typeface="+mn-ea"/>
              <a:ea typeface="+mn-ea"/>
            </a:endParaRPr>
          </a:p>
        </p:txBody>
      </p:sp>
      <p:grpSp>
        <p:nvGrpSpPr>
          <p:cNvPr id="10" name="组合 9"/>
          <p:cNvGrpSpPr/>
          <p:nvPr userDrawn="1"/>
        </p:nvGrpSpPr>
        <p:grpSpPr>
          <a:xfrm>
            <a:off x="479376" y="424270"/>
            <a:ext cx="495619" cy="592462"/>
            <a:chOff x="5554662" y="2422526"/>
            <a:chExt cx="690564" cy="825500"/>
          </a:xfrm>
          <a:solidFill>
            <a:schemeClr val="bg1"/>
          </a:solidFill>
        </p:grpSpPr>
        <p:sp>
          <p:nvSpPr>
            <p:cNvPr id="11" name="Freeform 30"/>
            <p:cNvSpPr/>
            <p:nvPr/>
          </p:nvSpPr>
          <p:spPr bwMode="auto">
            <a:xfrm>
              <a:off x="5554662" y="2487613"/>
              <a:ext cx="258763" cy="760413"/>
            </a:xfrm>
            <a:custGeom>
              <a:avLst/>
              <a:gdLst>
                <a:gd name="T0" fmla="*/ 233 w 245"/>
                <a:gd name="T1" fmla="*/ 722 h 722"/>
                <a:gd name="T2" fmla="*/ 245 w 245"/>
                <a:gd name="T3" fmla="*/ 710 h 722"/>
                <a:gd name="T4" fmla="*/ 245 w 245"/>
                <a:gd name="T5" fmla="*/ 614 h 722"/>
                <a:gd name="T6" fmla="*/ 187 w 245"/>
                <a:gd name="T7" fmla="*/ 559 h 722"/>
                <a:gd name="T8" fmla="*/ 93 w 245"/>
                <a:gd name="T9" fmla="*/ 499 h 722"/>
                <a:gd name="T10" fmla="*/ 93 w 245"/>
                <a:gd name="T11" fmla="*/ 401 h 722"/>
                <a:gd name="T12" fmla="*/ 82 w 245"/>
                <a:gd name="T13" fmla="*/ 398 h 722"/>
                <a:gd name="T14" fmla="*/ 38 w 245"/>
                <a:gd name="T15" fmla="*/ 381 h 722"/>
                <a:gd name="T16" fmla="*/ 102 w 245"/>
                <a:gd name="T17" fmla="*/ 255 h 722"/>
                <a:gd name="T18" fmla="*/ 106 w 245"/>
                <a:gd name="T19" fmla="*/ 250 h 722"/>
                <a:gd name="T20" fmla="*/ 105 w 245"/>
                <a:gd name="T21" fmla="*/ 244 h 722"/>
                <a:gd name="T22" fmla="*/ 218 w 245"/>
                <a:gd name="T23" fmla="*/ 31 h 722"/>
                <a:gd name="T24" fmla="*/ 225 w 245"/>
                <a:gd name="T25" fmla="*/ 15 h 722"/>
                <a:gd name="T26" fmla="*/ 222 w 245"/>
                <a:gd name="T27" fmla="*/ 9 h 722"/>
                <a:gd name="T28" fmla="*/ 207 w 245"/>
                <a:gd name="T29" fmla="*/ 3 h 722"/>
                <a:gd name="T30" fmla="*/ 86 w 245"/>
                <a:gd name="T31" fmla="*/ 148 h 722"/>
                <a:gd name="T32" fmla="*/ 75 w 245"/>
                <a:gd name="T33" fmla="*/ 240 h 722"/>
                <a:gd name="T34" fmla="*/ 8 w 245"/>
                <a:gd name="T35" fmla="*/ 390 h 722"/>
                <a:gd name="T36" fmla="*/ 8 w 245"/>
                <a:gd name="T37" fmla="*/ 391 h 722"/>
                <a:gd name="T38" fmla="*/ 8 w 245"/>
                <a:gd name="T39" fmla="*/ 393 h 722"/>
                <a:gd name="T40" fmla="*/ 63 w 245"/>
                <a:gd name="T41" fmla="*/ 424 h 722"/>
                <a:gd name="T42" fmla="*/ 63 w 245"/>
                <a:gd name="T43" fmla="*/ 500 h 722"/>
                <a:gd name="T44" fmla="*/ 179 w 245"/>
                <a:gd name="T45" fmla="*/ 588 h 722"/>
                <a:gd name="T46" fmla="*/ 215 w 245"/>
                <a:gd name="T47" fmla="*/ 612 h 722"/>
                <a:gd name="T48" fmla="*/ 215 w 245"/>
                <a:gd name="T49" fmla="*/ 614 h 722"/>
                <a:gd name="T50" fmla="*/ 215 w 245"/>
                <a:gd name="T51" fmla="*/ 710 h 722"/>
                <a:gd name="T52" fmla="*/ 227 w 245"/>
                <a:gd name="T53" fmla="*/ 722 h 722"/>
                <a:gd name="T54" fmla="*/ 233 w 245"/>
                <a:gd name="T55" fmla="*/ 722 h 7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5" h="722">
                  <a:moveTo>
                    <a:pt x="233" y="722"/>
                  </a:moveTo>
                  <a:cubicBezTo>
                    <a:pt x="240" y="722"/>
                    <a:pt x="245" y="717"/>
                    <a:pt x="245" y="710"/>
                  </a:cubicBezTo>
                  <a:cubicBezTo>
                    <a:pt x="245" y="614"/>
                    <a:pt x="245" y="614"/>
                    <a:pt x="245" y="614"/>
                  </a:cubicBezTo>
                  <a:cubicBezTo>
                    <a:pt x="245" y="605"/>
                    <a:pt x="242" y="574"/>
                    <a:pt x="187" y="559"/>
                  </a:cubicBezTo>
                  <a:cubicBezTo>
                    <a:pt x="128" y="543"/>
                    <a:pt x="94" y="522"/>
                    <a:pt x="93" y="499"/>
                  </a:cubicBezTo>
                  <a:cubicBezTo>
                    <a:pt x="93" y="401"/>
                    <a:pt x="93" y="401"/>
                    <a:pt x="93" y="401"/>
                  </a:cubicBezTo>
                  <a:cubicBezTo>
                    <a:pt x="82" y="398"/>
                    <a:pt x="82" y="398"/>
                    <a:pt x="82" y="398"/>
                  </a:cubicBezTo>
                  <a:cubicBezTo>
                    <a:pt x="64" y="393"/>
                    <a:pt x="45" y="385"/>
                    <a:pt x="38" y="381"/>
                  </a:cubicBezTo>
                  <a:cubicBezTo>
                    <a:pt x="38" y="369"/>
                    <a:pt x="44" y="325"/>
                    <a:pt x="102" y="255"/>
                  </a:cubicBezTo>
                  <a:cubicBezTo>
                    <a:pt x="106" y="250"/>
                    <a:pt x="106" y="250"/>
                    <a:pt x="106" y="250"/>
                  </a:cubicBezTo>
                  <a:cubicBezTo>
                    <a:pt x="105" y="244"/>
                    <a:pt x="105" y="244"/>
                    <a:pt x="105" y="244"/>
                  </a:cubicBezTo>
                  <a:cubicBezTo>
                    <a:pt x="105" y="237"/>
                    <a:pt x="92" y="92"/>
                    <a:pt x="218" y="31"/>
                  </a:cubicBezTo>
                  <a:cubicBezTo>
                    <a:pt x="224" y="28"/>
                    <a:pt x="227" y="21"/>
                    <a:pt x="225" y="15"/>
                  </a:cubicBezTo>
                  <a:cubicBezTo>
                    <a:pt x="222" y="9"/>
                    <a:pt x="222" y="9"/>
                    <a:pt x="222" y="9"/>
                  </a:cubicBezTo>
                  <a:cubicBezTo>
                    <a:pt x="220" y="3"/>
                    <a:pt x="213" y="0"/>
                    <a:pt x="207" y="3"/>
                  </a:cubicBezTo>
                  <a:cubicBezTo>
                    <a:pt x="147" y="31"/>
                    <a:pt x="105" y="81"/>
                    <a:pt x="86" y="148"/>
                  </a:cubicBezTo>
                  <a:cubicBezTo>
                    <a:pt x="74" y="189"/>
                    <a:pt x="74" y="226"/>
                    <a:pt x="75" y="240"/>
                  </a:cubicBezTo>
                  <a:cubicBezTo>
                    <a:pt x="0" y="333"/>
                    <a:pt x="7" y="385"/>
                    <a:pt x="8" y="390"/>
                  </a:cubicBezTo>
                  <a:cubicBezTo>
                    <a:pt x="8" y="391"/>
                    <a:pt x="8" y="391"/>
                    <a:pt x="8" y="391"/>
                  </a:cubicBezTo>
                  <a:cubicBezTo>
                    <a:pt x="8" y="393"/>
                    <a:pt x="8" y="393"/>
                    <a:pt x="8" y="393"/>
                  </a:cubicBezTo>
                  <a:cubicBezTo>
                    <a:pt x="10" y="397"/>
                    <a:pt x="14" y="409"/>
                    <a:pt x="63" y="424"/>
                  </a:cubicBezTo>
                  <a:cubicBezTo>
                    <a:pt x="63" y="500"/>
                    <a:pt x="63" y="500"/>
                    <a:pt x="63" y="500"/>
                  </a:cubicBezTo>
                  <a:cubicBezTo>
                    <a:pt x="65" y="539"/>
                    <a:pt x="104" y="569"/>
                    <a:pt x="179" y="588"/>
                  </a:cubicBezTo>
                  <a:cubicBezTo>
                    <a:pt x="213" y="597"/>
                    <a:pt x="215" y="611"/>
                    <a:pt x="215" y="612"/>
                  </a:cubicBezTo>
                  <a:cubicBezTo>
                    <a:pt x="215" y="614"/>
                    <a:pt x="215" y="614"/>
                    <a:pt x="215" y="614"/>
                  </a:cubicBezTo>
                  <a:cubicBezTo>
                    <a:pt x="215" y="710"/>
                    <a:pt x="215" y="710"/>
                    <a:pt x="215" y="710"/>
                  </a:cubicBezTo>
                  <a:cubicBezTo>
                    <a:pt x="215" y="717"/>
                    <a:pt x="220" y="722"/>
                    <a:pt x="227" y="722"/>
                  </a:cubicBezTo>
                  <a:lnTo>
                    <a:pt x="233" y="72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12" name="Freeform 31"/>
            <p:cNvSpPr/>
            <p:nvPr/>
          </p:nvSpPr>
          <p:spPr bwMode="auto">
            <a:xfrm>
              <a:off x="6029325" y="2752726"/>
              <a:ext cx="169863" cy="495300"/>
            </a:xfrm>
            <a:custGeom>
              <a:avLst/>
              <a:gdLst>
                <a:gd name="T0" fmla="*/ 21 w 162"/>
                <a:gd name="T1" fmla="*/ 470 h 470"/>
                <a:gd name="T2" fmla="*/ 33 w 162"/>
                <a:gd name="T3" fmla="*/ 458 h 470"/>
                <a:gd name="T4" fmla="*/ 33 w 162"/>
                <a:gd name="T5" fmla="*/ 361 h 470"/>
                <a:gd name="T6" fmla="*/ 108 w 162"/>
                <a:gd name="T7" fmla="*/ 168 h 470"/>
                <a:gd name="T8" fmla="*/ 162 w 162"/>
                <a:gd name="T9" fmla="*/ 13 h 470"/>
                <a:gd name="T10" fmla="*/ 151 w 162"/>
                <a:gd name="T11" fmla="*/ 1 h 470"/>
                <a:gd name="T12" fmla="*/ 144 w 162"/>
                <a:gd name="T13" fmla="*/ 0 h 470"/>
                <a:gd name="T14" fmla="*/ 131 w 162"/>
                <a:gd name="T15" fmla="*/ 12 h 470"/>
                <a:gd name="T16" fmla="*/ 84 w 162"/>
                <a:gd name="T17" fmla="*/ 149 h 470"/>
                <a:gd name="T18" fmla="*/ 3 w 162"/>
                <a:gd name="T19" fmla="*/ 362 h 470"/>
                <a:gd name="T20" fmla="*/ 3 w 162"/>
                <a:gd name="T21" fmla="*/ 458 h 470"/>
                <a:gd name="T22" fmla="*/ 15 w 162"/>
                <a:gd name="T23" fmla="*/ 470 h 470"/>
                <a:gd name="T24" fmla="*/ 21 w 162"/>
                <a:gd name="T25" fmla="*/ 470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2" h="470">
                  <a:moveTo>
                    <a:pt x="21" y="470"/>
                  </a:moveTo>
                  <a:cubicBezTo>
                    <a:pt x="28" y="470"/>
                    <a:pt x="33" y="465"/>
                    <a:pt x="33" y="458"/>
                  </a:cubicBezTo>
                  <a:cubicBezTo>
                    <a:pt x="33" y="361"/>
                    <a:pt x="33" y="361"/>
                    <a:pt x="33" y="361"/>
                  </a:cubicBezTo>
                  <a:cubicBezTo>
                    <a:pt x="33" y="360"/>
                    <a:pt x="29" y="262"/>
                    <a:pt x="108" y="168"/>
                  </a:cubicBezTo>
                  <a:cubicBezTo>
                    <a:pt x="137" y="133"/>
                    <a:pt x="157" y="75"/>
                    <a:pt x="162" y="13"/>
                  </a:cubicBezTo>
                  <a:cubicBezTo>
                    <a:pt x="162" y="7"/>
                    <a:pt x="157" y="1"/>
                    <a:pt x="151" y="1"/>
                  </a:cubicBezTo>
                  <a:cubicBezTo>
                    <a:pt x="144" y="0"/>
                    <a:pt x="144" y="0"/>
                    <a:pt x="144" y="0"/>
                  </a:cubicBezTo>
                  <a:cubicBezTo>
                    <a:pt x="138" y="0"/>
                    <a:pt x="132" y="5"/>
                    <a:pt x="131" y="12"/>
                  </a:cubicBezTo>
                  <a:cubicBezTo>
                    <a:pt x="127" y="67"/>
                    <a:pt x="110" y="119"/>
                    <a:pt x="84" y="149"/>
                  </a:cubicBezTo>
                  <a:cubicBezTo>
                    <a:pt x="0" y="249"/>
                    <a:pt x="3" y="353"/>
                    <a:pt x="3" y="362"/>
                  </a:cubicBezTo>
                  <a:cubicBezTo>
                    <a:pt x="3" y="458"/>
                    <a:pt x="3" y="458"/>
                    <a:pt x="3" y="458"/>
                  </a:cubicBezTo>
                  <a:cubicBezTo>
                    <a:pt x="3" y="465"/>
                    <a:pt x="8" y="470"/>
                    <a:pt x="15" y="470"/>
                  </a:cubicBezTo>
                  <a:lnTo>
                    <a:pt x="21" y="47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13" name="Freeform 32"/>
            <p:cNvSpPr/>
            <p:nvPr/>
          </p:nvSpPr>
          <p:spPr bwMode="auto">
            <a:xfrm>
              <a:off x="5851525" y="2489201"/>
              <a:ext cx="325437" cy="406401"/>
            </a:xfrm>
            <a:custGeom>
              <a:avLst/>
              <a:gdLst>
                <a:gd name="T0" fmla="*/ 155 w 309"/>
                <a:gd name="T1" fmla="*/ 386 h 386"/>
                <a:gd name="T2" fmla="*/ 189 w 309"/>
                <a:gd name="T3" fmla="*/ 363 h 386"/>
                <a:gd name="T4" fmla="*/ 208 w 309"/>
                <a:gd name="T5" fmla="*/ 363 h 386"/>
                <a:gd name="T6" fmla="*/ 232 w 309"/>
                <a:gd name="T7" fmla="*/ 353 h 386"/>
                <a:gd name="T8" fmla="*/ 242 w 309"/>
                <a:gd name="T9" fmla="*/ 329 h 386"/>
                <a:gd name="T10" fmla="*/ 242 w 309"/>
                <a:gd name="T11" fmla="*/ 308 h 386"/>
                <a:gd name="T12" fmla="*/ 212 w 309"/>
                <a:gd name="T13" fmla="*/ 308 h 386"/>
                <a:gd name="T14" fmla="*/ 212 w 309"/>
                <a:gd name="T15" fmla="*/ 329 h 386"/>
                <a:gd name="T16" fmla="*/ 210 w 309"/>
                <a:gd name="T17" fmla="*/ 332 h 386"/>
                <a:gd name="T18" fmla="*/ 208 w 309"/>
                <a:gd name="T19" fmla="*/ 333 h 386"/>
                <a:gd name="T20" fmla="*/ 162 w 309"/>
                <a:gd name="T21" fmla="*/ 333 h 386"/>
                <a:gd name="T22" fmla="*/ 162 w 309"/>
                <a:gd name="T23" fmla="*/ 348 h 386"/>
                <a:gd name="T24" fmla="*/ 155 w 309"/>
                <a:gd name="T25" fmla="*/ 356 h 386"/>
                <a:gd name="T26" fmla="*/ 147 w 309"/>
                <a:gd name="T27" fmla="*/ 348 h 386"/>
                <a:gd name="T28" fmla="*/ 147 w 309"/>
                <a:gd name="T29" fmla="*/ 333 h 386"/>
                <a:gd name="T30" fmla="*/ 101 w 309"/>
                <a:gd name="T31" fmla="*/ 333 h 386"/>
                <a:gd name="T32" fmla="*/ 98 w 309"/>
                <a:gd name="T33" fmla="*/ 329 h 386"/>
                <a:gd name="T34" fmla="*/ 98 w 309"/>
                <a:gd name="T35" fmla="*/ 266 h 386"/>
                <a:gd name="T36" fmla="*/ 90 w 309"/>
                <a:gd name="T37" fmla="*/ 262 h 386"/>
                <a:gd name="T38" fmla="*/ 30 w 309"/>
                <a:gd name="T39" fmla="*/ 155 h 386"/>
                <a:gd name="T40" fmla="*/ 155 w 309"/>
                <a:gd name="T41" fmla="*/ 31 h 386"/>
                <a:gd name="T42" fmla="*/ 279 w 309"/>
                <a:gd name="T43" fmla="*/ 155 h 386"/>
                <a:gd name="T44" fmla="*/ 222 w 309"/>
                <a:gd name="T45" fmla="*/ 260 h 386"/>
                <a:gd name="T46" fmla="*/ 174 w 309"/>
                <a:gd name="T47" fmla="*/ 259 h 386"/>
                <a:gd name="T48" fmla="*/ 170 w 309"/>
                <a:gd name="T49" fmla="*/ 255 h 386"/>
                <a:gd name="T50" fmla="*/ 170 w 309"/>
                <a:gd name="T51" fmla="*/ 188 h 386"/>
                <a:gd name="T52" fmla="*/ 139 w 309"/>
                <a:gd name="T53" fmla="*/ 188 h 386"/>
                <a:gd name="T54" fmla="*/ 139 w 309"/>
                <a:gd name="T55" fmla="*/ 255 h 386"/>
                <a:gd name="T56" fmla="*/ 174 w 309"/>
                <a:gd name="T57" fmla="*/ 290 h 386"/>
                <a:gd name="T58" fmla="*/ 231 w 309"/>
                <a:gd name="T59" fmla="*/ 290 h 386"/>
                <a:gd name="T60" fmla="*/ 235 w 309"/>
                <a:gd name="T61" fmla="*/ 288 h 386"/>
                <a:gd name="T62" fmla="*/ 309 w 309"/>
                <a:gd name="T63" fmla="*/ 155 h 386"/>
                <a:gd name="T64" fmla="*/ 155 w 309"/>
                <a:gd name="T65" fmla="*/ 0 h 386"/>
                <a:gd name="T66" fmla="*/ 0 w 309"/>
                <a:gd name="T67" fmla="*/ 155 h 386"/>
                <a:gd name="T68" fmla="*/ 67 w 309"/>
                <a:gd name="T69" fmla="*/ 283 h 386"/>
                <a:gd name="T70" fmla="*/ 67 w 309"/>
                <a:gd name="T71" fmla="*/ 329 h 386"/>
                <a:gd name="T72" fmla="*/ 101 w 309"/>
                <a:gd name="T73" fmla="*/ 363 h 386"/>
                <a:gd name="T74" fmla="*/ 120 w 309"/>
                <a:gd name="T75" fmla="*/ 363 h 386"/>
                <a:gd name="T76" fmla="*/ 155 w 309"/>
                <a:gd name="T77" fmla="*/ 386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09" h="386">
                  <a:moveTo>
                    <a:pt x="155" y="386"/>
                  </a:moveTo>
                  <a:cubicBezTo>
                    <a:pt x="170" y="386"/>
                    <a:pt x="184" y="377"/>
                    <a:pt x="189" y="363"/>
                  </a:cubicBezTo>
                  <a:cubicBezTo>
                    <a:pt x="208" y="363"/>
                    <a:pt x="208" y="363"/>
                    <a:pt x="208" y="363"/>
                  </a:cubicBezTo>
                  <a:cubicBezTo>
                    <a:pt x="217" y="363"/>
                    <a:pt x="226" y="360"/>
                    <a:pt x="232" y="353"/>
                  </a:cubicBezTo>
                  <a:cubicBezTo>
                    <a:pt x="238" y="347"/>
                    <a:pt x="242" y="338"/>
                    <a:pt x="242" y="329"/>
                  </a:cubicBezTo>
                  <a:cubicBezTo>
                    <a:pt x="242" y="308"/>
                    <a:pt x="242" y="308"/>
                    <a:pt x="242" y="308"/>
                  </a:cubicBezTo>
                  <a:cubicBezTo>
                    <a:pt x="212" y="308"/>
                    <a:pt x="212" y="308"/>
                    <a:pt x="212" y="308"/>
                  </a:cubicBezTo>
                  <a:cubicBezTo>
                    <a:pt x="212" y="329"/>
                    <a:pt x="212" y="329"/>
                    <a:pt x="212" y="329"/>
                  </a:cubicBezTo>
                  <a:cubicBezTo>
                    <a:pt x="212" y="330"/>
                    <a:pt x="211" y="331"/>
                    <a:pt x="210" y="332"/>
                  </a:cubicBezTo>
                  <a:cubicBezTo>
                    <a:pt x="210" y="332"/>
                    <a:pt x="209" y="333"/>
                    <a:pt x="208" y="333"/>
                  </a:cubicBezTo>
                  <a:cubicBezTo>
                    <a:pt x="162" y="333"/>
                    <a:pt x="162" y="333"/>
                    <a:pt x="162" y="333"/>
                  </a:cubicBezTo>
                  <a:cubicBezTo>
                    <a:pt x="162" y="348"/>
                    <a:pt x="162" y="348"/>
                    <a:pt x="162" y="348"/>
                  </a:cubicBezTo>
                  <a:cubicBezTo>
                    <a:pt x="162" y="352"/>
                    <a:pt x="159" y="356"/>
                    <a:pt x="155" y="356"/>
                  </a:cubicBezTo>
                  <a:cubicBezTo>
                    <a:pt x="150" y="356"/>
                    <a:pt x="147" y="352"/>
                    <a:pt x="147" y="348"/>
                  </a:cubicBezTo>
                  <a:cubicBezTo>
                    <a:pt x="147" y="333"/>
                    <a:pt x="147" y="333"/>
                    <a:pt x="147" y="333"/>
                  </a:cubicBezTo>
                  <a:cubicBezTo>
                    <a:pt x="101" y="333"/>
                    <a:pt x="101" y="333"/>
                    <a:pt x="101" y="333"/>
                  </a:cubicBezTo>
                  <a:cubicBezTo>
                    <a:pt x="99" y="333"/>
                    <a:pt x="98" y="331"/>
                    <a:pt x="98" y="329"/>
                  </a:cubicBezTo>
                  <a:cubicBezTo>
                    <a:pt x="98" y="266"/>
                    <a:pt x="98" y="266"/>
                    <a:pt x="98" y="266"/>
                  </a:cubicBezTo>
                  <a:cubicBezTo>
                    <a:pt x="90" y="262"/>
                    <a:pt x="90" y="262"/>
                    <a:pt x="90" y="262"/>
                  </a:cubicBezTo>
                  <a:cubicBezTo>
                    <a:pt x="53" y="239"/>
                    <a:pt x="30" y="199"/>
                    <a:pt x="30" y="155"/>
                  </a:cubicBezTo>
                  <a:cubicBezTo>
                    <a:pt x="30" y="87"/>
                    <a:pt x="86" y="31"/>
                    <a:pt x="155" y="31"/>
                  </a:cubicBezTo>
                  <a:cubicBezTo>
                    <a:pt x="223" y="31"/>
                    <a:pt x="279" y="87"/>
                    <a:pt x="279" y="155"/>
                  </a:cubicBezTo>
                  <a:cubicBezTo>
                    <a:pt x="279" y="198"/>
                    <a:pt x="258" y="236"/>
                    <a:pt x="222" y="260"/>
                  </a:cubicBezTo>
                  <a:cubicBezTo>
                    <a:pt x="174" y="259"/>
                    <a:pt x="174" y="259"/>
                    <a:pt x="174" y="259"/>
                  </a:cubicBezTo>
                  <a:cubicBezTo>
                    <a:pt x="172" y="259"/>
                    <a:pt x="170" y="258"/>
                    <a:pt x="170" y="255"/>
                  </a:cubicBezTo>
                  <a:cubicBezTo>
                    <a:pt x="170" y="188"/>
                    <a:pt x="170" y="188"/>
                    <a:pt x="170" y="188"/>
                  </a:cubicBezTo>
                  <a:cubicBezTo>
                    <a:pt x="139" y="188"/>
                    <a:pt x="139" y="188"/>
                    <a:pt x="139" y="188"/>
                  </a:cubicBezTo>
                  <a:cubicBezTo>
                    <a:pt x="139" y="255"/>
                    <a:pt x="139" y="255"/>
                    <a:pt x="139" y="255"/>
                  </a:cubicBezTo>
                  <a:cubicBezTo>
                    <a:pt x="139" y="274"/>
                    <a:pt x="155" y="290"/>
                    <a:pt x="174" y="290"/>
                  </a:cubicBezTo>
                  <a:cubicBezTo>
                    <a:pt x="231" y="290"/>
                    <a:pt x="231" y="290"/>
                    <a:pt x="231" y="290"/>
                  </a:cubicBezTo>
                  <a:cubicBezTo>
                    <a:pt x="235" y="288"/>
                    <a:pt x="235" y="288"/>
                    <a:pt x="235" y="288"/>
                  </a:cubicBezTo>
                  <a:cubicBezTo>
                    <a:pt x="281" y="259"/>
                    <a:pt x="309" y="210"/>
                    <a:pt x="309" y="155"/>
                  </a:cubicBezTo>
                  <a:cubicBezTo>
                    <a:pt x="309" y="70"/>
                    <a:pt x="240" y="0"/>
                    <a:pt x="155" y="0"/>
                  </a:cubicBezTo>
                  <a:cubicBezTo>
                    <a:pt x="69" y="0"/>
                    <a:pt x="0" y="70"/>
                    <a:pt x="0" y="155"/>
                  </a:cubicBezTo>
                  <a:cubicBezTo>
                    <a:pt x="0" y="207"/>
                    <a:pt x="25" y="254"/>
                    <a:pt x="67" y="283"/>
                  </a:cubicBezTo>
                  <a:cubicBezTo>
                    <a:pt x="67" y="329"/>
                    <a:pt x="67" y="329"/>
                    <a:pt x="67" y="329"/>
                  </a:cubicBezTo>
                  <a:cubicBezTo>
                    <a:pt x="67" y="348"/>
                    <a:pt x="83" y="363"/>
                    <a:pt x="101" y="363"/>
                  </a:cubicBezTo>
                  <a:cubicBezTo>
                    <a:pt x="120" y="363"/>
                    <a:pt x="120" y="363"/>
                    <a:pt x="120" y="363"/>
                  </a:cubicBezTo>
                  <a:cubicBezTo>
                    <a:pt x="126" y="377"/>
                    <a:pt x="139" y="386"/>
                    <a:pt x="155" y="38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14" name="Freeform 33"/>
            <p:cNvSpPr>
              <a:spLocks noEditPoints="1"/>
            </p:cNvSpPr>
            <p:nvPr/>
          </p:nvSpPr>
          <p:spPr bwMode="auto">
            <a:xfrm>
              <a:off x="5956300" y="2597151"/>
              <a:ext cx="114300" cy="114300"/>
            </a:xfrm>
            <a:custGeom>
              <a:avLst/>
              <a:gdLst>
                <a:gd name="T0" fmla="*/ 55 w 109"/>
                <a:gd name="T1" fmla="*/ 108 h 108"/>
                <a:gd name="T2" fmla="*/ 109 w 109"/>
                <a:gd name="T3" fmla="*/ 54 h 108"/>
                <a:gd name="T4" fmla="*/ 55 w 109"/>
                <a:gd name="T5" fmla="*/ 0 h 108"/>
                <a:gd name="T6" fmla="*/ 0 w 109"/>
                <a:gd name="T7" fmla="*/ 54 h 108"/>
                <a:gd name="T8" fmla="*/ 55 w 109"/>
                <a:gd name="T9" fmla="*/ 108 h 108"/>
                <a:gd name="T10" fmla="*/ 55 w 109"/>
                <a:gd name="T11" fmla="*/ 30 h 108"/>
                <a:gd name="T12" fmla="*/ 78 w 109"/>
                <a:gd name="T13" fmla="*/ 54 h 108"/>
                <a:gd name="T14" fmla="*/ 55 w 109"/>
                <a:gd name="T15" fmla="*/ 78 h 108"/>
                <a:gd name="T16" fmla="*/ 31 w 109"/>
                <a:gd name="T17" fmla="*/ 54 h 108"/>
                <a:gd name="T18" fmla="*/ 55 w 109"/>
                <a:gd name="T19" fmla="*/ 3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9" h="108">
                  <a:moveTo>
                    <a:pt x="55" y="108"/>
                  </a:moveTo>
                  <a:cubicBezTo>
                    <a:pt x="84" y="108"/>
                    <a:pt x="109" y="84"/>
                    <a:pt x="109" y="54"/>
                  </a:cubicBezTo>
                  <a:cubicBezTo>
                    <a:pt x="109" y="24"/>
                    <a:pt x="84" y="0"/>
                    <a:pt x="55" y="0"/>
                  </a:cubicBezTo>
                  <a:cubicBezTo>
                    <a:pt x="25" y="0"/>
                    <a:pt x="0" y="24"/>
                    <a:pt x="0" y="54"/>
                  </a:cubicBezTo>
                  <a:cubicBezTo>
                    <a:pt x="0" y="84"/>
                    <a:pt x="25" y="108"/>
                    <a:pt x="55" y="108"/>
                  </a:cubicBezTo>
                  <a:close/>
                  <a:moveTo>
                    <a:pt x="55" y="30"/>
                  </a:moveTo>
                  <a:cubicBezTo>
                    <a:pt x="68" y="30"/>
                    <a:pt x="78" y="41"/>
                    <a:pt x="78" y="54"/>
                  </a:cubicBezTo>
                  <a:cubicBezTo>
                    <a:pt x="78" y="67"/>
                    <a:pt x="68" y="78"/>
                    <a:pt x="55" y="78"/>
                  </a:cubicBezTo>
                  <a:cubicBezTo>
                    <a:pt x="41" y="78"/>
                    <a:pt x="31" y="67"/>
                    <a:pt x="31" y="54"/>
                  </a:cubicBezTo>
                  <a:cubicBezTo>
                    <a:pt x="31" y="41"/>
                    <a:pt x="41" y="30"/>
                    <a:pt x="55"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15" name="Rectangle 34"/>
            <p:cNvSpPr>
              <a:spLocks noChangeArrowheads="1"/>
            </p:cNvSpPr>
            <p:nvPr/>
          </p:nvSpPr>
          <p:spPr bwMode="auto">
            <a:xfrm>
              <a:off x="5997575" y="2422526"/>
              <a:ext cx="33338"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16" name="Freeform 35"/>
            <p:cNvSpPr/>
            <p:nvPr/>
          </p:nvSpPr>
          <p:spPr bwMode="auto">
            <a:xfrm>
              <a:off x="6132513" y="2479676"/>
              <a:ext cx="57150" cy="55563"/>
            </a:xfrm>
            <a:custGeom>
              <a:avLst/>
              <a:gdLst>
                <a:gd name="T0" fmla="*/ 14 w 36"/>
                <a:gd name="T1" fmla="*/ 35 h 35"/>
                <a:gd name="T2" fmla="*/ 36 w 36"/>
                <a:gd name="T3" fmla="*/ 14 h 35"/>
                <a:gd name="T4" fmla="*/ 21 w 36"/>
                <a:gd name="T5" fmla="*/ 0 h 35"/>
                <a:gd name="T6" fmla="*/ 0 w 36"/>
                <a:gd name="T7" fmla="*/ 21 h 35"/>
                <a:gd name="T8" fmla="*/ 14 w 36"/>
                <a:gd name="T9" fmla="*/ 35 h 35"/>
              </a:gdLst>
              <a:ahLst/>
              <a:cxnLst>
                <a:cxn ang="0">
                  <a:pos x="T0" y="T1"/>
                </a:cxn>
                <a:cxn ang="0">
                  <a:pos x="T2" y="T3"/>
                </a:cxn>
                <a:cxn ang="0">
                  <a:pos x="T4" y="T5"/>
                </a:cxn>
                <a:cxn ang="0">
                  <a:pos x="T6" y="T7"/>
                </a:cxn>
                <a:cxn ang="0">
                  <a:pos x="T8" y="T9"/>
                </a:cxn>
              </a:cxnLst>
              <a:rect l="0" t="0" r="r" b="b"/>
              <a:pathLst>
                <a:path w="36" h="35">
                  <a:moveTo>
                    <a:pt x="14" y="35"/>
                  </a:moveTo>
                  <a:lnTo>
                    <a:pt x="36" y="14"/>
                  </a:lnTo>
                  <a:lnTo>
                    <a:pt x="21" y="0"/>
                  </a:lnTo>
                  <a:lnTo>
                    <a:pt x="0" y="21"/>
                  </a:lnTo>
                  <a:lnTo>
                    <a:pt x="14"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17" name="Rectangle 36"/>
            <p:cNvSpPr>
              <a:spLocks noChangeArrowheads="1"/>
            </p:cNvSpPr>
            <p:nvPr/>
          </p:nvSpPr>
          <p:spPr bwMode="auto">
            <a:xfrm>
              <a:off x="6196013" y="2638426"/>
              <a:ext cx="49213" cy="317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18" name="Rectangle 37"/>
            <p:cNvSpPr>
              <a:spLocks noChangeArrowheads="1"/>
            </p:cNvSpPr>
            <p:nvPr/>
          </p:nvSpPr>
          <p:spPr bwMode="auto">
            <a:xfrm>
              <a:off x="5783263" y="2638426"/>
              <a:ext cx="47625" cy="317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19" name="Freeform 38"/>
            <p:cNvSpPr/>
            <p:nvPr/>
          </p:nvSpPr>
          <p:spPr bwMode="auto">
            <a:xfrm>
              <a:off x="5840413" y="2479676"/>
              <a:ext cx="55563" cy="55563"/>
            </a:xfrm>
            <a:custGeom>
              <a:avLst/>
              <a:gdLst>
                <a:gd name="T0" fmla="*/ 21 w 35"/>
                <a:gd name="T1" fmla="*/ 35 h 35"/>
                <a:gd name="T2" fmla="*/ 35 w 35"/>
                <a:gd name="T3" fmla="*/ 21 h 35"/>
                <a:gd name="T4" fmla="*/ 14 w 35"/>
                <a:gd name="T5" fmla="*/ 0 h 35"/>
                <a:gd name="T6" fmla="*/ 0 w 35"/>
                <a:gd name="T7" fmla="*/ 14 h 35"/>
                <a:gd name="T8" fmla="*/ 21 w 35"/>
                <a:gd name="T9" fmla="*/ 35 h 35"/>
              </a:gdLst>
              <a:ahLst/>
              <a:cxnLst>
                <a:cxn ang="0">
                  <a:pos x="T0" y="T1"/>
                </a:cxn>
                <a:cxn ang="0">
                  <a:pos x="T2" y="T3"/>
                </a:cxn>
                <a:cxn ang="0">
                  <a:pos x="T4" y="T5"/>
                </a:cxn>
                <a:cxn ang="0">
                  <a:pos x="T6" y="T7"/>
                </a:cxn>
                <a:cxn ang="0">
                  <a:pos x="T8" y="T9"/>
                </a:cxn>
              </a:cxnLst>
              <a:rect l="0" t="0" r="r" b="b"/>
              <a:pathLst>
                <a:path w="35" h="35">
                  <a:moveTo>
                    <a:pt x="21" y="35"/>
                  </a:moveTo>
                  <a:lnTo>
                    <a:pt x="35" y="21"/>
                  </a:lnTo>
                  <a:lnTo>
                    <a:pt x="14" y="0"/>
                  </a:lnTo>
                  <a:lnTo>
                    <a:pt x="0" y="14"/>
                  </a:lnTo>
                  <a:lnTo>
                    <a:pt x="21"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20" name="Freeform 39"/>
            <p:cNvSpPr/>
            <p:nvPr/>
          </p:nvSpPr>
          <p:spPr bwMode="auto">
            <a:xfrm>
              <a:off x="5913438" y="2433638"/>
              <a:ext cx="47625" cy="55563"/>
            </a:xfrm>
            <a:custGeom>
              <a:avLst/>
              <a:gdLst>
                <a:gd name="T0" fmla="*/ 11 w 30"/>
                <a:gd name="T1" fmla="*/ 35 h 35"/>
                <a:gd name="T2" fmla="*/ 30 w 30"/>
                <a:gd name="T3" fmla="*/ 28 h 35"/>
                <a:gd name="T4" fmla="*/ 19 w 30"/>
                <a:gd name="T5" fmla="*/ 0 h 35"/>
                <a:gd name="T6" fmla="*/ 0 w 30"/>
                <a:gd name="T7" fmla="*/ 7 h 35"/>
                <a:gd name="T8" fmla="*/ 11 w 30"/>
                <a:gd name="T9" fmla="*/ 35 h 35"/>
              </a:gdLst>
              <a:ahLst/>
              <a:cxnLst>
                <a:cxn ang="0">
                  <a:pos x="T0" y="T1"/>
                </a:cxn>
                <a:cxn ang="0">
                  <a:pos x="T2" y="T3"/>
                </a:cxn>
                <a:cxn ang="0">
                  <a:pos x="T4" y="T5"/>
                </a:cxn>
                <a:cxn ang="0">
                  <a:pos x="T6" y="T7"/>
                </a:cxn>
                <a:cxn ang="0">
                  <a:pos x="T8" y="T9"/>
                </a:cxn>
              </a:cxnLst>
              <a:rect l="0" t="0" r="r" b="b"/>
              <a:pathLst>
                <a:path w="30" h="35">
                  <a:moveTo>
                    <a:pt x="11" y="35"/>
                  </a:moveTo>
                  <a:lnTo>
                    <a:pt x="30" y="28"/>
                  </a:lnTo>
                  <a:lnTo>
                    <a:pt x="19" y="0"/>
                  </a:lnTo>
                  <a:lnTo>
                    <a:pt x="0" y="7"/>
                  </a:lnTo>
                  <a:lnTo>
                    <a:pt x="11"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21" name="Freeform 40"/>
            <p:cNvSpPr/>
            <p:nvPr/>
          </p:nvSpPr>
          <p:spPr bwMode="auto">
            <a:xfrm>
              <a:off x="6070600" y="2435226"/>
              <a:ext cx="49213" cy="57150"/>
            </a:xfrm>
            <a:custGeom>
              <a:avLst/>
              <a:gdLst>
                <a:gd name="T0" fmla="*/ 19 w 31"/>
                <a:gd name="T1" fmla="*/ 36 h 36"/>
                <a:gd name="T2" fmla="*/ 31 w 31"/>
                <a:gd name="T3" fmla="*/ 8 h 36"/>
                <a:gd name="T4" fmla="*/ 12 w 31"/>
                <a:gd name="T5" fmla="*/ 0 h 36"/>
                <a:gd name="T6" fmla="*/ 0 w 31"/>
                <a:gd name="T7" fmla="*/ 28 h 36"/>
                <a:gd name="T8" fmla="*/ 19 w 31"/>
                <a:gd name="T9" fmla="*/ 36 h 36"/>
              </a:gdLst>
              <a:ahLst/>
              <a:cxnLst>
                <a:cxn ang="0">
                  <a:pos x="T0" y="T1"/>
                </a:cxn>
                <a:cxn ang="0">
                  <a:pos x="T2" y="T3"/>
                </a:cxn>
                <a:cxn ang="0">
                  <a:pos x="T4" y="T5"/>
                </a:cxn>
                <a:cxn ang="0">
                  <a:pos x="T6" y="T7"/>
                </a:cxn>
                <a:cxn ang="0">
                  <a:pos x="T8" y="T9"/>
                </a:cxn>
              </a:cxnLst>
              <a:rect l="0" t="0" r="r" b="b"/>
              <a:pathLst>
                <a:path w="31" h="36">
                  <a:moveTo>
                    <a:pt x="19" y="36"/>
                  </a:moveTo>
                  <a:lnTo>
                    <a:pt x="31" y="8"/>
                  </a:lnTo>
                  <a:lnTo>
                    <a:pt x="12" y="0"/>
                  </a:lnTo>
                  <a:lnTo>
                    <a:pt x="0" y="28"/>
                  </a:lnTo>
                  <a:lnTo>
                    <a:pt x="19" y="3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22" name="Freeform 41"/>
            <p:cNvSpPr/>
            <p:nvPr/>
          </p:nvSpPr>
          <p:spPr bwMode="auto">
            <a:xfrm>
              <a:off x="6176963" y="2554288"/>
              <a:ext cx="57150" cy="47625"/>
            </a:xfrm>
            <a:custGeom>
              <a:avLst/>
              <a:gdLst>
                <a:gd name="T0" fmla="*/ 8 w 36"/>
                <a:gd name="T1" fmla="*/ 30 h 30"/>
                <a:gd name="T2" fmla="*/ 36 w 36"/>
                <a:gd name="T3" fmla="*/ 18 h 30"/>
                <a:gd name="T4" fmla="*/ 29 w 36"/>
                <a:gd name="T5" fmla="*/ 0 h 30"/>
                <a:gd name="T6" fmla="*/ 0 w 36"/>
                <a:gd name="T7" fmla="*/ 11 h 30"/>
                <a:gd name="T8" fmla="*/ 8 w 36"/>
                <a:gd name="T9" fmla="*/ 30 h 30"/>
              </a:gdLst>
              <a:ahLst/>
              <a:cxnLst>
                <a:cxn ang="0">
                  <a:pos x="T0" y="T1"/>
                </a:cxn>
                <a:cxn ang="0">
                  <a:pos x="T2" y="T3"/>
                </a:cxn>
                <a:cxn ang="0">
                  <a:pos x="T4" y="T5"/>
                </a:cxn>
                <a:cxn ang="0">
                  <a:pos x="T6" y="T7"/>
                </a:cxn>
                <a:cxn ang="0">
                  <a:pos x="T8" y="T9"/>
                </a:cxn>
              </a:cxnLst>
              <a:rect l="0" t="0" r="r" b="b"/>
              <a:pathLst>
                <a:path w="36" h="30">
                  <a:moveTo>
                    <a:pt x="8" y="30"/>
                  </a:moveTo>
                  <a:lnTo>
                    <a:pt x="36" y="18"/>
                  </a:lnTo>
                  <a:lnTo>
                    <a:pt x="29" y="0"/>
                  </a:lnTo>
                  <a:lnTo>
                    <a:pt x="0" y="11"/>
                  </a:lnTo>
                  <a:lnTo>
                    <a:pt x="8" y="3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23" name="Freeform 42"/>
            <p:cNvSpPr/>
            <p:nvPr/>
          </p:nvSpPr>
          <p:spPr bwMode="auto">
            <a:xfrm>
              <a:off x="5795963" y="2547938"/>
              <a:ext cx="57150" cy="47625"/>
            </a:xfrm>
            <a:custGeom>
              <a:avLst/>
              <a:gdLst>
                <a:gd name="T0" fmla="*/ 28 w 36"/>
                <a:gd name="T1" fmla="*/ 30 h 30"/>
                <a:gd name="T2" fmla="*/ 36 w 36"/>
                <a:gd name="T3" fmla="*/ 12 h 30"/>
                <a:gd name="T4" fmla="*/ 8 w 36"/>
                <a:gd name="T5" fmla="*/ 0 h 30"/>
                <a:gd name="T6" fmla="*/ 0 w 36"/>
                <a:gd name="T7" fmla="*/ 18 h 30"/>
                <a:gd name="T8" fmla="*/ 28 w 36"/>
                <a:gd name="T9" fmla="*/ 30 h 30"/>
              </a:gdLst>
              <a:ahLst/>
              <a:cxnLst>
                <a:cxn ang="0">
                  <a:pos x="T0" y="T1"/>
                </a:cxn>
                <a:cxn ang="0">
                  <a:pos x="T2" y="T3"/>
                </a:cxn>
                <a:cxn ang="0">
                  <a:pos x="T4" y="T5"/>
                </a:cxn>
                <a:cxn ang="0">
                  <a:pos x="T6" y="T7"/>
                </a:cxn>
                <a:cxn ang="0">
                  <a:pos x="T8" y="T9"/>
                </a:cxn>
              </a:cxnLst>
              <a:rect l="0" t="0" r="r" b="b"/>
              <a:pathLst>
                <a:path w="36" h="30">
                  <a:moveTo>
                    <a:pt x="28" y="30"/>
                  </a:moveTo>
                  <a:lnTo>
                    <a:pt x="36" y="12"/>
                  </a:lnTo>
                  <a:lnTo>
                    <a:pt x="8" y="0"/>
                  </a:lnTo>
                  <a:lnTo>
                    <a:pt x="0" y="18"/>
                  </a:lnTo>
                  <a:lnTo>
                    <a:pt x="28" y="3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a typeface="+mn-ea"/>
              </a:endParaRPr>
            </a:p>
          </p:txBody>
        </p:sp>
      </p:grpSp>
      <p:sp>
        <p:nvSpPr>
          <p:cNvPr id="25" name="Freeform 6"/>
          <p:cNvSpPr/>
          <p:nvPr userDrawn="1"/>
        </p:nvSpPr>
        <p:spPr bwMode="auto">
          <a:xfrm>
            <a:off x="3213039" y="296368"/>
            <a:ext cx="8978961" cy="864888"/>
          </a:xfrm>
          <a:custGeom>
            <a:avLst/>
            <a:gdLst>
              <a:gd name="T0" fmla="*/ 6409 w 6533"/>
              <a:gd name="T1" fmla="*/ 0 h 617"/>
              <a:gd name="T2" fmla="*/ 0 w 6533"/>
              <a:gd name="T3" fmla="*/ 0 h 617"/>
              <a:gd name="T4" fmla="*/ 126 w 6533"/>
              <a:gd name="T5" fmla="*/ 310 h 617"/>
              <a:gd name="T6" fmla="*/ 0 w 6533"/>
              <a:gd name="T7" fmla="*/ 617 h 617"/>
              <a:gd name="T8" fmla="*/ 6409 w 6533"/>
              <a:gd name="T9" fmla="*/ 617 h 617"/>
              <a:gd name="T10" fmla="*/ 6533 w 6533"/>
              <a:gd name="T11" fmla="*/ 310 h 617"/>
              <a:gd name="T12" fmla="*/ 6409 w 6533"/>
              <a:gd name="T13" fmla="*/ 0 h 617"/>
              <a:gd name="connsiteX0" fmla="*/ 9810 w 9810"/>
              <a:gd name="connsiteY0" fmla="*/ 0 h 10000"/>
              <a:gd name="connsiteX1" fmla="*/ 0 w 9810"/>
              <a:gd name="connsiteY1" fmla="*/ 0 h 10000"/>
              <a:gd name="connsiteX2" fmla="*/ 193 w 9810"/>
              <a:gd name="connsiteY2" fmla="*/ 5024 h 10000"/>
              <a:gd name="connsiteX3" fmla="*/ 0 w 9810"/>
              <a:gd name="connsiteY3" fmla="*/ 10000 h 10000"/>
              <a:gd name="connsiteX4" fmla="*/ 9810 w 9810"/>
              <a:gd name="connsiteY4" fmla="*/ 10000 h 10000"/>
              <a:gd name="connsiteX5" fmla="*/ 7589 w 9810"/>
              <a:gd name="connsiteY5" fmla="*/ 5574 h 10000"/>
              <a:gd name="connsiteX6" fmla="*/ 9810 w 9810"/>
              <a:gd name="connsiteY6" fmla="*/ 0 h 10000"/>
              <a:gd name="connsiteX0-1" fmla="*/ 7021 w 10000"/>
              <a:gd name="connsiteY0-2" fmla="*/ 0 h 10000"/>
              <a:gd name="connsiteX1-3" fmla="*/ 0 w 10000"/>
              <a:gd name="connsiteY1-4" fmla="*/ 0 h 10000"/>
              <a:gd name="connsiteX2-5" fmla="*/ 197 w 10000"/>
              <a:gd name="connsiteY2-6" fmla="*/ 5024 h 10000"/>
              <a:gd name="connsiteX3-7" fmla="*/ 0 w 10000"/>
              <a:gd name="connsiteY3-8" fmla="*/ 10000 h 10000"/>
              <a:gd name="connsiteX4-9" fmla="*/ 10000 w 10000"/>
              <a:gd name="connsiteY4-10" fmla="*/ 10000 h 10000"/>
              <a:gd name="connsiteX5-11" fmla="*/ 7736 w 10000"/>
              <a:gd name="connsiteY5-12" fmla="*/ 5574 h 10000"/>
              <a:gd name="connsiteX6-13" fmla="*/ 7021 w 10000"/>
              <a:gd name="connsiteY6-14" fmla="*/ 0 h 10000"/>
              <a:gd name="connsiteX0-15" fmla="*/ 7021 w 7736"/>
              <a:gd name="connsiteY0-16" fmla="*/ 0 h 10038"/>
              <a:gd name="connsiteX1-17" fmla="*/ 0 w 7736"/>
              <a:gd name="connsiteY1-18" fmla="*/ 0 h 10038"/>
              <a:gd name="connsiteX2-19" fmla="*/ 197 w 7736"/>
              <a:gd name="connsiteY2-20" fmla="*/ 5024 h 10038"/>
              <a:gd name="connsiteX3-21" fmla="*/ 0 w 7736"/>
              <a:gd name="connsiteY3-22" fmla="*/ 10000 h 10038"/>
              <a:gd name="connsiteX4-23" fmla="*/ 7017 w 7736"/>
              <a:gd name="connsiteY4-24" fmla="*/ 10038 h 10038"/>
              <a:gd name="connsiteX5-25" fmla="*/ 7736 w 7736"/>
              <a:gd name="connsiteY5-26" fmla="*/ 5574 h 10038"/>
              <a:gd name="connsiteX6-27" fmla="*/ 7021 w 7736"/>
              <a:gd name="connsiteY6-28" fmla="*/ 0 h 10038"/>
              <a:gd name="connsiteX0-29" fmla="*/ 9076 w 9316"/>
              <a:gd name="connsiteY0-30" fmla="*/ 0 h 10000"/>
              <a:gd name="connsiteX1-31" fmla="*/ 0 w 9316"/>
              <a:gd name="connsiteY1-32" fmla="*/ 0 h 10000"/>
              <a:gd name="connsiteX2-33" fmla="*/ 255 w 9316"/>
              <a:gd name="connsiteY2-34" fmla="*/ 5005 h 10000"/>
              <a:gd name="connsiteX3-35" fmla="*/ 0 w 9316"/>
              <a:gd name="connsiteY3-36" fmla="*/ 9962 h 10000"/>
              <a:gd name="connsiteX4-37" fmla="*/ 9071 w 9316"/>
              <a:gd name="connsiteY4-38" fmla="*/ 10000 h 10000"/>
              <a:gd name="connsiteX5-39" fmla="*/ 9316 w 9316"/>
              <a:gd name="connsiteY5-40" fmla="*/ 5668 h 10000"/>
              <a:gd name="connsiteX6-41" fmla="*/ 9076 w 9316"/>
              <a:gd name="connsiteY6-42" fmla="*/ 0 h 10000"/>
              <a:gd name="connsiteX0-43" fmla="*/ 9742 w 10000"/>
              <a:gd name="connsiteY0-44" fmla="*/ 0 h 10000"/>
              <a:gd name="connsiteX1-45" fmla="*/ 0 w 10000"/>
              <a:gd name="connsiteY1-46" fmla="*/ 0 h 10000"/>
              <a:gd name="connsiteX2-47" fmla="*/ 274 w 10000"/>
              <a:gd name="connsiteY2-48" fmla="*/ 5005 h 10000"/>
              <a:gd name="connsiteX3-49" fmla="*/ 0 w 10000"/>
              <a:gd name="connsiteY3-50" fmla="*/ 9962 h 10000"/>
              <a:gd name="connsiteX4-51" fmla="*/ 9737 w 10000"/>
              <a:gd name="connsiteY4-52" fmla="*/ 10000 h 10000"/>
              <a:gd name="connsiteX5-53" fmla="*/ 10000 w 10000"/>
              <a:gd name="connsiteY5-54" fmla="*/ 5668 h 10000"/>
              <a:gd name="connsiteX6-55" fmla="*/ 9742 w 10000"/>
              <a:gd name="connsiteY6-56" fmla="*/ 0 h 10000"/>
              <a:gd name="connsiteX0-57" fmla="*/ 9742 w 9877"/>
              <a:gd name="connsiteY0-58" fmla="*/ 0 h 10000"/>
              <a:gd name="connsiteX1-59" fmla="*/ 0 w 9877"/>
              <a:gd name="connsiteY1-60" fmla="*/ 0 h 10000"/>
              <a:gd name="connsiteX2-61" fmla="*/ 274 w 9877"/>
              <a:gd name="connsiteY2-62" fmla="*/ 5005 h 10000"/>
              <a:gd name="connsiteX3-63" fmla="*/ 0 w 9877"/>
              <a:gd name="connsiteY3-64" fmla="*/ 9962 h 10000"/>
              <a:gd name="connsiteX4-65" fmla="*/ 9737 w 9877"/>
              <a:gd name="connsiteY4-66" fmla="*/ 10000 h 10000"/>
              <a:gd name="connsiteX5-67" fmla="*/ 9738 w 9877"/>
              <a:gd name="connsiteY5-68" fmla="*/ 5783 h 10000"/>
              <a:gd name="connsiteX6-69" fmla="*/ 9742 w 9877"/>
              <a:gd name="connsiteY6-70" fmla="*/ 0 h 10000"/>
              <a:gd name="connsiteX0-71" fmla="*/ 9863 w 9991"/>
              <a:gd name="connsiteY0-72" fmla="*/ 0 h 10000"/>
              <a:gd name="connsiteX1-73" fmla="*/ 0 w 9991"/>
              <a:gd name="connsiteY1-74" fmla="*/ 0 h 10000"/>
              <a:gd name="connsiteX2-75" fmla="*/ 277 w 9991"/>
              <a:gd name="connsiteY2-76" fmla="*/ 5005 h 10000"/>
              <a:gd name="connsiteX3-77" fmla="*/ 0 w 9991"/>
              <a:gd name="connsiteY3-78" fmla="*/ 9962 h 10000"/>
              <a:gd name="connsiteX4-79" fmla="*/ 9858 w 9991"/>
              <a:gd name="connsiteY4-80" fmla="*/ 10000 h 10000"/>
              <a:gd name="connsiteX5-81" fmla="*/ 9817 w 9991"/>
              <a:gd name="connsiteY5-82" fmla="*/ 5783 h 10000"/>
              <a:gd name="connsiteX6-83" fmla="*/ 9863 w 9991"/>
              <a:gd name="connsiteY6-84" fmla="*/ 0 h 10000"/>
              <a:gd name="connsiteX0-85" fmla="*/ 9872 w 10014"/>
              <a:gd name="connsiteY0-86" fmla="*/ 0 h 10000"/>
              <a:gd name="connsiteX1-87" fmla="*/ 0 w 10014"/>
              <a:gd name="connsiteY1-88" fmla="*/ 0 h 10000"/>
              <a:gd name="connsiteX2-89" fmla="*/ 277 w 10014"/>
              <a:gd name="connsiteY2-90" fmla="*/ 5005 h 10000"/>
              <a:gd name="connsiteX3-91" fmla="*/ 0 w 10014"/>
              <a:gd name="connsiteY3-92" fmla="*/ 9962 h 10000"/>
              <a:gd name="connsiteX4-93" fmla="*/ 9867 w 10014"/>
              <a:gd name="connsiteY4-94" fmla="*/ 10000 h 10000"/>
              <a:gd name="connsiteX5-95" fmla="*/ 9890 w 10014"/>
              <a:gd name="connsiteY5-96" fmla="*/ 5745 h 10000"/>
              <a:gd name="connsiteX6-97" fmla="*/ 9872 w 10014"/>
              <a:gd name="connsiteY6-98" fmla="*/ 0 h 10000"/>
              <a:gd name="connsiteX0-99" fmla="*/ 9872 w 10030"/>
              <a:gd name="connsiteY0-100" fmla="*/ 0 h 10000"/>
              <a:gd name="connsiteX1-101" fmla="*/ 0 w 10030"/>
              <a:gd name="connsiteY1-102" fmla="*/ 0 h 10000"/>
              <a:gd name="connsiteX2-103" fmla="*/ 277 w 10030"/>
              <a:gd name="connsiteY2-104" fmla="*/ 5005 h 10000"/>
              <a:gd name="connsiteX3-105" fmla="*/ 0 w 10030"/>
              <a:gd name="connsiteY3-106" fmla="*/ 9962 h 10000"/>
              <a:gd name="connsiteX4-107" fmla="*/ 9867 w 10030"/>
              <a:gd name="connsiteY4-108" fmla="*/ 10000 h 10000"/>
              <a:gd name="connsiteX5-109" fmla="*/ 9890 w 10030"/>
              <a:gd name="connsiteY5-110" fmla="*/ 5745 h 10000"/>
              <a:gd name="connsiteX6-111" fmla="*/ 9872 w 10030"/>
              <a:gd name="connsiteY6-112" fmla="*/ 0 h 10000"/>
              <a:gd name="connsiteX0-113" fmla="*/ 9872 w 9921"/>
              <a:gd name="connsiteY0-114" fmla="*/ 0 h 10000"/>
              <a:gd name="connsiteX1-115" fmla="*/ 0 w 9921"/>
              <a:gd name="connsiteY1-116" fmla="*/ 0 h 10000"/>
              <a:gd name="connsiteX2-117" fmla="*/ 277 w 9921"/>
              <a:gd name="connsiteY2-118" fmla="*/ 5005 h 10000"/>
              <a:gd name="connsiteX3-119" fmla="*/ 0 w 9921"/>
              <a:gd name="connsiteY3-120" fmla="*/ 9962 h 10000"/>
              <a:gd name="connsiteX4-121" fmla="*/ 9867 w 9921"/>
              <a:gd name="connsiteY4-122" fmla="*/ 10000 h 10000"/>
              <a:gd name="connsiteX5-123" fmla="*/ 9890 w 9921"/>
              <a:gd name="connsiteY5-124" fmla="*/ 5745 h 10000"/>
              <a:gd name="connsiteX6-125" fmla="*/ 9872 w 9921"/>
              <a:gd name="connsiteY6-126" fmla="*/ 0 h 10000"/>
              <a:gd name="connsiteX0-127" fmla="*/ 9951 w 9974"/>
              <a:gd name="connsiteY0-128" fmla="*/ 0 h 10000"/>
              <a:gd name="connsiteX1-129" fmla="*/ 0 w 9974"/>
              <a:gd name="connsiteY1-130" fmla="*/ 0 h 10000"/>
              <a:gd name="connsiteX2-131" fmla="*/ 279 w 9974"/>
              <a:gd name="connsiteY2-132" fmla="*/ 5005 h 10000"/>
              <a:gd name="connsiteX3-133" fmla="*/ 0 w 9974"/>
              <a:gd name="connsiteY3-134" fmla="*/ 9962 h 10000"/>
              <a:gd name="connsiteX4-135" fmla="*/ 9946 w 9974"/>
              <a:gd name="connsiteY4-136" fmla="*/ 10000 h 10000"/>
              <a:gd name="connsiteX5-137" fmla="*/ 9969 w 9974"/>
              <a:gd name="connsiteY5-138" fmla="*/ 5745 h 10000"/>
              <a:gd name="connsiteX6-139" fmla="*/ 9951 w 9974"/>
              <a:gd name="connsiteY6-140" fmla="*/ 0 h 10000"/>
              <a:gd name="connsiteX0-141" fmla="*/ 9977 w 10001"/>
              <a:gd name="connsiteY0-142" fmla="*/ 0 h 10000"/>
              <a:gd name="connsiteX1-143" fmla="*/ 0 w 10001"/>
              <a:gd name="connsiteY1-144" fmla="*/ 0 h 10000"/>
              <a:gd name="connsiteX2-145" fmla="*/ 280 w 10001"/>
              <a:gd name="connsiteY2-146" fmla="*/ 5005 h 10000"/>
              <a:gd name="connsiteX3-147" fmla="*/ 0 w 10001"/>
              <a:gd name="connsiteY3-148" fmla="*/ 9962 h 10000"/>
              <a:gd name="connsiteX4-149" fmla="*/ 9972 w 10001"/>
              <a:gd name="connsiteY4-150" fmla="*/ 10000 h 10000"/>
              <a:gd name="connsiteX5-151" fmla="*/ 9995 w 10001"/>
              <a:gd name="connsiteY5-152" fmla="*/ 5745 h 10000"/>
              <a:gd name="connsiteX6-153" fmla="*/ 9977 w 10001"/>
              <a:gd name="connsiteY6-154" fmla="*/ 0 h 10000"/>
              <a:gd name="connsiteX0-155" fmla="*/ 9977 w 10001"/>
              <a:gd name="connsiteY0-156" fmla="*/ 0 h 10000"/>
              <a:gd name="connsiteX1-157" fmla="*/ 0 w 10001"/>
              <a:gd name="connsiteY1-158" fmla="*/ 0 h 10000"/>
              <a:gd name="connsiteX2-159" fmla="*/ 280 w 10001"/>
              <a:gd name="connsiteY2-160" fmla="*/ 5005 h 10000"/>
              <a:gd name="connsiteX3-161" fmla="*/ 0 w 10001"/>
              <a:gd name="connsiteY3-162" fmla="*/ 9962 h 10000"/>
              <a:gd name="connsiteX4-163" fmla="*/ 9972 w 10001"/>
              <a:gd name="connsiteY4-164" fmla="*/ 10000 h 10000"/>
              <a:gd name="connsiteX5-165" fmla="*/ 9995 w 10001"/>
              <a:gd name="connsiteY5-166" fmla="*/ 5745 h 10000"/>
              <a:gd name="connsiteX6-167" fmla="*/ 9977 w 10001"/>
              <a:gd name="connsiteY6-168" fmla="*/ 0 h 10000"/>
              <a:gd name="connsiteX0-169" fmla="*/ 9977 w 10001"/>
              <a:gd name="connsiteY0-170" fmla="*/ 0 h 10000"/>
              <a:gd name="connsiteX1-171" fmla="*/ 0 w 10001"/>
              <a:gd name="connsiteY1-172" fmla="*/ 0 h 10000"/>
              <a:gd name="connsiteX2-173" fmla="*/ 280 w 10001"/>
              <a:gd name="connsiteY2-174" fmla="*/ 5005 h 10000"/>
              <a:gd name="connsiteX3-175" fmla="*/ 0 w 10001"/>
              <a:gd name="connsiteY3-176" fmla="*/ 9962 h 10000"/>
              <a:gd name="connsiteX4-177" fmla="*/ 9972 w 10001"/>
              <a:gd name="connsiteY4-178" fmla="*/ 10000 h 10000"/>
              <a:gd name="connsiteX5-179" fmla="*/ 9995 w 10001"/>
              <a:gd name="connsiteY5-180" fmla="*/ 5745 h 10000"/>
              <a:gd name="connsiteX6-181" fmla="*/ 9977 w 10001"/>
              <a:gd name="connsiteY6-182" fmla="*/ 0 h 10000"/>
              <a:gd name="connsiteX0-183" fmla="*/ 9977 w 9995"/>
              <a:gd name="connsiteY0-184" fmla="*/ 0 h 10000"/>
              <a:gd name="connsiteX1-185" fmla="*/ 0 w 9995"/>
              <a:gd name="connsiteY1-186" fmla="*/ 0 h 10000"/>
              <a:gd name="connsiteX2-187" fmla="*/ 280 w 9995"/>
              <a:gd name="connsiteY2-188" fmla="*/ 5005 h 10000"/>
              <a:gd name="connsiteX3-189" fmla="*/ 0 w 9995"/>
              <a:gd name="connsiteY3-190" fmla="*/ 9962 h 10000"/>
              <a:gd name="connsiteX4-191" fmla="*/ 9972 w 9995"/>
              <a:gd name="connsiteY4-192" fmla="*/ 10000 h 10000"/>
              <a:gd name="connsiteX5-193" fmla="*/ 9995 w 9995"/>
              <a:gd name="connsiteY5-194" fmla="*/ 5745 h 10000"/>
              <a:gd name="connsiteX6-195" fmla="*/ 9977 w 9995"/>
              <a:gd name="connsiteY6-196" fmla="*/ 0 h 10000"/>
              <a:gd name="connsiteX0-197" fmla="*/ 9999 w 10000"/>
              <a:gd name="connsiteY0-198" fmla="*/ 0 h 10000"/>
              <a:gd name="connsiteX1-199" fmla="*/ 0 w 10000"/>
              <a:gd name="connsiteY1-200" fmla="*/ 0 h 10000"/>
              <a:gd name="connsiteX2-201" fmla="*/ 280 w 10000"/>
              <a:gd name="connsiteY2-202" fmla="*/ 5005 h 10000"/>
              <a:gd name="connsiteX3-203" fmla="*/ 0 w 10000"/>
              <a:gd name="connsiteY3-204" fmla="*/ 9962 h 10000"/>
              <a:gd name="connsiteX4-205" fmla="*/ 9977 w 10000"/>
              <a:gd name="connsiteY4-206" fmla="*/ 10000 h 10000"/>
              <a:gd name="connsiteX5-207" fmla="*/ 10000 w 10000"/>
              <a:gd name="connsiteY5-208" fmla="*/ 5745 h 10000"/>
              <a:gd name="connsiteX6-209" fmla="*/ 9999 w 10000"/>
              <a:gd name="connsiteY6-210" fmla="*/ 0 h 10000"/>
              <a:gd name="connsiteX0-211" fmla="*/ 9999 w 10004"/>
              <a:gd name="connsiteY0-212" fmla="*/ 0 h 10000"/>
              <a:gd name="connsiteX1-213" fmla="*/ 0 w 10004"/>
              <a:gd name="connsiteY1-214" fmla="*/ 0 h 10000"/>
              <a:gd name="connsiteX2-215" fmla="*/ 280 w 10004"/>
              <a:gd name="connsiteY2-216" fmla="*/ 5005 h 10000"/>
              <a:gd name="connsiteX3-217" fmla="*/ 0 w 10004"/>
              <a:gd name="connsiteY3-218" fmla="*/ 9962 h 10000"/>
              <a:gd name="connsiteX4-219" fmla="*/ 10000 w 10004"/>
              <a:gd name="connsiteY4-220" fmla="*/ 10000 h 10000"/>
              <a:gd name="connsiteX5-221" fmla="*/ 10000 w 10004"/>
              <a:gd name="connsiteY5-222" fmla="*/ 5745 h 10000"/>
              <a:gd name="connsiteX6-223" fmla="*/ 9999 w 10004"/>
              <a:gd name="connsiteY6-224" fmla="*/ 0 h 10000"/>
              <a:gd name="connsiteX0-225" fmla="*/ 9999 w 10000"/>
              <a:gd name="connsiteY0-226" fmla="*/ 0 h 10000"/>
              <a:gd name="connsiteX1-227" fmla="*/ 0 w 10000"/>
              <a:gd name="connsiteY1-228" fmla="*/ 0 h 10000"/>
              <a:gd name="connsiteX2-229" fmla="*/ 280 w 10000"/>
              <a:gd name="connsiteY2-230" fmla="*/ 5005 h 10000"/>
              <a:gd name="connsiteX3-231" fmla="*/ 0 w 10000"/>
              <a:gd name="connsiteY3-232" fmla="*/ 9962 h 10000"/>
              <a:gd name="connsiteX4-233" fmla="*/ 10000 w 10000"/>
              <a:gd name="connsiteY4-234" fmla="*/ 10000 h 10000"/>
              <a:gd name="connsiteX5-235" fmla="*/ 10000 w 10000"/>
              <a:gd name="connsiteY5-236" fmla="*/ 5745 h 10000"/>
              <a:gd name="connsiteX6-237" fmla="*/ 9999 w 10000"/>
              <a:gd name="connsiteY6-238" fmla="*/ 0 h 10000"/>
              <a:gd name="connsiteX0-239" fmla="*/ 14796 w 14796"/>
              <a:gd name="connsiteY0-240" fmla="*/ 0 h 10000"/>
              <a:gd name="connsiteX1-241" fmla="*/ 0 w 14796"/>
              <a:gd name="connsiteY1-242" fmla="*/ 0 h 10000"/>
              <a:gd name="connsiteX2-243" fmla="*/ 280 w 14796"/>
              <a:gd name="connsiteY2-244" fmla="*/ 5005 h 10000"/>
              <a:gd name="connsiteX3-245" fmla="*/ 0 w 14796"/>
              <a:gd name="connsiteY3-246" fmla="*/ 9962 h 10000"/>
              <a:gd name="connsiteX4-247" fmla="*/ 10000 w 14796"/>
              <a:gd name="connsiteY4-248" fmla="*/ 10000 h 10000"/>
              <a:gd name="connsiteX5-249" fmla="*/ 10000 w 14796"/>
              <a:gd name="connsiteY5-250" fmla="*/ 5745 h 10000"/>
              <a:gd name="connsiteX6-251" fmla="*/ 14796 w 14796"/>
              <a:gd name="connsiteY6-252" fmla="*/ 0 h 10000"/>
              <a:gd name="connsiteX0-253" fmla="*/ 14796 w 14796"/>
              <a:gd name="connsiteY0-254" fmla="*/ 0 h 9968"/>
              <a:gd name="connsiteX1-255" fmla="*/ 0 w 14796"/>
              <a:gd name="connsiteY1-256" fmla="*/ 0 h 9968"/>
              <a:gd name="connsiteX2-257" fmla="*/ 280 w 14796"/>
              <a:gd name="connsiteY2-258" fmla="*/ 5005 h 9968"/>
              <a:gd name="connsiteX3-259" fmla="*/ 0 w 14796"/>
              <a:gd name="connsiteY3-260" fmla="*/ 9962 h 9968"/>
              <a:gd name="connsiteX4-261" fmla="*/ 14788 w 14796"/>
              <a:gd name="connsiteY4-262" fmla="*/ 9968 h 9968"/>
              <a:gd name="connsiteX5-263" fmla="*/ 10000 w 14796"/>
              <a:gd name="connsiteY5-264" fmla="*/ 5745 h 9968"/>
              <a:gd name="connsiteX6-265" fmla="*/ 14796 w 14796"/>
              <a:gd name="connsiteY6-266" fmla="*/ 0 h 9968"/>
              <a:gd name="connsiteX0-267" fmla="*/ 10000 w 10000"/>
              <a:gd name="connsiteY0-268" fmla="*/ 0 h 10000"/>
              <a:gd name="connsiteX1-269" fmla="*/ 0 w 10000"/>
              <a:gd name="connsiteY1-270" fmla="*/ 0 h 10000"/>
              <a:gd name="connsiteX2-271" fmla="*/ 189 w 10000"/>
              <a:gd name="connsiteY2-272" fmla="*/ 5021 h 10000"/>
              <a:gd name="connsiteX3-273" fmla="*/ 0 w 10000"/>
              <a:gd name="connsiteY3-274" fmla="*/ 9994 h 10000"/>
              <a:gd name="connsiteX4-275" fmla="*/ 9995 w 10000"/>
              <a:gd name="connsiteY4-276" fmla="*/ 10000 h 10000"/>
              <a:gd name="connsiteX5-277" fmla="*/ 9998 w 10000"/>
              <a:gd name="connsiteY5-278" fmla="*/ 6152 h 10000"/>
              <a:gd name="connsiteX6-279" fmla="*/ 10000 w 10000"/>
              <a:gd name="connsiteY6-280" fmla="*/ 0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0000" h="10000">
                <a:moveTo>
                  <a:pt x="10000" y="0"/>
                </a:moveTo>
                <a:lnTo>
                  <a:pt x="0" y="0"/>
                </a:lnTo>
                <a:cubicBezTo>
                  <a:pt x="62" y="1674"/>
                  <a:pt x="124" y="3347"/>
                  <a:pt x="189" y="5021"/>
                </a:cubicBezTo>
                <a:cubicBezTo>
                  <a:pt x="124" y="6679"/>
                  <a:pt x="62" y="8336"/>
                  <a:pt x="0" y="9994"/>
                </a:cubicBezTo>
                <a:lnTo>
                  <a:pt x="9995" y="10000"/>
                </a:lnTo>
                <a:cubicBezTo>
                  <a:pt x="9993" y="8184"/>
                  <a:pt x="9998" y="8051"/>
                  <a:pt x="9998" y="6152"/>
                </a:cubicBezTo>
                <a:cubicBezTo>
                  <a:pt x="9996" y="3296"/>
                  <a:pt x="10001" y="2674"/>
                  <a:pt x="10000" y="0"/>
                </a:cubicBez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latin typeface="+mn-ea"/>
              <a:ea typeface="+mn-ea"/>
            </a:endParaRPr>
          </a:p>
        </p:txBody>
      </p:sp>
      <p:sp>
        <p:nvSpPr>
          <p:cNvPr id="26" name="Freeform 11"/>
          <p:cNvSpPr/>
          <p:nvPr userDrawn="1"/>
        </p:nvSpPr>
        <p:spPr bwMode="auto">
          <a:xfrm>
            <a:off x="310766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latin typeface="+mn-ea"/>
              <a:ea typeface="+mn-ea"/>
            </a:endParaRPr>
          </a:p>
        </p:txBody>
      </p:sp>
    </p:spTree>
  </p:cSld>
  <p:clrMapOvr>
    <a:masterClrMapping/>
  </p:clrMapOvr>
  <p:timing>
    <p:tnLst>
      <p:par>
        <p:cT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userDrawn="1">
  <p:cSld name="10#思考题">
    <p:spTree>
      <p:nvGrpSpPr>
        <p:cNvPr id="1" name=""/>
        <p:cNvGrpSpPr/>
        <p:nvPr/>
      </p:nvGrpSpPr>
      <p:grpSpPr>
        <a:xfrm>
          <a:off x="0" y="0"/>
          <a:ext cx="0" cy="0"/>
          <a:chOff x="0" y="0"/>
          <a:chExt cx="0" cy="0"/>
        </a:xfrm>
      </p:grpSpPr>
      <p:sp>
        <p:nvSpPr>
          <p:cNvPr id="4" name="文本占位符 6"/>
          <p:cNvSpPr>
            <a:spLocks noGrp="1"/>
          </p:cNvSpPr>
          <p:nvPr>
            <p:ph type="body" sz="quarter" idx="10" hasCustomPrompt="1"/>
          </p:nvPr>
        </p:nvSpPr>
        <p:spPr>
          <a:xfrm>
            <a:off x="912285" y="1233487"/>
            <a:ext cx="10560049" cy="4680000"/>
          </a:xfrm>
        </p:spPr>
        <p:txBody>
          <a:bodyPr/>
          <a:lstStyle>
            <a:lvl1pPr marL="457200" marR="0" indent="-457200" algn="just" defTabSz="802005" rtl="0" eaLnBrk="1" fontAlgn="base" latinLnBrk="0" hangingPunct="1">
              <a:lnSpc>
                <a:spcPct val="140000"/>
              </a:lnSpc>
              <a:spcBef>
                <a:spcPct val="30000"/>
              </a:spcBef>
              <a:spcAft>
                <a:spcPct val="0"/>
              </a:spcAft>
              <a:buClr>
                <a:srgbClr val="808080"/>
              </a:buClr>
              <a:buSzPct val="100000"/>
              <a:buFont typeface="+mj-lt"/>
              <a:buAutoNum type="arabicPeriod"/>
              <a:defRPr sz="2000">
                <a:latin typeface="+mn-ea"/>
                <a:ea typeface="+mn-ea"/>
                <a:cs typeface="Arial" panose="020B0604020202020204" pitchFamily="34" charset="0"/>
              </a:defRPr>
            </a:lvl1pPr>
            <a:lvl2pPr marL="401320" indent="0" algn="just">
              <a:buSzPct val="100000"/>
              <a:buFont typeface="+mj-lt"/>
              <a:buNone/>
              <a:defRPr sz="1800"/>
            </a:lvl2pPr>
            <a:lvl3pPr>
              <a:defRPr/>
            </a:lvl3pPr>
            <a:lvl5pPr>
              <a:buNone/>
              <a:defRPr/>
            </a:lvl5pPr>
          </a:lstStyle>
          <a:p>
            <a:r>
              <a:rPr lang="zh-CN" altLang="en-US" dirty="0"/>
              <a:t>此版式用于思考题</a:t>
            </a:r>
            <a:r>
              <a:rPr lang="en-US" altLang="zh-CN" dirty="0"/>
              <a:t>-201501</a:t>
            </a:r>
            <a:r>
              <a:rPr lang="zh-CN" altLang="en-US" dirty="0"/>
              <a:t>具体格式（序号格式需以模板展示</a:t>
            </a:r>
            <a:r>
              <a:rPr lang="zh-CN" altLang="en-US" dirty="0" smtClean="0"/>
              <a:t>）</a:t>
            </a:r>
            <a:endParaRPr lang="en-US" altLang="zh-CN" dirty="0"/>
          </a:p>
        </p:txBody>
      </p:sp>
      <p:sp>
        <p:nvSpPr>
          <p:cNvPr id="5" name="TextBox 10"/>
          <p:cNvSpPr txBox="1"/>
          <p:nvPr userDrawn="1"/>
        </p:nvSpPr>
        <p:spPr bwMode="auto">
          <a:xfrm>
            <a:off x="1595500" y="408779"/>
            <a:ext cx="1665402" cy="639559"/>
          </a:xfrm>
          <a:prstGeom prst="rect">
            <a:avLst/>
          </a:prstGeom>
          <a:noFill/>
          <a:ln w="9525">
            <a:noFill/>
            <a:miter lim="800000"/>
          </a:ln>
        </p:spPr>
        <p:txBody>
          <a:bodyPr wrap="square" lIns="99980" tIns="49987" rIns="99980" bIns="49987" rtlCol="0">
            <a:spAutoFit/>
          </a:bodyPr>
          <a:lstStyle/>
          <a:p>
            <a:pPr defTabSz="1001395" eaLnBrk="0" hangingPunct="0"/>
            <a:r>
              <a:rPr lang="zh-CN" altLang="en-US" sz="3500" b="1" dirty="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rPr>
              <a:t>思考题</a:t>
            </a:r>
            <a:endParaRPr lang="zh-CN" altLang="en-US" sz="3500" b="1" dirty="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9"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10" name="组合 9"/>
          <p:cNvGrpSpPr/>
          <p:nvPr userDrawn="1"/>
        </p:nvGrpSpPr>
        <p:grpSpPr>
          <a:xfrm>
            <a:off x="479376" y="424270"/>
            <a:ext cx="495619" cy="592462"/>
            <a:chOff x="5554662" y="2422526"/>
            <a:chExt cx="690564" cy="825500"/>
          </a:xfrm>
          <a:solidFill>
            <a:schemeClr val="bg1"/>
          </a:solidFill>
        </p:grpSpPr>
        <p:sp>
          <p:nvSpPr>
            <p:cNvPr id="11" name="Freeform 30"/>
            <p:cNvSpPr/>
            <p:nvPr/>
          </p:nvSpPr>
          <p:spPr bwMode="auto">
            <a:xfrm>
              <a:off x="5554662" y="2487613"/>
              <a:ext cx="258763" cy="760413"/>
            </a:xfrm>
            <a:custGeom>
              <a:avLst/>
              <a:gdLst>
                <a:gd name="T0" fmla="*/ 233 w 245"/>
                <a:gd name="T1" fmla="*/ 722 h 722"/>
                <a:gd name="T2" fmla="*/ 245 w 245"/>
                <a:gd name="T3" fmla="*/ 710 h 722"/>
                <a:gd name="T4" fmla="*/ 245 w 245"/>
                <a:gd name="T5" fmla="*/ 614 h 722"/>
                <a:gd name="T6" fmla="*/ 187 w 245"/>
                <a:gd name="T7" fmla="*/ 559 h 722"/>
                <a:gd name="T8" fmla="*/ 93 w 245"/>
                <a:gd name="T9" fmla="*/ 499 h 722"/>
                <a:gd name="T10" fmla="*/ 93 w 245"/>
                <a:gd name="T11" fmla="*/ 401 h 722"/>
                <a:gd name="T12" fmla="*/ 82 w 245"/>
                <a:gd name="T13" fmla="*/ 398 h 722"/>
                <a:gd name="T14" fmla="*/ 38 w 245"/>
                <a:gd name="T15" fmla="*/ 381 h 722"/>
                <a:gd name="T16" fmla="*/ 102 w 245"/>
                <a:gd name="T17" fmla="*/ 255 h 722"/>
                <a:gd name="T18" fmla="*/ 106 w 245"/>
                <a:gd name="T19" fmla="*/ 250 h 722"/>
                <a:gd name="T20" fmla="*/ 105 w 245"/>
                <a:gd name="T21" fmla="*/ 244 h 722"/>
                <a:gd name="T22" fmla="*/ 218 w 245"/>
                <a:gd name="T23" fmla="*/ 31 h 722"/>
                <a:gd name="T24" fmla="*/ 225 w 245"/>
                <a:gd name="T25" fmla="*/ 15 h 722"/>
                <a:gd name="T26" fmla="*/ 222 w 245"/>
                <a:gd name="T27" fmla="*/ 9 h 722"/>
                <a:gd name="T28" fmla="*/ 207 w 245"/>
                <a:gd name="T29" fmla="*/ 3 h 722"/>
                <a:gd name="T30" fmla="*/ 86 w 245"/>
                <a:gd name="T31" fmla="*/ 148 h 722"/>
                <a:gd name="T32" fmla="*/ 75 w 245"/>
                <a:gd name="T33" fmla="*/ 240 h 722"/>
                <a:gd name="T34" fmla="*/ 8 w 245"/>
                <a:gd name="T35" fmla="*/ 390 h 722"/>
                <a:gd name="T36" fmla="*/ 8 w 245"/>
                <a:gd name="T37" fmla="*/ 391 h 722"/>
                <a:gd name="T38" fmla="*/ 8 w 245"/>
                <a:gd name="T39" fmla="*/ 393 h 722"/>
                <a:gd name="T40" fmla="*/ 63 w 245"/>
                <a:gd name="T41" fmla="*/ 424 h 722"/>
                <a:gd name="T42" fmla="*/ 63 w 245"/>
                <a:gd name="T43" fmla="*/ 500 h 722"/>
                <a:gd name="T44" fmla="*/ 179 w 245"/>
                <a:gd name="T45" fmla="*/ 588 h 722"/>
                <a:gd name="T46" fmla="*/ 215 w 245"/>
                <a:gd name="T47" fmla="*/ 612 h 722"/>
                <a:gd name="T48" fmla="*/ 215 w 245"/>
                <a:gd name="T49" fmla="*/ 614 h 722"/>
                <a:gd name="T50" fmla="*/ 215 w 245"/>
                <a:gd name="T51" fmla="*/ 710 h 722"/>
                <a:gd name="T52" fmla="*/ 227 w 245"/>
                <a:gd name="T53" fmla="*/ 722 h 722"/>
                <a:gd name="T54" fmla="*/ 233 w 245"/>
                <a:gd name="T55" fmla="*/ 722 h 7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5" h="722">
                  <a:moveTo>
                    <a:pt x="233" y="722"/>
                  </a:moveTo>
                  <a:cubicBezTo>
                    <a:pt x="240" y="722"/>
                    <a:pt x="245" y="717"/>
                    <a:pt x="245" y="710"/>
                  </a:cubicBezTo>
                  <a:cubicBezTo>
                    <a:pt x="245" y="614"/>
                    <a:pt x="245" y="614"/>
                    <a:pt x="245" y="614"/>
                  </a:cubicBezTo>
                  <a:cubicBezTo>
                    <a:pt x="245" y="605"/>
                    <a:pt x="242" y="574"/>
                    <a:pt x="187" y="559"/>
                  </a:cubicBezTo>
                  <a:cubicBezTo>
                    <a:pt x="128" y="543"/>
                    <a:pt x="94" y="522"/>
                    <a:pt x="93" y="499"/>
                  </a:cubicBezTo>
                  <a:cubicBezTo>
                    <a:pt x="93" y="401"/>
                    <a:pt x="93" y="401"/>
                    <a:pt x="93" y="401"/>
                  </a:cubicBezTo>
                  <a:cubicBezTo>
                    <a:pt x="82" y="398"/>
                    <a:pt x="82" y="398"/>
                    <a:pt x="82" y="398"/>
                  </a:cubicBezTo>
                  <a:cubicBezTo>
                    <a:pt x="64" y="393"/>
                    <a:pt x="45" y="385"/>
                    <a:pt x="38" y="381"/>
                  </a:cubicBezTo>
                  <a:cubicBezTo>
                    <a:pt x="38" y="369"/>
                    <a:pt x="44" y="325"/>
                    <a:pt x="102" y="255"/>
                  </a:cubicBezTo>
                  <a:cubicBezTo>
                    <a:pt x="106" y="250"/>
                    <a:pt x="106" y="250"/>
                    <a:pt x="106" y="250"/>
                  </a:cubicBezTo>
                  <a:cubicBezTo>
                    <a:pt x="105" y="244"/>
                    <a:pt x="105" y="244"/>
                    <a:pt x="105" y="244"/>
                  </a:cubicBezTo>
                  <a:cubicBezTo>
                    <a:pt x="105" y="237"/>
                    <a:pt x="92" y="92"/>
                    <a:pt x="218" y="31"/>
                  </a:cubicBezTo>
                  <a:cubicBezTo>
                    <a:pt x="224" y="28"/>
                    <a:pt x="227" y="21"/>
                    <a:pt x="225" y="15"/>
                  </a:cubicBezTo>
                  <a:cubicBezTo>
                    <a:pt x="222" y="9"/>
                    <a:pt x="222" y="9"/>
                    <a:pt x="222" y="9"/>
                  </a:cubicBezTo>
                  <a:cubicBezTo>
                    <a:pt x="220" y="3"/>
                    <a:pt x="213" y="0"/>
                    <a:pt x="207" y="3"/>
                  </a:cubicBezTo>
                  <a:cubicBezTo>
                    <a:pt x="147" y="31"/>
                    <a:pt x="105" y="81"/>
                    <a:pt x="86" y="148"/>
                  </a:cubicBezTo>
                  <a:cubicBezTo>
                    <a:pt x="74" y="189"/>
                    <a:pt x="74" y="226"/>
                    <a:pt x="75" y="240"/>
                  </a:cubicBezTo>
                  <a:cubicBezTo>
                    <a:pt x="0" y="333"/>
                    <a:pt x="7" y="385"/>
                    <a:pt x="8" y="390"/>
                  </a:cubicBezTo>
                  <a:cubicBezTo>
                    <a:pt x="8" y="391"/>
                    <a:pt x="8" y="391"/>
                    <a:pt x="8" y="391"/>
                  </a:cubicBezTo>
                  <a:cubicBezTo>
                    <a:pt x="8" y="393"/>
                    <a:pt x="8" y="393"/>
                    <a:pt x="8" y="393"/>
                  </a:cubicBezTo>
                  <a:cubicBezTo>
                    <a:pt x="10" y="397"/>
                    <a:pt x="14" y="409"/>
                    <a:pt x="63" y="424"/>
                  </a:cubicBezTo>
                  <a:cubicBezTo>
                    <a:pt x="63" y="500"/>
                    <a:pt x="63" y="500"/>
                    <a:pt x="63" y="500"/>
                  </a:cubicBezTo>
                  <a:cubicBezTo>
                    <a:pt x="65" y="539"/>
                    <a:pt x="104" y="569"/>
                    <a:pt x="179" y="588"/>
                  </a:cubicBezTo>
                  <a:cubicBezTo>
                    <a:pt x="213" y="597"/>
                    <a:pt x="215" y="611"/>
                    <a:pt x="215" y="612"/>
                  </a:cubicBezTo>
                  <a:cubicBezTo>
                    <a:pt x="215" y="614"/>
                    <a:pt x="215" y="614"/>
                    <a:pt x="215" y="614"/>
                  </a:cubicBezTo>
                  <a:cubicBezTo>
                    <a:pt x="215" y="710"/>
                    <a:pt x="215" y="710"/>
                    <a:pt x="215" y="710"/>
                  </a:cubicBezTo>
                  <a:cubicBezTo>
                    <a:pt x="215" y="717"/>
                    <a:pt x="220" y="722"/>
                    <a:pt x="227" y="722"/>
                  </a:cubicBezTo>
                  <a:lnTo>
                    <a:pt x="233" y="72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2" name="Freeform 31"/>
            <p:cNvSpPr/>
            <p:nvPr/>
          </p:nvSpPr>
          <p:spPr bwMode="auto">
            <a:xfrm>
              <a:off x="6029325" y="2752726"/>
              <a:ext cx="169863" cy="495300"/>
            </a:xfrm>
            <a:custGeom>
              <a:avLst/>
              <a:gdLst>
                <a:gd name="T0" fmla="*/ 21 w 162"/>
                <a:gd name="T1" fmla="*/ 470 h 470"/>
                <a:gd name="T2" fmla="*/ 33 w 162"/>
                <a:gd name="T3" fmla="*/ 458 h 470"/>
                <a:gd name="T4" fmla="*/ 33 w 162"/>
                <a:gd name="T5" fmla="*/ 361 h 470"/>
                <a:gd name="T6" fmla="*/ 108 w 162"/>
                <a:gd name="T7" fmla="*/ 168 h 470"/>
                <a:gd name="T8" fmla="*/ 162 w 162"/>
                <a:gd name="T9" fmla="*/ 13 h 470"/>
                <a:gd name="T10" fmla="*/ 151 w 162"/>
                <a:gd name="T11" fmla="*/ 1 h 470"/>
                <a:gd name="T12" fmla="*/ 144 w 162"/>
                <a:gd name="T13" fmla="*/ 0 h 470"/>
                <a:gd name="T14" fmla="*/ 131 w 162"/>
                <a:gd name="T15" fmla="*/ 12 h 470"/>
                <a:gd name="T16" fmla="*/ 84 w 162"/>
                <a:gd name="T17" fmla="*/ 149 h 470"/>
                <a:gd name="T18" fmla="*/ 3 w 162"/>
                <a:gd name="T19" fmla="*/ 362 h 470"/>
                <a:gd name="T20" fmla="*/ 3 w 162"/>
                <a:gd name="T21" fmla="*/ 458 h 470"/>
                <a:gd name="T22" fmla="*/ 15 w 162"/>
                <a:gd name="T23" fmla="*/ 470 h 470"/>
                <a:gd name="T24" fmla="*/ 21 w 162"/>
                <a:gd name="T25" fmla="*/ 470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2" h="470">
                  <a:moveTo>
                    <a:pt x="21" y="470"/>
                  </a:moveTo>
                  <a:cubicBezTo>
                    <a:pt x="28" y="470"/>
                    <a:pt x="33" y="465"/>
                    <a:pt x="33" y="458"/>
                  </a:cubicBezTo>
                  <a:cubicBezTo>
                    <a:pt x="33" y="361"/>
                    <a:pt x="33" y="361"/>
                    <a:pt x="33" y="361"/>
                  </a:cubicBezTo>
                  <a:cubicBezTo>
                    <a:pt x="33" y="360"/>
                    <a:pt x="29" y="262"/>
                    <a:pt x="108" y="168"/>
                  </a:cubicBezTo>
                  <a:cubicBezTo>
                    <a:pt x="137" y="133"/>
                    <a:pt x="157" y="75"/>
                    <a:pt x="162" y="13"/>
                  </a:cubicBezTo>
                  <a:cubicBezTo>
                    <a:pt x="162" y="7"/>
                    <a:pt x="157" y="1"/>
                    <a:pt x="151" y="1"/>
                  </a:cubicBezTo>
                  <a:cubicBezTo>
                    <a:pt x="144" y="0"/>
                    <a:pt x="144" y="0"/>
                    <a:pt x="144" y="0"/>
                  </a:cubicBezTo>
                  <a:cubicBezTo>
                    <a:pt x="138" y="0"/>
                    <a:pt x="132" y="5"/>
                    <a:pt x="131" y="12"/>
                  </a:cubicBezTo>
                  <a:cubicBezTo>
                    <a:pt x="127" y="67"/>
                    <a:pt x="110" y="119"/>
                    <a:pt x="84" y="149"/>
                  </a:cubicBezTo>
                  <a:cubicBezTo>
                    <a:pt x="0" y="249"/>
                    <a:pt x="3" y="353"/>
                    <a:pt x="3" y="362"/>
                  </a:cubicBezTo>
                  <a:cubicBezTo>
                    <a:pt x="3" y="458"/>
                    <a:pt x="3" y="458"/>
                    <a:pt x="3" y="458"/>
                  </a:cubicBezTo>
                  <a:cubicBezTo>
                    <a:pt x="3" y="465"/>
                    <a:pt x="8" y="470"/>
                    <a:pt x="15" y="470"/>
                  </a:cubicBezTo>
                  <a:lnTo>
                    <a:pt x="21" y="47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3" name="Freeform 32"/>
            <p:cNvSpPr/>
            <p:nvPr/>
          </p:nvSpPr>
          <p:spPr bwMode="auto">
            <a:xfrm>
              <a:off x="5851525" y="2489201"/>
              <a:ext cx="325437" cy="406401"/>
            </a:xfrm>
            <a:custGeom>
              <a:avLst/>
              <a:gdLst>
                <a:gd name="T0" fmla="*/ 155 w 309"/>
                <a:gd name="T1" fmla="*/ 386 h 386"/>
                <a:gd name="T2" fmla="*/ 189 w 309"/>
                <a:gd name="T3" fmla="*/ 363 h 386"/>
                <a:gd name="T4" fmla="*/ 208 w 309"/>
                <a:gd name="T5" fmla="*/ 363 h 386"/>
                <a:gd name="T6" fmla="*/ 232 w 309"/>
                <a:gd name="T7" fmla="*/ 353 h 386"/>
                <a:gd name="T8" fmla="*/ 242 w 309"/>
                <a:gd name="T9" fmla="*/ 329 h 386"/>
                <a:gd name="T10" fmla="*/ 242 w 309"/>
                <a:gd name="T11" fmla="*/ 308 h 386"/>
                <a:gd name="T12" fmla="*/ 212 w 309"/>
                <a:gd name="T13" fmla="*/ 308 h 386"/>
                <a:gd name="T14" fmla="*/ 212 w 309"/>
                <a:gd name="T15" fmla="*/ 329 h 386"/>
                <a:gd name="T16" fmla="*/ 210 w 309"/>
                <a:gd name="T17" fmla="*/ 332 h 386"/>
                <a:gd name="T18" fmla="*/ 208 w 309"/>
                <a:gd name="T19" fmla="*/ 333 h 386"/>
                <a:gd name="T20" fmla="*/ 162 w 309"/>
                <a:gd name="T21" fmla="*/ 333 h 386"/>
                <a:gd name="T22" fmla="*/ 162 w 309"/>
                <a:gd name="T23" fmla="*/ 348 h 386"/>
                <a:gd name="T24" fmla="*/ 155 w 309"/>
                <a:gd name="T25" fmla="*/ 356 h 386"/>
                <a:gd name="T26" fmla="*/ 147 w 309"/>
                <a:gd name="T27" fmla="*/ 348 h 386"/>
                <a:gd name="T28" fmla="*/ 147 w 309"/>
                <a:gd name="T29" fmla="*/ 333 h 386"/>
                <a:gd name="T30" fmla="*/ 101 w 309"/>
                <a:gd name="T31" fmla="*/ 333 h 386"/>
                <a:gd name="T32" fmla="*/ 98 w 309"/>
                <a:gd name="T33" fmla="*/ 329 h 386"/>
                <a:gd name="T34" fmla="*/ 98 w 309"/>
                <a:gd name="T35" fmla="*/ 266 h 386"/>
                <a:gd name="T36" fmla="*/ 90 w 309"/>
                <a:gd name="T37" fmla="*/ 262 h 386"/>
                <a:gd name="T38" fmla="*/ 30 w 309"/>
                <a:gd name="T39" fmla="*/ 155 h 386"/>
                <a:gd name="T40" fmla="*/ 155 w 309"/>
                <a:gd name="T41" fmla="*/ 31 h 386"/>
                <a:gd name="T42" fmla="*/ 279 w 309"/>
                <a:gd name="T43" fmla="*/ 155 h 386"/>
                <a:gd name="T44" fmla="*/ 222 w 309"/>
                <a:gd name="T45" fmla="*/ 260 h 386"/>
                <a:gd name="T46" fmla="*/ 174 w 309"/>
                <a:gd name="T47" fmla="*/ 259 h 386"/>
                <a:gd name="T48" fmla="*/ 170 w 309"/>
                <a:gd name="T49" fmla="*/ 255 h 386"/>
                <a:gd name="T50" fmla="*/ 170 w 309"/>
                <a:gd name="T51" fmla="*/ 188 h 386"/>
                <a:gd name="T52" fmla="*/ 139 w 309"/>
                <a:gd name="T53" fmla="*/ 188 h 386"/>
                <a:gd name="T54" fmla="*/ 139 w 309"/>
                <a:gd name="T55" fmla="*/ 255 h 386"/>
                <a:gd name="T56" fmla="*/ 174 w 309"/>
                <a:gd name="T57" fmla="*/ 290 h 386"/>
                <a:gd name="T58" fmla="*/ 231 w 309"/>
                <a:gd name="T59" fmla="*/ 290 h 386"/>
                <a:gd name="T60" fmla="*/ 235 w 309"/>
                <a:gd name="T61" fmla="*/ 288 h 386"/>
                <a:gd name="T62" fmla="*/ 309 w 309"/>
                <a:gd name="T63" fmla="*/ 155 h 386"/>
                <a:gd name="T64" fmla="*/ 155 w 309"/>
                <a:gd name="T65" fmla="*/ 0 h 386"/>
                <a:gd name="T66" fmla="*/ 0 w 309"/>
                <a:gd name="T67" fmla="*/ 155 h 386"/>
                <a:gd name="T68" fmla="*/ 67 w 309"/>
                <a:gd name="T69" fmla="*/ 283 h 386"/>
                <a:gd name="T70" fmla="*/ 67 w 309"/>
                <a:gd name="T71" fmla="*/ 329 h 386"/>
                <a:gd name="T72" fmla="*/ 101 w 309"/>
                <a:gd name="T73" fmla="*/ 363 h 386"/>
                <a:gd name="T74" fmla="*/ 120 w 309"/>
                <a:gd name="T75" fmla="*/ 363 h 386"/>
                <a:gd name="T76" fmla="*/ 155 w 309"/>
                <a:gd name="T77" fmla="*/ 386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09" h="386">
                  <a:moveTo>
                    <a:pt x="155" y="386"/>
                  </a:moveTo>
                  <a:cubicBezTo>
                    <a:pt x="170" y="386"/>
                    <a:pt x="184" y="377"/>
                    <a:pt x="189" y="363"/>
                  </a:cubicBezTo>
                  <a:cubicBezTo>
                    <a:pt x="208" y="363"/>
                    <a:pt x="208" y="363"/>
                    <a:pt x="208" y="363"/>
                  </a:cubicBezTo>
                  <a:cubicBezTo>
                    <a:pt x="217" y="363"/>
                    <a:pt x="226" y="360"/>
                    <a:pt x="232" y="353"/>
                  </a:cubicBezTo>
                  <a:cubicBezTo>
                    <a:pt x="238" y="347"/>
                    <a:pt x="242" y="338"/>
                    <a:pt x="242" y="329"/>
                  </a:cubicBezTo>
                  <a:cubicBezTo>
                    <a:pt x="242" y="308"/>
                    <a:pt x="242" y="308"/>
                    <a:pt x="242" y="308"/>
                  </a:cubicBezTo>
                  <a:cubicBezTo>
                    <a:pt x="212" y="308"/>
                    <a:pt x="212" y="308"/>
                    <a:pt x="212" y="308"/>
                  </a:cubicBezTo>
                  <a:cubicBezTo>
                    <a:pt x="212" y="329"/>
                    <a:pt x="212" y="329"/>
                    <a:pt x="212" y="329"/>
                  </a:cubicBezTo>
                  <a:cubicBezTo>
                    <a:pt x="212" y="330"/>
                    <a:pt x="211" y="331"/>
                    <a:pt x="210" y="332"/>
                  </a:cubicBezTo>
                  <a:cubicBezTo>
                    <a:pt x="210" y="332"/>
                    <a:pt x="209" y="333"/>
                    <a:pt x="208" y="333"/>
                  </a:cubicBezTo>
                  <a:cubicBezTo>
                    <a:pt x="162" y="333"/>
                    <a:pt x="162" y="333"/>
                    <a:pt x="162" y="333"/>
                  </a:cubicBezTo>
                  <a:cubicBezTo>
                    <a:pt x="162" y="348"/>
                    <a:pt x="162" y="348"/>
                    <a:pt x="162" y="348"/>
                  </a:cubicBezTo>
                  <a:cubicBezTo>
                    <a:pt x="162" y="352"/>
                    <a:pt x="159" y="356"/>
                    <a:pt x="155" y="356"/>
                  </a:cubicBezTo>
                  <a:cubicBezTo>
                    <a:pt x="150" y="356"/>
                    <a:pt x="147" y="352"/>
                    <a:pt x="147" y="348"/>
                  </a:cubicBezTo>
                  <a:cubicBezTo>
                    <a:pt x="147" y="333"/>
                    <a:pt x="147" y="333"/>
                    <a:pt x="147" y="333"/>
                  </a:cubicBezTo>
                  <a:cubicBezTo>
                    <a:pt x="101" y="333"/>
                    <a:pt x="101" y="333"/>
                    <a:pt x="101" y="333"/>
                  </a:cubicBezTo>
                  <a:cubicBezTo>
                    <a:pt x="99" y="333"/>
                    <a:pt x="98" y="331"/>
                    <a:pt x="98" y="329"/>
                  </a:cubicBezTo>
                  <a:cubicBezTo>
                    <a:pt x="98" y="266"/>
                    <a:pt x="98" y="266"/>
                    <a:pt x="98" y="266"/>
                  </a:cubicBezTo>
                  <a:cubicBezTo>
                    <a:pt x="90" y="262"/>
                    <a:pt x="90" y="262"/>
                    <a:pt x="90" y="262"/>
                  </a:cubicBezTo>
                  <a:cubicBezTo>
                    <a:pt x="53" y="239"/>
                    <a:pt x="30" y="199"/>
                    <a:pt x="30" y="155"/>
                  </a:cubicBezTo>
                  <a:cubicBezTo>
                    <a:pt x="30" y="87"/>
                    <a:pt x="86" y="31"/>
                    <a:pt x="155" y="31"/>
                  </a:cubicBezTo>
                  <a:cubicBezTo>
                    <a:pt x="223" y="31"/>
                    <a:pt x="279" y="87"/>
                    <a:pt x="279" y="155"/>
                  </a:cubicBezTo>
                  <a:cubicBezTo>
                    <a:pt x="279" y="198"/>
                    <a:pt x="258" y="236"/>
                    <a:pt x="222" y="260"/>
                  </a:cubicBezTo>
                  <a:cubicBezTo>
                    <a:pt x="174" y="259"/>
                    <a:pt x="174" y="259"/>
                    <a:pt x="174" y="259"/>
                  </a:cubicBezTo>
                  <a:cubicBezTo>
                    <a:pt x="172" y="259"/>
                    <a:pt x="170" y="258"/>
                    <a:pt x="170" y="255"/>
                  </a:cubicBezTo>
                  <a:cubicBezTo>
                    <a:pt x="170" y="188"/>
                    <a:pt x="170" y="188"/>
                    <a:pt x="170" y="188"/>
                  </a:cubicBezTo>
                  <a:cubicBezTo>
                    <a:pt x="139" y="188"/>
                    <a:pt x="139" y="188"/>
                    <a:pt x="139" y="188"/>
                  </a:cubicBezTo>
                  <a:cubicBezTo>
                    <a:pt x="139" y="255"/>
                    <a:pt x="139" y="255"/>
                    <a:pt x="139" y="255"/>
                  </a:cubicBezTo>
                  <a:cubicBezTo>
                    <a:pt x="139" y="274"/>
                    <a:pt x="155" y="290"/>
                    <a:pt x="174" y="290"/>
                  </a:cubicBezTo>
                  <a:cubicBezTo>
                    <a:pt x="231" y="290"/>
                    <a:pt x="231" y="290"/>
                    <a:pt x="231" y="290"/>
                  </a:cubicBezTo>
                  <a:cubicBezTo>
                    <a:pt x="235" y="288"/>
                    <a:pt x="235" y="288"/>
                    <a:pt x="235" y="288"/>
                  </a:cubicBezTo>
                  <a:cubicBezTo>
                    <a:pt x="281" y="259"/>
                    <a:pt x="309" y="210"/>
                    <a:pt x="309" y="155"/>
                  </a:cubicBezTo>
                  <a:cubicBezTo>
                    <a:pt x="309" y="70"/>
                    <a:pt x="240" y="0"/>
                    <a:pt x="155" y="0"/>
                  </a:cubicBezTo>
                  <a:cubicBezTo>
                    <a:pt x="69" y="0"/>
                    <a:pt x="0" y="70"/>
                    <a:pt x="0" y="155"/>
                  </a:cubicBezTo>
                  <a:cubicBezTo>
                    <a:pt x="0" y="207"/>
                    <a:pt x="25" y="254"/>
                    <a:pt x="67" y="283"/>
                  </a:cubicBezTo>
                  <a:cubicBezTo>
                    <a:pt x="67" y="329"/>
                    <a:pt x="67" y="329"/>
                    <a:pt x="67" y="329"/>
                  </a:cubicBezTo>
                  <a:cubicBezTo>
                    <a:pt x="67" y="348"/>
                    <a:pt x="83" y="363"/>
                    <a:pt x="101" y="363"/>
                  </a:cubicBezTo>
                  <a:cubicBezTo>
                    <a:pt x="120" y="363"/>
                    <a:pt x="120" y="363"/>
                    <a:pt x="120" y="363"/>
                  </a:cubicBezTo>
                  <a:cubicBezTo>
                    <a:pt x="126" y="377"/>
                    <a:pt x="139" y="386"/>
                    <a:pt x="155" y="38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4" name="Freeform 33"/>
            <p:cNvSpPr>
              <a:spLocks noEditPoints="1"/>
            </p:cNvSpPr>
            <p:nvPr/>
          </p:nvSpPr>
          <p:spPr bwMode="auto">
            <a:xfrm>
              <a:off x="5956300" y="2597151"/>
              <a:ext cx="114300" cy="114300"/>
            </a:xfrm>
            <a:custGeom>
              <a:avLst/>
              <a:gdLst>
                <a:gd name="T0" fmla="*/ 55 w 109"/>
                <a:gd name="T1" fmla="*/ 108 h 108"/>
                <a:gd name="T2" fmla="*/ 109 w 109"/>
                <a:gd name="T3" fmla="*/ 54 h 108"/>
                <a:gd name="T4" fmla="*/ 55 w 109"/>
                <a:gd name="T5" fmla="*/ 0 h 108"/>
                <a:gd name="T6" fmla="*/ 0 w 109"/>
                <a:gd name="T7" fmla="*/ 54 h 108"/>
                <a:gd name="T8" fmla="*/ 55 w 109"/>
                <a:gd name="T9" fmla="*/ 108 h 108"/>
                <a:gd name="T10" fmla="*/ 55 w 109"/>
                <a:gd name="T11" fmla="*/ 30 h 108"/>
                <a:gd name="T12" fmla="*/ 78 w 109"/>
                <a:gd name="T13" fmla="*/ 54 h 108"/>
                <a:gd name="T14" fmla="*/ 55 w 109"/>
                <a:gd name="T15" fmla="*/ 78 h 108"/>
                <a:gd name="T16" fmla="*/ 31 w 109"/>
                <a:gd name="T17" fmla="*/ 54 h 108"/>
                <a:gd name="T18" fmla="*/ 55 w 109"/>
                <a:gd name="T19" fmla="*/ 3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9" h="108">
                  <a:moveTo>
                    <a:pt x="55" y="108"/>
                  </a:moveTo>
                  <a:cubicBezTo>
                    <a:pt x="84" y="108"/>
                    <a:pt x="109" y="84"/>
                    <a:pt x="109" y="54"/>
                  </a:cubicBezTo>
                  <a:cubicBezTo>
                    <a:pt x="109" y="24"/>
                    <a:pt x="84" y="0"/>
                    <a:pt x="55" y="0"/>
                  </a:cubicBezTo>
                  <a:cubicBezTo>
                    <a:pt x="25" y="0"/>
                    <a:pt x="0" y="24"/>
                    <a:pt x="0" y="54"/>
                  </a:cubicBezTo>
                  <a:cubicBezTo>
                    <a:pt x="0" y="84"/>
                    <a:pt x="25" y="108"/>
                    <a:pt x="55" y="108"/>
                  </a:cubicBezTo>
                  <a:close/>
                  <a:moveTo>
                    <a:pt x="55" y="30"/>
                  </a:moveTo>
                  <a:cubicBezTo>
                    <a:pt x="68" y="30"/>
                    <a:pt x="78" y="41"/>
                    <a:pt x="78" y="54"/>
                  </a:cubicBezTo>
                  <a:cubicBezTo>
                    <a:pt x="78" y="67"/>
                    <a:pt x="68" y="78"/>
                    <a:pt x="55" y="78"/>
                  </a:cubicBezTo>
                  <a:cubicBezTo>
                    <a:pt x="41" y="78"/>
                    <a:pt x="31" y="67"/>
                    <a:pt x="31" y="54"/>
                  </a:cubicBezTo>
                  <a:cubicBezTo>
                    <a:pt x="31" y="41"/>
                    <a:pt x="41" y="30"/>
                    <a:pt x="55"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5" name="Rectangle 34"/>
            <p:cNvSpPr>
              <a:spLocks noChangeArrowheads="1"/>
            </p:cNvSpPr>
            <p:nvPr/>
          </p:nvSpPr>
          <p:spPr bwMode="auto">
            <a:xfrm>
              <a:off x="5997575" y="2422526"/>
              <a:ext cx="33338"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6" name="Freeform 35"/>
            <p:cNvSpPr/>
            <p:nvPr/>
          </p:nvSpPr>
          <p:spPr bwMode="auto">
            <a:xfrm>
              <a:off x="6132513" y="2479676"/>
              <a:ext cx="57150" cy="55563"/>
            </a:xfrm>
            <a:custGeom>
              <a:avLst/>
              <a:gdLst>
                <a:gd name="T0" fmla="*/ 14 w 36"/>
                <a:gd name="T1" fmla="*/ 35 h 35"/>
                <a:gd name="T2" fmla="*/ 36 w 36"/>
                <a:gd name="T3" fmla="*/ 14 h 35"/>
                <a:gd name="T4" fmla="*/ 21 w 36"/>
                <a:gd name="T5" fmla="*/ 0 h 35"/>
                <a:gd name="T6" fmla="*/ 0 w 36"/>
                <a:gd name="T7" fmla="*/ 21 h 35"/>
                <a:gd name="T8" fmla="*/ 14 w 36"/>
                <a:gd name="T9" fmla="*/ 35 h 35"/>
              </a:gdLst>
              <a:ahLst/>
              <a:cxnLst>
                <a:cxn ang="0">
                  <a:pos x="T0" y="T1"/>
                </a:cxn>
                <a:cxn ang="0">
                  <a:pos x="T2" y="T3"/>
                </a:cxn>
                <a:cxn ang="0">
                  <a:pos x="T4" y="T5"/>
                </a:cxn>
                <a:cxn ang="0">
                  <a:pos x="T6" y="T7"/>
                </a:cxn>
                <a:cxn ang="0">
                  <a:pos x="T8" y="T9"/>
                </a:cxn>
              </a:cxnLst>
              <a:rect l="0" t="0" r="r" b="b"/>
              <a:pathLst>
                <a:path w="36" h="35">
                  <a:moveTo>
                    <a:pt x="14" y="35"/>
                  </a:moveTo>
                  <a:lnTo>
                    <a:pt x="36" y="14"/>
                  </a:lnTo>
                  <a:lnTo>
                    <a:pt x="21" y="0"/>
                  </a:lnTo>
                  <a:lnTo>
                    <a:pt x="0" y="21"/>
                  </a:lnTo>
                  <a:lnTo>
                    <a:pt x="14"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7" name="Rectangle 36"/>
            <p:cNvSpPr>
              <a:spLocks noChangeArrowheads="1"/>
            </p:cNvSpPr>
            <p:nvPr/>
          </p:nvSpPr>
          <p:spPr bwMode="auto">
            <a:xfrm>
              <a:off x="6196013" y="2638426"/>
              <a:ext cx="49213" cy="317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8" name="Rectangle 37"/>
            <p:cNvSpPr>
              <a:spLocks noChangeArrowheads="1"/>
            </p:cNvSpPr>
            <p:nvPr/>
          </p:nvSpPr>
          <p:spPr bwMode="auto">
            <a:xfrm>
              <a:off x="5783263" y="2638426"/>
              <a:ext cx="47625" cy="317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9" name="Freeform 38"/>
            <p:cNvSpPr/>
            <p:nvPr/>
          </p:nvSpPr>
          <p:spPr bwMode="auto">
            <a:xfrm>
              <a:off x="5840413" y="2479676"/>
              <a:ext cx="55563" cy="55563"/>
            </a:xfrm>
            <a:custGeom>
              <a:avLst/>
              <a:gdLst>
                <a:gd name="T0" fmla="*/ 21 w 35"/>
                <a:gd name="T1" fmla="*/ 35 h 35"/>
                <a:gd name="T2" fmla="*/ 35 w 35"/>
                <a:gd name="T3" fmla="*/ 21 h 35"/>
                <a:gd name="T4" fmla="*/ 14 w 35"/>
                <a:gd name="T5" fmla="*/ 0 h 35"/>
                <a:gd name="T6" fmla="*/ 0 w 35"/>
                <a:gd name="T7" fmla="*/ 14 h 35"/>
                <a:gd name="T8" fmla="*/ 21 w 35"/>
                <a:gd name="T9" fmla="*/ 35 h 35"/>
              </a:gdLst>
              <a:ahLst/>
              <a:cxnLst>
                <a:cxn ang="0">
                  <a:pos x="T0" y="T1"/>
                </a:cxn>
                <a:cxn ang="0">
                  <a:pos x="T2" y="T3"/>
                </a:cxn>
                <a:cxn ang="0">
                  <a:pos x="T4" y="T5"/>
                </a:cxn>
                <a:cxn ang="0">
                  <a:pos x="T6" y="T7"/>
                </a:cxn>
                <a:cxn ang="0">
                  <a:pos x="T8" y="T9"/>
                </a:cxn>
              </a:cxnLst>
              <a:rect l="0" t="0" r="r" b="b"/>
              <a:pathLst>
                <a:path w="35" h="35">
                  <a:moveTo>
                    <a:pt x="21" y="35"/>
                  </a:moveTo>
                  <a:lnTo>
                    <a:pt x="35" y="21"/>
                  </a:lnTo>
                  <a:lnTo>
                    <a:pt x="14" y="0"/>
                  </a:lnTo>
                  <a:lnTo>
                    <a:pt x="0" y="14"/>
                  </a:lnTo>
                  <a:lnTo>
                    <a:pt x="21"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0" name="Freeform 39"/>
            <p:cNvSpPr/>
            <p:nvPr/>
          </p:nvSpPr>
          <p:spPr bwMode="auto">
            <a:xfrm>
              <a:off x="5913438" y="2433638"/>
              <a:ext cx="47625" cy="55563"/>
            </a:xfrm>
            <a:custGeom>
              <a:avLst/>
              <a:gdLst>
                <a:gd name="T0" fmla="*/ 11 w 30"/>
                <a:gd name="T1" fmla="*/ 35 h 35"/>
                <a:gd name="T2" fmla="*/ 30 w 30"/>
                <a:gd name="T3" fmla="*/ 28 h 35"/>
                <a:gd name="T4" fmla="*/ 19 w 30"/>
                <a:gd name="T5" fmla="*/ 0 h 35"/>
                <a:gd name="T6" fmla="*/ 0 w 30"/>
                <a:gd name="T7" fmla="*/ 7 h 35"/>
                <a:gd name="T8" fmla="*/ 11 w 30"/>
                <a:gd name="T9" fmla="*/ 35 h 35"/>
              </a:gdLst>
              <a:ahLst/>
              <a:cxnLst>
                <a:cxn ang="0">
                  <a:pos x="T0" y="T1"/>
                </a:cxn>
                <a:cxn ang="0">
                  <a:pos x="T2" y="T3"/>
                </a:cxn>
                <a:cxn ang="0">
                  <a:pos x="T4" y="T5"/>
                </a:cxn>
                <a:cxn ang="0">
                  <a:pos x="T6" y="T7"/>
                </a:cxn>
                <a:cxn ang="0">
                  <a:pos x="T8" y="T9"/>
                </a:cxn>
              </a:cxnLst>
              <a:rect l="0" t="0" r="r" b="b"/>
              <a:pathLst>
                <a:path w="30" h="35">
                  <a:moveTo>
                    <a:pt x="11" y="35"/>
                  </a:moveTo>
                  <a:lnTo>
                    <a:pt x="30" y="28"/>
                  </a:lnTo>
                  <a:lnTo>
                    <a:pt x="19" y="0"/>
                  </a:lnTo>
                  <a:lnTo>
                    <a:pt x="0" y="7"/>
                  </a:lnTo>
                  <a:lnTo>
                    <a:pt x="11"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1" name="Freeform 40"/>
            <p:cNvSpPr/>
            <p:nvPr/>
          </p:nvSpPr>
          <p:spPr bwMode="auto">
            <a:xfrm>
              <a:off x="6070600" y="2435226"/>
              <a:ext cx="49213" cy="57150"/>
            </a:xfrm>
            <a:custGeom>
              <a:avLst/>
              <a:gdLst>
                <a:gd name="T0" fmla="*/ 19 w 31"/>
                <a:gd name="T1" fmla="*/ 36 h 36"/>
                <a:gd name="T2" fmla="*/ 31 w 31"/>
                <a:gd name="T3" fmla="*/ 8 h 36"/>
                <a:gd name="T4" fmla="*/ 12 w 31"/>
                <a:gd name="T5" fmla="*/ 0 h 36"/>
                <a:gd name="T6" fmla="*/ 0 w 31"/>
                <a:gd name="T7" fmla="*/ 28 h 36"/>
                <a:gd name="T8" fmla="*/ 19 w 31"/>
                <a:gd name="T9" fmla="*/ 36 h 36"/>
              </a:gdLst>
              <a:ahLst/>
              <a:cxnLst>
                <a:cxn ang="0">
                  <a:pos x="T0" y="T1"/>
                </a:cxn>
                <a:cxn ang="0">
                  <a:pos x="T2" y="T3"/>
                </a:cxn>
                <a:cxn ang="0">
                  <a:pos x="T4" y="T5"/>
                </a:cxn>
                <a:cxn ang="0">
                  <a:pos x="T6" y="T7"/>
                </a:cxn>
                <a:cxn ang="0">
                  <a:pos x="T8" y="T9"/>
                </a:cxn>
              </a:cxnLst>
              <a:rect l="0" t="0" r="r" b="b"/>
              <a:pathLst>
                <a:path w="31" h="36">
                  <a:moveTo>
                    <a:pt x="19" y="36"/>
                  </a:moveTo>
                  <a:lnTo>
                    <a:pt x="31" y="8"/>
                  </a:lnTo>
                  <a:lnTo>
                    <a:pt x="12" y="0"/>
                  </a:lnTo>
                  <a:lnTo>
                    <a:pt x="0" y="28"/>
                  </a:lnTo>
                  <a:lnTo>
                    <a:pt x="19" y="3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2" name="Freeform 41"/>
            <p:cNvSpPr/>
            <p:nvPr/>
          </p:nvSpPr>
          <p:spPr bwMode="auto">
            <a:xfrm>
              <a:off x="6176963" y="2554288"/>
              <a:ext cx="57150" cy="47625"/>
            </a:xfrm>
            <a:custGeom>
              <a:avLst/>
              <a:gdLst>
                <a:gd name="T0" fmla="*/ 8 w 36"/>
                <a:gd name="T1" fmla="*/ 30 h 30"/>
                <a:gd name="T2" fmla="*/ 36 w 36"/>
                <a:gd name="T3" fmla="*/ 18 h 30"/>
                <a:gd name="T4" fmla="*/ 29 w 36"/>
                <a:gd name="T5" fmla="*/ 0 h 30"/>
                <a:gd name="T6" fmla="*/ 0 w 36"/>
                <a:gd name="T7" fmla="*/ 11 h 30"/>
                <a:gd name="T8" fmla="*/ 8 w 36"/>
                <a:gd name="T9" fmla="*/ 30 h 30"/>
              </a:gdLst>
              <a:ahLst/>
              <a:cxnLst>
                <a:cxn ang="0">
                  <a:pos x="T0" y="T1"/>
                </a:cxn>
                <a:cxn ang="0">
                  <a:pos x="T2" y="T3"/>
                </a:cxn>
                <a:cxn ang="0">
                  <a:pos x="T4" y="T5"/>
                </a:cxn>
                <a:cxn ang="0">
                  <a:pos x="T6" y="T7"/>
                </a:cxn>
                <a:cxn ang="0">
                  <a:pos x="T8" y="T9"/>
                </a:cxn>
              </a:cxnLst>
              <a:rect l="0" t="0" r="r" b="b"/>
              <a:pathLst>
                <a:path w="36" h="30">
                  <a:moveTo>
                    <a:pt x="8" y="30"/>
                  </a:moveTo>
                  <a:lnTo>
                    <a:pt x="36" y="18"/>
                  </a:lnTo>
                  <a:lnTo>
                    <a:pt x="29" y="0"/>
                  </a:lnTo>
                  <a:lnTo>
                    <a:pt x="0" y="11"/>
                  </a:lnTo>
                  <a:lnTo>
                    <a:pt x="8" y="3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3" name="Freeform 42"/>
            <p:cNvSpPr/>
            <p:nvPr/>
          </p:nvSpPr>
          <p:spPr bwMode="auto">
            <a:xfrm>
              <a:off x="5795963" y="2547938"/>
              <a:ext cx="57150" cy="47625"/>
            </a:xfrm>
            <a:custGeom>
              <a:avLst/>
              <a:gdLst>
                <a:gd name="T0" fmla="*/ 28 w 36"/>
                <a:gd name="T1" fmla="*/ 30 h 30"/>
                <a:gd name="T2" fmla="*/ 36 w 36"/>
                <a:gd name="T3" fmla="*/ 12 h 30"/>
                <a:gd name="T4" fmla="*/ 8 w 36"/>
                <a:gd name="T5" fmla="*/ 0 h 30"/>
                <a:gd name="T6" fmla="*/ 0 w 36"/>
                <a:gd name="T7" fmla="*/ 18 h 30"/>
                <a:gd name="T8" fmla="*/ 28 w 36"/>
                <a:gd name="T9" fmla="*/ 30 h 30"/>
              </a:gdLst>
              <a:ahLst/>
              <a:cxnLst>
                <a:cxn ang="0">
                  <a:pos x="T0" y="T1"/>
                </a:cxn>
                <a:cxn ang="0">
                  <a:pos x="T2" y="T3"/>
                </a:cxn>
                <a:cxn ang="0">
                  <a:pos x="T4" y="T5"/>
                </a:cxn>
                <a:cxn ang="0">
                  <a:pos x="T6" y="T7"/>
                </a:cxn>
                <a:cxn ang="0">
                  <a:pos x="T8" y="T9"/>
                </a:cxn>
              </a:cxnLst>
              <a:rect l="0" t="0" r="r" b="b"/>
              <a:pathLst>
                <a:path w="36" h="30">
                  <a:moveTo>
                    <a:pt x="28" y="30"/>
                  </a:moveTo>
                  <a:lnTo>
                    <a:pt x="36" y="12"/>
                  </a:lnTo>
                  <a:lnTo>
                    <a:pt x="8" y="0"/>
                  </a:lnTo>
                  <a:lnTo>
                    <a:pt x="0" y="18"/>
                  </a:lnTo>
                  <a:lnTo>
                    <a:pt x="28" y="3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25" name="Freeform 6"/>
          <p:cNvSpPr/>
          <p:nvPr userDrawn="1"/>
        </p:nvSpPr>
        <p:spPr bwMode="auto">
          <a:xfrm>
            <a:off x="3213039" y="296368"/>
            <a:ext cx="8978961" cy="864888"/>
          </a:xfrm>
          <a:custGeom>
            <a:avLst/>
            <a:gdLst>
              <a:gd name="T0" fmla="*/ 6409 w 6533"/>
              <a:gd name="T1" fmla="*/ 0 h 617"/>
              <a:gd name="T2" fmla="*/ 0 w 6533"/>
              <a:gd name="T3" fmla="*/ 0 h 617"/>
              <a:gd name="T4" fmla="*/ 126 w 6533"/>
              <a:gd name="T5" fmla="*/ 310 h 617"/>
              <a:gd name="T6" fmla="*/ 0 w 6533"/>
              <a:gd name="T7" fmla="*/ 617 h 617"/>
              <a:gd name="T8" fmla="*/ 6409 w 6533"/>
              <a:gd name="T9" fmla="*/ 617 h 617"/>
              <a:gd name="T10" fmla="*/ 6533 w 6533"/>
              <a:gd name="T11" fmla="*/ 310 h 617"/>
              <a:gd name="T12" fmla="*/ 6409 w 6533"/>
              <a:gd name="T13" fmla="*/ 0 h 617"/>
              <a:gd name="connsiteX0" fmla="*/ 9810 w 9810"/>
              <a:gd name="connsiteY0" fmla="*/ 0 h 10000"/>
              <a:gd name="connsiteX1" fmla="*/ 0 w 9810"/>
              <a:gd name="connsiteY1" fmla="*/ 0 h 10000"/>
              <a:gd name="connsiteX2" fmla="*/ 193 w 9810"/>
              <a:gd name="connsiteY2" fmla="*/ 5024 h 10000"/>
              <a:gd name="connsiteX3" fmla="*/ 0 w 9810"/>
              <a:gd name="connsiteY3" fmla="*/ 10000 h 10000"/>
              <a:gd name="connsiteX4" fmla="*/ 9810 w 9810"/>
              <a:gd name="connsiteY4" fmla="*/ 10000 h 10000"/>
              <a:gd name="connsiteX5" fmla="*/ 7589 w 9810"/>
              <a:gd name="connsiteY5" fmla="*/ 5574 h 10000"/>
              <a:gd name="connsiteX6" fmla="*/ 9810 w 9810"/>
              <a:gd name="connsiteY6" fmla="*/ 0 h 10000"/>
              <a:gd name="connsiteX0-1" fmla="*/ 7021 w 10000"/>
              <a:gd name="connsiteY0-2" fmla="*/ 0 h 10000"/>
              <a:gd name="connsiteX1-3" fmla="*/ 0 w 10000"/>
              <a:gd name="connsiteY1-4" fmla="*/ 0 h 10000"/>
              <a:gd name="connsiteX2-5" fmla="*/ 197 w 10000"/>
              <a:gd name="connsiteY2-6" fmla="*/ 5024 h 10000"/>
              <a:gd name="connsiteX3-7" fmla="*/ 0 w 10000"/>
              <a:gd name="connsiteY3-8" fmla="*/ 10000 h 10000"/>
              <a:gd name="connsiteX4-9" fmla="*/ 10000 w 10000"/>
              <a:gd name="connsiteY4-10" fmla="*/ 10000 h 10000"/>
              <a:gd name="connsiteX5-11" fmla="*/ 7736 w 10000"/>
              <a:gd name="connsiteY5-12" fmla="*/ 5574 h 10000"/>
              <a:gd name="connsiteX6-13" fmla="*/ 7021 w 10000"/>
              <a:gd name="connsiteY6-14" fmla="*/ 0 h 10000"/>
              <a:gd name="connsiteX0-15" fmla="*/ 7021 w 7736"/>
              <a:gd name="connsiteY0-16" fmla="*/ 0 h 10038"/>
              <a:gd name="connsiteX1-17" fmla="*/ 0 w 7736"/>
              <a:gd name="connsiteY1-18" fmla="*/ 0 h 10038"/>
              <a:gd name="connsiteX2-19" fmla="*/ 197 w 7736"/>
              <a:gd name="connsiteY2-20" fmla="*/ 5024 h 10038"/>
              <a:gd name="connsiteX3-21" fmla="*/ 0 w 7736"/>
              <a:gd name="connsiteY3-22" fmla="*/ 10000 h 10038"/>
              <a:gd name="connsiteX4-23" fmla="*/ 7017 w 7736"/>
              <a:gd name="connsiteY4-24" fmla="*/ 10038 h 10038"/>
              <a:gd name="connsiteX5-25" fmla="*/ 7736 w 7736"/>
              <a:gd name="connsiteY5-26" fmla="*/ 5574 h 10038"/>
              <a:gd name="connsiteX6-27" fmla="*/ 7021 w 7736"/>
              <a:gd name="connsiteY6-28" fmla="*/ 0 h 10038"/>
              <a:gd name="connsiteX0-29" fmla="*/ 9076 w 9316"/>
              <a:gd name="connsiteY0-30" fmla="*/ 0 h 10000"/>
              <a:gd name="connsiteX1-31" fmla="*/ 0 w 9316"/>
              <a:gd name="connsiteY1-32" fmla="*/ 0 h 10000"/>
              <a:gd name="connsiteX2-33" fmla="*/ 255 w 9316"/>
              <a:gd name="connsiteY2-34" fmla="*/ 5005 h 10000"/>
              <a:gd name="connsiteX3-35" fmla="*/ 0 w 9316"/>
              <a:gd name="connsiteY3-36" fmla="*/ 9962 h 10000"/>
              <a:gd name="connsiteX4-37" fmla="*/ 9071 w 9316"/>
              <a:gd name="connsiteY4-38" fmla="*/ 10000 h 10000"/>
              <a:gd name="connsiteX5-39" fmla="*/ 9316 w 9316"/>
              <a:gd name="connsiteY5-40" fmla="*/ 5668 h 10000"/>
              <a:gd name="connsiteX6-41" fmla="*/ 9076 w 9316"/>
              <a:gd name="connsiteY6-42" fmla="*/ 0 h 10000"/>
              <a:gd name="connsiteX0-43" fmla="*/ 9742 w 10000"/>
              <a:gd name="connsiteY0-44" fmla="*/ 0 h 10000"/>
              <a:gd name="connsiteX1-45" fmla="*/ 0 w 10000"/>
              <a:gd name="connsiteY1-46" fmla="*/ 0 h 10000"/>
              <a:gd name="connsiteX2-47" fmla="*/ 274 w 10000"/>
              <a:gd name="connsiteY2-48" fmla="*/ 5005 h 10000"/>
              <a:gd name="connsiteX3-49" fmla="*/ 0 w 10000"/>
              <a:gd name="connsiteY3-50" fmla="*/ 9962 h 10000"/>
              <a:gd name="connsiteX4-51" fmla="*/ 9737 w 10000"/>
              <a:gd name="connsiteY4-52" fmla="*/ 10000 h 10000"/>
              <a:gd name="connsiteX5-53" fmla="*/ 10000 w 10000"/>
              <a:gd name="connsiteY5-54" fmla="*/ 5668 h 10000"/>
              <a:gd name="connsiteX6-55" fmla="*/ 9742 w 10000"/>
              <a:gd name="connsiteY6-56" fmla="*/ 0 h 10000"/>
              <a:gd name="connsiteX0-57" fmla="*/ 9742 w 9877"/>
              <a:gd name="connsiteY0-58" fmla="*/ 0 h 10000"/>
              <a:gd name="connsiteX1-59" fmla="*/ 0 w 9877"/>
              <a:gd name="connsiteY1-60" fmla="*/ 0 h 10000"/>
              <a:gd name="connsiteX2-61" fmla="*/ 274 w 9877"/>
              <a:gd name="connsiteY2-62" fmla="*/ 5005 h 10000"/>
              <a:gd name="connsiteX3-63" fmla="*/ 0 w 9877"/>
              <a:gd name="connsiteY3-64" fmla="*/ 9962 h 10000"/>
              <a:gd name="connsiteX4-65" fmla="*/ 9737 w 9877"/>
              <a:gd name="connsiteY4-66" fmla="*/ 10000 h 10000"/>
              <a:gd name="connsiteX5-67" fmla="*/ 9738 w 9877"/>
              <a:gd name="connsiteY5-68" fmla="*/ 5783 h 10000"/>
              <a:gd name="connsiteX6-69" fmla="*/ 9742 w 9877"/>
              <a:gd name="connsiteY6-70" fmla="*/ 0 h 10000"/>
              <a:gd name="connsiteX0-71" fmla="*/ 9863 w 9991"/>
              <a:gd name="connsiteY0-72" fmla="*/ 0 h 10000"/>
              <a:gd name="connsiteX1-73" fmla="*/ 0 w 9991"/>
              <a:gd name="connsiteY1-74" fmla="*/ 0 h 10000"/>
              <a:gd name="connsiteX2-75" fmla="*/ 277 w 9991"/>
              <a:gd name="connsiteY2-76" fmla="*/ 5005 h 10000"/>
              <a:gd name="connsiteX3-77" fmla="*/ 0 w 9991"/>
              <a:gd name="connsiteY3-78" fmla="*/ 9962 h 10000"/>
              <a:gd name="connsiteX4-79" fmla="*/ 9858 w 9991"/>
              <a:gd name="connsiteY4-80" fmla="*/ 10000 h 10000"/>
              <a:gd name="connsiteX5-81" fmla="*/ 9817 w 9991"/>
              <a:gd name="connsiteY5-82" fmla="*/ 5783 h 10000"/>
              <a:gd name="connsiteX6-83" fmla="*/ 9863 w 9991"/>
              <a:gd name="connsiteY6-84" fmla="*/ 0 h 10000"/>
              <a:gd name="connsiteX0-85" fmla="*/ 9872 w 10014"/>
              <a:gd name="connsiteY0-86" fmla="*/ 0 h 10000"/>
              <a:gd name="connsiteX1-87" fmla="*/ 0 w 10014"/>
              <a:gd name="connsiteY1-88" fmla="*/ 0 h 10000"/>
              <a:gd name="connsiteX2-89" fmla="*/ 277 w 10014"/>
              <a:gd name="connsiteY2-90" fmla="*/ 5005 h 10000"/>
              <a:gd name="connsiteX3-91" fmla="*/ 0 w 10014"/>
              <a:gd name="connsiteY3-92" fmla="*/ 9962 h 10000"/>
              <a:gd name="connsiteX4-93" fmla="*/ 9867 w 10014"/>
              <a:gd name="connsiteY4-94" fmla="*/ 10000 h 10000"/>
              <a:gd name="connsiteX5-95" fmla="*/ 9890 w 10014"/>
              <a:gd name="connsiteY5-96" fmla="*/ 5745 h 10000"/>
              <a:gd name="connsiteX6-97" fmla="*/ 9872 w 10014"/>
              <a:gd name="connsiteY6-98" fmla="*/ 0 h 10000"/>
              <a:gd name="connsiteX0-99" fmla="*/ 9872 w 10030"/>
              <a:gd name="connsiteY0-100" fmla="*/ 0 h 10000"/>
              <a:gd name="connsiteX1-101" fmla="*/ 0 w 10030"/>
              <a:gd name="connsiteY1-102" fmla="*/ 0 h 10000"/>
              <a:gd name="connsiteX2-103" fmla="*/ 277 w 10030"/>
              <a:gd name="connsiteY2-104" fmla="*/ 5005 h 10000"/>
              <a:gd name="connsiteX3-105" fmla="*/ 0 w 10030"/>
              <a:gd name="connsiteY3-106" fmla="*/ 9962 h 10000"/>
              <a:gd name="connsiteX4-107" fmla="*/ 9867 w 10030"/>
              <a:gd name="connsiteY4-108" fmla="*/ 10000 h 10000"/>
              <a:gd name="connsiteX5-109" fmla="*/ 9890 w 10030"/>
              <a:gd name="connsiteY5-110" fmla="*/ 5745 h 10000"/>
              <a:gd name="connsiteX6-111" fmla="*/ 9872 w 10030"/>
              <a:gd name="connsiteY6-112" fmla="*/ 0 h 10000"/>
              <a:gd name="connsiteX0-113" fmla="*/ 9872 w 9921"/>
              <a:gd name="connsiteY0-114" fmla="*/ 0 h 10000"/>
              <a:gd name="connsiteX1-115" fmla="*/ 0 w 9921"/>
              <a:gd name="connsiteY1-116" fmla="*/ 0 h 10000"/>
              <a:gd name="connsiteX2-117" fmla="*/ 277 w 9921"/>
              <a:gd name="connsiteY2-118" fmla="*/ 5005 h 10000"/>
              <a:gd name="connsiteX3-119" fmla="*/ 0 w 9921"/>
              <a:gd name="connsiteY3-120" fmla="*/ 9962 h 10000"/>
              <a:gd name="connsiteX4-121" fmla="*/ 9867 w 9921"/>
              <a:gd name="connsiteY4-122" fmla="*/ 10000 h 10000"/>
              <a:gd name="connsiteX5-123" fmla="*/ 9890 w 9921"/>
              <a:gd name="connsiteY5-124" fmla="*/ 5745 h 10000"/>
              <a:gd name="connsiteX6-125" fmla="*/ 9872 w 9921"/>
              <a:gd name="connsiteY6-126" fmla="*/ 0 h 10000"/>
              <a:gd name="connsiteX0-127" fmla="*/ 9951 w 9974"/>
              <a:gd name="connsiteY0-128" fmla="*/ 0 h 10000"/>
              <a:gd name="connsiteX1-129" fmla="*/ 0 w 9974"/>
              <a:gd name="connsiteY1-130" fmla="*/ 0 h 10000"/>
              <a:gd name="connsiteX2-131" fmla="*/ 279 w 9974"/>
              <a:gd name="connsiteY2-132" fmla="*/ 5005 h 10000"/>
              <a:gd name="connsiteX3-133" fmla="*/ 0 w 9974"/>
              <a:gd name="connsiteY3-134" fmla="*/ 9962 h 10000"/>
              <a:gd name="connsiteX4-135" fmla="*/ 9946 w 9974"/>
              <a:gd name="connsiteY4-136" fmla="*/ 10000 h 10000"/>
              <a:gd name="connsiteX5-137" fmla="*/ 9969 w 9974"/>
              <a:gd name="connsiteY5-138" fmla="*/ 5745 h 10000"/>
              <a:gd name="connsiteX6-139" fmla="*/ 9951 w 9974"/>
              <a:gd name="connsiteY6-140" fmla="*/ 0 h 10000"/>
              <a:gd name="connsiteX0-141" fmla="*/ 9977 w 10001"/>
              <a:gd name="connsiteY0-142" fmla="*/ 0 h 10000"/>
              <a:gd name="connsiteX1-143" fmla="*/ 0 w 10001"/>
              <a:gd name="connsiteY1-144" fmla="*/ 0 h 10000"/>
              <a:gd name="connsiteX2-145" fmla="*/ 280 w 10001"/>
              <a:gd name="connsiteY2-146" fmla="*/ 5005 h 10000"/>
              <a:gd name="connsiteX3-147" fmla="*/ 0 w 10001"/>
              <a:gd name="connsiteY3-148" fmla="*/ 9962 h 10000"/>
              <a:gd name="connsiteX4-149" fmla="*/ 9972 w 10001"/>
              <a:gd name="connsiteY4-150" fmla="*/ 10000 h 10000"/>
              <a:gd name="connsiteX5-151" fmla="*/ 9995 w 10001"/>
              <a:gd name="connsiteY5-152" fmla="*/ 5745 h 10000"/>
              <a:gd name="connsiteX6-153" fmla="*/ 9977 w 10001"/>
              <a:gd name="connsiteY6-154" fmla="*/ 0 h 10000"/>
              <a:gd name="connsiteX0-155" fmla="*/ 9977 w 10001"/>
              <a:gd name="connsiteY0-156" fmla="*/ 0 h 10000"/>
              <a:gd name="connsiteX1-157" fmla="*/ 0 w 10001"/>
              <a:gd name="connsiteY1-158" fmla="*/ 0 h 10000"/>
              <a:gd name="connsiteX2-159" fmla="*/ 280 w 10001"/>
              <a:gd name="connsiteY2-160" fmla="*/ 5005 h 10000"/>
              <a:gd name="connsiteX3-161" fmla="*/ 0 w 10001"/>
              <a:gd name="connsiteY3-162" fmla="*/ 9962 h 10000"/>
              <a:gd name="connsiteX4-163" fmla="*/ 9972 w 10001"/>
              <a:gd name="connsiteY4-164" fmla="*/ 10000 h 10000"/>
              <a:gd name="connsiteX5-165" fmla="*/ 9995 w 10001"/>
              <a:gd name="connsiteY5-166" fmla="*/ 5745 h 10000"/>
              <a:gd name="connsiteX6-167" fmla="*/ 9977 w 10001"/>
              <a:gd name="connsiteY6-168" fmla="*/ 0 h 10000"/>
              <a:gd name="connsiteX0-169" fmla="*/ 9977 w 10001"/>
              <a:gd name="connsiteY0-170" fmla="*/ 0 h 10000"/>
              <a:gd name="connsiteX1-171" fmla="*/ 0 w 10001"/>
              <a:gd name="connsiteY1-172" fmla="*/ 0 h 10000"/>
              <a:gd name="connsiteX2-173" fmla="*/ 280 w 10001"/>
              <a:gd name="connsiteY2-174" fmla="*/ 5005 h 10000"/>
              <a:gd name="connsiteX3-175" fmla="*/ 0 w 10001"/>
              <a:gd name="connsiteY3-176" fmla="*/ 9962 h 10000"/>
              <a:gd name="connsiteX4-177" fmla="*/ 9972 w 10001"/>
              <a:gd name="connsiteY4-178" fmla="*/ 10000 h 10000"/>
              <a:gd name="connsiteX5-179" fmla="*/ 9995 w 10001"/>
              <a:gd name="connsiteY5-180" fmla="*/ 5745 h 10000"/>
              <a:gd name="connsiteX6-181" fmla="*/ 9977 w 10001"/>
              <a:gd name="connsiteY6-182" fmla="*/ 0 h 10000"/>
              <a:gd name="connsiteX0-183" fmla="*/ 9977 w 9995"/>
              <a:gd name="connsiteY0-184" fmla="*/ 0 h 10000"/>
              <a:gd name="connsiteX1-185" fmla="*/ 0 w 9995"/>
              <a:gd name="connsiteY1-186" fmla="*/ 0 h 10000"/>
              <a:gd name="connsiteX2-187" fmla="*/ 280 w 9995"/>
              <a:gd name="connsiteY2-188" fmla="*/ 5005 h 10000"/>
              <a:gd name="connsiteX3-189" fmla="*/ 0 w 9995"/>
              <a:gd name="connsiteY3-190" fmla="*/ 9962 h 10000"/>
              <a:gd name="connsiteX4-191" fmla="*/ 9972 w 9995"/>
              <a:gd name="connsiteY4-192" fmla="*/ 10000 h 10000"/>
              <a:gd name="connsiteX5-193" fmla="*/ 9995 w 9995"/>
              <a:gd name="connsiteY5-194" fmla="*/ 5745 h 10000"/>
              <a:gd name="connsiteX6-195" fmla="*/ 9977 w 9995"/>
              <a:gd name="connsiteY6-196" fmla="*/ 0 h 10000"/>
              <a:gd name="connsiteX0-197" fmla="*/ 9999 w 10000"/>
              <a:gd name="connsiteY0-198" fmla="*/ 0 h 10000"/>
              <a:gd name="connsiteX1-199" fmla="*/ 0 w 10000"/>
              <a:gd name="connsiteY1-200" fmla="*/ 0 h 10000"/>
              <a:gd name="connsiteX2-201" fmla="*/ 280 w 10000"/>
              <a:gd name="connsiteY2-202" fmla="*/ 5005 h 10000"/>
              <a:gd name="connsiteX3-203" fmla="*/ 0 w 10000"/>
              <a:gd name="connsiteY3-204" fmla="*/ 9962 h 10000"/>
              <a:gd name="connsiteX4-205" fmla="*/ 9977 w 10000"/>
              <a:gd name="connsiteY4-206" fmla="*/ 10000 h 10000"/>
              <a:gd name="connsiteX5-207" fmla="*/ 10000 w 10000"/>
              <a:gd name="connsiteY5-208" fmla="*/ 5745 h 10000"/>
              <a:gd name="connsiteX6-209" fmla="*/ 9999 w 10000"/>
              <a:gd name="connsiteY6-210" fmla="*/ 0 h 10000"/>
              <a:gd name="connsiteX0-211" fmla="*/ 9999 w 10004"/>
              <a:gd name="connsiteY0-212" fmla="*/ 0 h 10000"/>
              <a:gd name="connsiteX1-213" fmla="*/ 0 w 10004"/>
              <a:gd name="connsiteY1-214" fmla="*/ 0 h 10000"/>
              <a:gd name="connsiteX2-215" fmla="*/ 280 w 10004"/>
              <a:gd name="connsiteY2-216" fmla="*/ 5005 h 10000"/>
              <a:gd name="connsiteX3-217" fmla="*/ 0 w 10004"/>
              <a:gd name="connsiteY3-218" fmla="*/ 9962 h 10000"/>
              <a:gd name="connsiteX4-219" fmla="*/ 10000 w 10004"/>
              <a:gd name="connsiteY4-220" fmla="*/ 10000 h 10000"/>
              <a:gd name="connsiteX5-221" fmla="*/ 10000 w 10004"/>
              <a:gd name="connsiteY5-222" fmla="*/ 5745 h 10000"/>
              <a:gd name="connsiteX6-223" fmla="*/ 9999 w 10004"/>
              <a:gd name="connsiteY6-224" fmla="*/ 0 h 10000"/>
              <a:gd name="connsiteX0-225" fmla="*/ 9999 w 10000"/>
              <a:gd name="connsiteY0-226" fmla="*/ 0 h 10000"/>
              <a:gd name="connsiteX1-227" fmla="*/ 0 w 10000"/>
              <a:gd name="connsiteY1-228" fmla="*/ 0 h 10000"/>
              <a:gd name="connsiteX2-229" fmla="*/ 280 w 10000"/>
              <a:gd name="connsiteY2-230" fmla="*/ 5005 h 10000"/>
              <a:gd name="connsiteX3-231" fmla="*/ 0 w 10000"/>
              <a:gd name="connsiteY3-232" fmla="*/ 9962 h 10000"/>
              <a:gd name="connsiteX4-233" fmla="*/ 10000 w 10000"/>
              <a:gd name="connsiteY4-234" fmla="*/ 10000 h 10000"/>
              <a:gd name="connsiteX5-235" fmla="*/ 10000 w 10000"/>
              <a:gd name="connsiteY5-236" fmla="*/ 5745 h 10000"/>
              <a:gd name="connsiteX6-237" fmla="*/ 9999 w 10000"/>
              <a:gd name="connsiteY6-238" fmla="*/ 0 h 10000"/>
              <a:gd name="connsiteX0-239" fmla="*/ 14796 w 14796"/>
              <a:gd name="connsiteY0-240" fmla="*/ 0 h 10000"/>
              <a:gd name="connsiteX1-241" fmla="*/ 0 w 14796"/>
              <a:gd name="connsiteY1-242" fmla="*/ 0 h 10000"/>
              <a:gd name="connsiteX2-243" fmla="*/ 280 w 14796"/>
              <a:gd name="connsiteY2-244" fmla="*/ 5005 h 10000"/>
              <a:gd name="connsiteX3-245" fmla="*/ 0 w 14796"/>
              <a:gd name="connsiteY3-246" fmla="*/ 9962 h 10000"/>
              <a:gd name="connsiteX4-247" fmla="*/ 10000 w 14796"/>
              <a:gd name="connsiteY4-248" fmla="*/ 10000 h 10000"/>
              <a:gd name="connsiteX5-249" fmla="*/ 10000 w 14796"/>
              <a:gd name="connsiteY5-250" fmla="*/ 5745 h 10000"/>
              <a:gd name="connsiteX6-251" fmla="*/ 14796 w 14796"/>
              <a:gd name="connsiteY6-252" fmla="*/ 0 h 10000"/>
              <a:gd name="connsiteX0-253" fmla="*/ 14796 w 14796"/>
              <a:gd name="connsiteY0-254" fmla="*/ 0 h 9968"/>
              <a:gd name="connsiteX1-255" fmla="*/ 0 w 14796"/>
              <a:gd name="connsiteY1-256" fmla="*/ 0 h 9968"/>
              <a:gd name="connsiteX2-257" fmla="*/ 280 w 14796"/>
              <a:gd name="connsiteY2-258" fmla="*/ 5005 h 9968"/>
              <a:gd name="connsiteX3-259" fmla="*/ 0 w 14796"/>
              <a:gd name="connsiteY3-260" fmla="*/ 9962 h 9968"/>
              <a:gd name="connsiteX4-261" fmla="*/ 14788 w 14796"/>
              <a:gd name="connsiteY4-262" fmla="*/ 9968 h 9968"/>
              <a:gd name="connsiteX5-263" fmla="*/ 10000 w 14796"/>
              <a:gd name="connsiteY5-264" fmla="*/ 5745 h 9968"/>
              <a:gd name="connsiteX6-265" fmla="*/ 14796 w 14796"/>
              <a:gd name="connsiteY6-266" fmla="*/ 0 h 9968"/>
              <a:gd name="connsiteX0-267" fmla="*/ 10000 w 10000"/>
              <a:gd name="connsiteY0-268" fmla="*/ 0 h 10000"/>
              <a:gd name="connsiteX1-269" fmla="*/ 0 w 10000"/>
              <a:gd name="connsiteY1-270" fmla="*/ 0 h 10000"/>
              <a:gd name="connsiteX2-271" fmla="*/ 189 w 10000"/>
              <a:gd name="connsiteY2-272" fmla="*/ 5021 h 10000"/>
              <a:gd name="connsiteX3-273" fmla="*/ 0 w 10000"/>
              <a:gd name="connsiteY3-274" fmla="*/ 9994 h 10000"/>
              <a:gd name="connsiteX4-275" fmla="*/ 9995 w 10000"/>
              <a:gd name="connsiteY4-276" fmla="*/ 10000 h 10000"/>
              <a:gd name="connsiteX5-277" fmla="*/ 9998 w 10000"/>
              <a:gd name="connsiteY5-278" fmla="*/ 6152 h 10000"/>
              <a:gd name="connsiteX6-279" fmla="*/ 10000 w 10000"/>
              <a:gd name="connsiteY6-280" fmla="*/ 0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0000" h="10000">
                <a:moveTo>
                  <a:pt x="10000" y="0"/>
                </a:moveTo>
                <a:lnTo>
                  <a:pt x="0" y="0"/>
                </a:lnTo>
                <a:cubicBezTo>
                  <a:pt x="62" y="1674"/>
                  <a:pt x="124" y="3347"/>
                  <a:pt x="189" y="5021"/>
                </a:cubicBezTo>
                <a:cubicBezTo>
                  <a:pt x="124" y="6679"/>
                  <a:pt x="62" y="8336"/>
                  <a:pt x="0" y="9994"/>
                </a:cubicBezTo>
                <a:lnTo>
                  <a:pt x="9995" y="10000"/>
                </a:lnTo>
                <a:cubicBezTo>
                  <a:pt x="9993" y="8184"/>
                  <a:pt x="9998" y="8051"/>
                  <a:pt x="9998" y="6152"/>
                </a:cubicBezTo>
                <a:cubicBezTo>
                  <a:pt x="9996" y="3296"/>
                  <a:pt x="10001" y="2674"/>
                  <a:pt x="10000" y="0"/>
                </a:cubicBez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6" name="Freeform 11"/>
          <p:cNvSpPr/>
          <p:nvPr userDrawn="1"/>
        </p:nvSpPr>
        <p:spPr bwMode="auto">
          <a:xfrm>
            <a:off x="310766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11#本节小结（可选）">
    <p:spTree>
      <p:nvGrpSpPr>
        <p:cNvPr id="1" name=""/>
        <p:cNvGrpSpPr/>
        <p:nvPr/>
      </p:nvGrpSpPr>
      <p:grpSpPr>
        <a:xfrm>
          <a:off x="0" y="0"/>
          <a:ext cx="0" cy="0"/>
          <a:chOff x="0" y="0"/>
          <a:chExt cx="0" cy="0"/>
        </a:xfrm>
      </p:grpSpPr>
      <p:sp>
        <p:nvSpPr>
          <p:cNvPr id="8" name="文本占位符 6"/>
          <p:cNvSpPr>
            <a:spLocks noGrp="1"/>
          </p:cNvSpPr>
          <p:nvPr>
            <p:ph type="body" sz="quarter" idx="10" hasCustomPrompt="1"/>
          </p:nvPr>
        </p:nvSpPr>
        <p:spPr>
          <a:xfrm>
            <a:off x="912285" y="1233487"/>
            <a:ext cx="10560049" cy="4680000"/>
          </a:xfrm>
        </p:spPr>
        <p:txBody>
          <a:bodyPr/>
          <a:lstStyle>
            <a:lvl1pPr algn="just">
              <a:defRPr>
                <a:latin typeface="+mn-ea"/>
                <a:ea typeface="+mn-ea"/>
                <a:cs typeface="Arial" panose="020B0604020202020204" pitchFamily="34" charset="0"/>
              </a:defRPr>
            </a:lvl1pPr>
            <a:lvl5pPr>
              <a:buNone/>
              <a:defRPr/>
            </a:lvl5pPr>
          </a:lstStyle>
          <a:p>
            <a:r>
              <a:rPr lang="zh-CN" altLang="en-US" dirty="0"/>
              <a:t>此版式用于每一节的</a:t>
            </a:r>
            <a:r>
              <a:rPr lang="zh-CN" altLang="en-US" dirty="0" smtClean="0"/>
              <a:t>总结</a:t>
            </a:r>
            <a:endParaRPr lang="zh-CN" altLang="en-US" dirty="0"/>
          </a:p>
        </p:txBody>
      </p:sp>
      <p:sp>
        <p:nvSpPr>
          <p:cNvPr id="5" name="TextBox 10"/>
          <p:cNvSpPr txBox="1"/>
          <p:nvPr userDrawn="1"/>
        </p:nvSpPr>
        <p:spPr bwMode="auto">
          <a:xfrm>
            <a:off x="1595500" y="408779"/>
            <a:ext cx="2016224" cy="639559"/>
          </a:xfrm>
          <a:prstGeom prst="rect">
            <a:avLst/>
          </a:prstGeom>
          <a:noFill/>
          <a:ln w="9525">
            <a:noFill/>
            <a:miter lim="800000"/>
          </a:ln>
        </p:spPr>
        <p:txBody>
          <a:bodyPr wrap="square" lIns="99980" tIns="49987" rIns="99980" bIns="49987" rtlCol="0">
            <a:spAutoFit/>
          </a:bodyPr>
          <a:lstStyle/>
          <a:p>
            <a:pPr defTabSz="1001395" eaLnBrk="0" hangingPunct="0"/>
            <a:r>
              <a:rPr lang="zh-CN" altLang="en-US" sz="3500" b="1" dirty="0" smtClean="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rPr>
              <a:t>本节小结</a:t>
            </a:r>
            <a:endParaRPr lang="zh-CN" altLang="en-US" sz="3500" b="1" dirty="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0"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11" name="组合 10"/>
          <p:cNvGrpSpPr/>
          <p:nvPr userDrawn="1"/>
        </p:nvGrpSpPr>
        <p:grpSpPr>
          <a:xfrm>
            <a:off x="515380" y="490848"/>
            <a:ext cx="470694" cy="475421"/>
            <a:chOff x="5540375" y="2868613"/>
            <a:chExt cx="1106488" cy="1117600"/>
          </a:xfrm>
          <a:solidFill>
            <a:schemeClr val="bg1"/>
          </a:solidFill>
        </p:grpSpPr>
        <p:sp>
          <p:nvSpPr>
            <p:cNvPr id="12" name="Freeform 6"/>
            <p:cNvSpPr/>
            <p:nvPr/>
          </p:nvSpPr>
          <p:spPr bwMode="auto">
            <a:xfrm>
              <a:off x="5970588" y="3251201"/>
              <a:ext cx="676275" cy="517525"/>
            </a:xfrm>
            <a:custGeom>
              <a:avLst/>
              <a:gdLst>
                <a:gd name="T0" fmla="*/ 40 w 180"/>
                <a:gd name="T1" fmla="*/ 42 h 138"/>
                <a:gd name="T2" fmla="*/ 27 w 180"/>
                <a:gd name="T3" fmla="*/ 42 h 138"/>
                <a:gd name="T4" fmla="*/ 3 w 180"/>
                <a:gd name="T5" fmla="*/ 66 h 138"/>
                <a:gd name="T6" fmla="*/ 3 w 180"/>
                <a:gd name="T7" fmla="*/ 79 h 138"/>
                <a:gd name="T8" fmla="*/ 59 w 180"/>
                <a:gd name="T9" fmla="*/ 135 h 138"/>
                <a:gd name="T10" fmla="*/ 72 w 180"/>
                <a:gd name="T11" fmla="*/ 135 h 138"/>
                <a:gd name="T12" fmla="*/ 176 w 180"/>
                <a:gd name="T13" fmla="*/ 31 h 138"/>
                <a:gd name="T14" fmla="*/ 176 w 180"/>
                <a:gd name="T15" fmla="*/ 18 h 138"/>
                <a:gd name="T16" fmla="*/ 162 w 180"/>
                <a:gd name="T17" fmla="*/ 4 h 138"/>
                <a:gd name="T18" fmla="*/ 149 w 180"/>
                <a:gd name="T19" fmla="*/ 3 h 138"/>
                <a:gd name="T20" fmla="*/ 74 w 180"/>
                <a:gd name="T21" fmla="*/ 66 h 138"/>
                <a:gd name="T22" fmla="*/ 60 w 180"/>
                <a:gd name="T23" fmla="*/ 65 h 138"/>
                <a:gd name="T24" fmla="*/ 40 w 180"/>
                <a:gd name="T25" fmla="*/ 4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0" h="138">
                  <a:moveTo>
                    <a:pt x="40" y="42"/>
                  </a:moveTo>
                  <a:cubicBezTo>
                    <a:pt x="36" y="39"/>
                    <a:pt x="30" y="38"/>
                    <a:pt x="27" y="42"/>
                  </a:cubicBezTo>
                  <a:cubicBezTo>
                    <a:pt x="3" y="66"/>
                    <a:pt x="3" y="66"/>
                    <a:pt x="3" y="66"/>
                  </a:cubicBezTo>
                  <a:cubicBezTo>
                    <a:pt x="0" y="69"/>
                    <a:pt x="0" y="75"/>
                    <a:pt x="3" y="79"/>
                  </a:cubicBezTo>
                  <a:cubicBezTo>
                    <a:pt x="59" y="135"/>
                    <a:pt x="59" y="135"/>
                    <a:pt x="59" y="135"/>
                  </a:cubicBezTo>
                  <a:cubicBezTo>
                    <a:pt x="63" y="138"/>
                    <a:pt x="69" y="138"/>
                    <a:pt x="72" y="135"/>
                  </a:cubicBezTo>
                  <a:cubicBezTo>
                    <a:pt x="176" y="31"/>
                    <a:pt x="176" y="31"/>
                    <a:pt x="176" y="31"/>
                  </a:cubicBezTo>
                  <a:cubicBezTo>
                    <a:pt x="179" y="27"/>
                    <a:pt x="180" y="21"/>
                    <a:pt x="176" y="18"/>
                  </a:cubicBezTo>
                  <a:cubicBezTo>
                    <a:pt x="162" y="4"/>
                    <a:pt x="162" y="4"/>
                    <a:pt x="162" y="4"/>
                  </a:cubicBezTo>
                  <a:cubicBezTo>
                    <a:pt x="159" y="0"/>
                    <a:pt x="153" y="0"/>
                    <a:pt x="149" y="3"/>
                  </a:cubicBezTo>
                  <a:cubicBezTo>
                    <a:pt x="74" y="66"/>
                    <a:pt x="74" y="66"/>
                    <a:pt x="74" y="66"/>
                  </a:cubicBezTo>
                  <a:cubicBezTo>
                    <a:pt x="70" y="69"/>
                    <a:pt x="64" y="68"/>
                    <a:pt x="60" y="65"/>
                  </a:cubicBezTo>
                  <a:lnTo>
                    <a:pt x="40" y="4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3" name="Freeform 7"/>
            <p:cNvSpPr/>
            <p:nvPr/>
          </p:nvSpPr>
          <p:spPr bwMode="auto">
            <a:xfrm>
              <a:off x="5540375" y="2868613"/>
              <a:ext cx="941388" cy="1117600"/>
            </a:xfrm>
            <a:custGeom>
              <a:avLst/>
              <a:gdLst>
                <a:gd name="T0" fmla="*/ 233 w 251"/>
                <a:gd name="T1" fmla="*/ 279 h 298"/>
                <a:gd name="T2" fmla="*/ 19 w 251"/>
                <a:gd name="T3" fmla="*/ 279 h 298"/>
                <a:gd name="T4" fmla="*/ 19 w 251"/>
                <a:gd name="T5" fmla="*/ 38 h 298"/>
                <a:gd name="T6" fmla="*/ 44 w 251"/>
                <a:gd name="T7" fmla="*/ 38 h 298"/>
                <a:gd name="T8" fmla="*/ 44 w 251"/>
                <a:gd name="T9" fmla="*/ 47 h 298"/>
                <a:gd name="T10" fmla="*/ 54 w 251"/>
                <a:gd name="T11" fmla="*/ 57 h 298"/>
                <a:gd name="T12" fmla="*/ 56 w 251"/>
                <a:gd name="T13" fmla="*/ 57 h 298"/>
                <a:gd name="T14" fmla="*/ 65 w 251"/>
                <a:gd name="T15" fmla="*/ 47 h 298"/>
                <a:gd name="T16" fmla="*/ 65 w 251"/>
                <a:gd name="T17" fmla="*/ 38 h 298"/>
                <a:gd name="T18" fmla="*/ 92 w 251"/>
                <a:gd name="T19" fmla="*/ 38 h 298"/>
                <a:gd name="T20" fmla="*/ 92 w 251"/>
                <a:gd name="T21" fmla="*/ 47 h 298"/>
                <a:gd name="T22" fmla="*/ 102 w 251"/>
                <a:gd name="T23" fmla="*/ 57 h 298"/>
                <a:gd name="T24" fmla="*/ 104 w 251"/>
                <a:gd name="T25" fmla="*/ 57 h 298"/>
                <a:gd name="T26" fmla="*/ 113 w 251"/>
                <a:gd name="T27" fmla="*/ 47 h 298"/>
                <a:gd name="T28" fmla="*/ 113 w 251"/>
                <a:gd name="T29" fmla="*/ 38 h 298"/>
                <a:gd name="T30" fmla="*/ 140 w 251"/>
                <a:gd name="T31" fmla="*/ 38 h 298"/>
                <a:gd name="T32" fmla="*/ 140 w 251"/>
                <a:gd name="T33" fmla="*/ 47 h 298"/>
                <a:gd name="T34" fmla="*/ 150 w 251"/>
                <a:gd name="T35" fmla="*/ 57 h 298"/>
                <a:gd name="T36" fmla="*/ 152 w 251"/>
                <a:gd name="T37" fmla="*/ 57 h 298"/>
                <a:gd name="T38" fmla="*/ 161 w 251"/>
                <a:gd name="T39" fmla="*/ 47 h 298"/>
                <a:gd name="T40" fmla="*/ 161 w 251"/>
                <a:gd name="T41" fmla="*/ 38 h 298"/>
                <a:gd name="T42" fmla="*/ 189 w 251"/>
                <a:gd name="T43" fmla="*/ 38 h 298"/>
                <a:gd name="T44" fmla="*/ 189 w 251"/>
                <a:gd name="T45" fmla="*/ 47 h 298"/>
                <a:gd name="T46" fmla="*/ 198 w 251"/>
                <a:gd name="T47" fmla="*/ 57 h 298"/>
                <a:gd name="T48" fmla="*/ 200 w 251"/>
                <a:gd name="T49" fmla="*/ 57 h 298"/>
                <a:gd name="T50" fmla="*/ 210 w 251"/>
                <a:gd name="T51" fmla="*/ 47 h 298"/>
                <a:gd name="T52" fmla="*/ 210 w 251"/>
                <a:gd name="T53" fmla="*/ 38 h 298"/>
                <a:gd name="T54" fmla="*/ 215 w 251"/>
                <a:gd name="T55" fmla="*/ 38 h 298"/>
                <a:gd name="T56" fmla="*/ 233 w 251"/>
                <a:gd name="T57" fmla="*/ 55 h 298"/>
                <a:gd name="T58" fmla="*/ 233 w 251"/>
                <a:gd name="T59" fmla="*/ 114 h 298"/>
                <a:gd name="T60" fmla="*/ 251 w 251"/>
                <a:gd name="T61" fmla="*/ 98 h 298"/>
                <a:gd name="T62" fmla="*/ 251 w 251"/>
                <a:gd name="T63" fmla="*/ 47 h 298"/>
                <a:gd name="T64" fmla="*/ 223 w 251"/>
                <a:gd name="T65" fmla="*/ 19 h 298"/>
                <a:gd name="T66" fmla="*/ 210 w 251"/>
                <a:gd name="T67" fmla="*/ 19 h 298"/>
                <a:gd name="T68" fmla="*/ 210 w 251"/>
                <a:gd name="T69" fmla="*/ 10 h 298"/>
                <a:gd name="T70" fmla="*/ 200 w 251"/>
                <a:gd name="T71" fmla="*/ 0 h 298"/>
                <a:gd name="T72" fmla="*/ 198 w 251"/>
                <a:gd name="T73" fmla="*/ 0 h 298"/>
                <a:gd name="T74" fmla="*/ 189 w 251"/>
                <a:gd name="T75" fmla="*/ 10 h 298"/>
                <a:gd name="T76" fmla="*/ 189 w 251"/>
                <a:gd name="T77" fmla="*/ 19 h 298"/>
                <a:gd name="T78" fmla="*/ 161 w 251"/>
                <a:gd name="T79" fmla="*/ 19 h 298"/>
                <a:gd name="T80" fmla="*/ 161 w 251"/>
                <a:gd name="T81" fmla="*/ 10 h 298"/>
                <a:gd name="T82" fmla="*/ 152 w 251"/>
                <a:gd name="T83" fmla="*/ 0 h 298"/>
                <a:gd name="T84" fmla="*/ 150 w 251"/>
                <a:gd name="T85" fmla="*/ 0 h 298"/>
                <a:gd name="T86" fmla="*/ 140 w 251"/>
                <a:gd name="T87" fmla="*/ 10 h 298"/>
                <a:gd name="T88" fmla="*/ 140 w 251"/>
                <a:gd name="T89" fmla="*/ 19 h 298"/>
                <a:gd name="T90" fmla="*/ 113 w 251"/>
                <a:gd name="T91" fmla="*/ 19 h 298"/>
                <a:gd name="T92" fmla="*/ 113 w 251"/>
                <a:gd name="T93" fmla="*/ 10 h 298"/>
                <a:gd name="T94" fmla="*/ 104 w 251"/>
                <a:gd name="T95" fmla="*/ 0 h 298"/>
                <a:gd name="T96" fmla="*/ 102 w 251"/>
                <a:gd name="T97" fmla="*/ 0 h 298"/>
                <a:gd name="T98" fmla="*/ 92 w 251"/>
                <a:gd name="T99" fmla="*/ 10 h 298"/>
                <a:gd name="T100" fmla="*/ 92 w 251"/>
                <a:gd name="T101" fmla="*/ 19 h 298"/>
                <a:gd name="T102" fmla="*/ 65 w 251"/>
                <a:gd name="T103" fmla="*/ 19 h 298"/>
                <a:gd name="T104" fmla="*/ 65 w 251"/>
                <a:gd name="T105" fmla="*/ 10 h 298"/>
                <a:gd name="T106" fmla="*/ 56 w 251"/>
                <a:gd name="T107" fmla="*/ 0 h 298"/>
                <a:gd name="T108" fmla="*/ 54 w 251"/>
                <a:gd name="T109" fmla="*/ 0 h 298"/>
                <a:gd name="T110" fmla="*/ 44 w 251"/>
                <a:gd name="T111" fmla="*/ 10 h 298"/>
                <a:gd name="T112" fmla="*/ 44 w 251"/>
                <a:gd name="T113" fmla="*/ 19 h 298"/>
                <a:gd name="T114" fmla="*/ 0 w 251"/>
                <a:gd name="T115" fmla="*/ 19 h 298"/>
                <a:gd name="T116" fmla="*/ 0 w 251"/>
                <a:gd name="T117" fmla="*/ 298 h 298"/>
                <a:gd name="T118" fmla="*/ 251 w 251"/>
                <a:gd name="T119" fmla="*/ 298 h 298"/>
                <a:gd name="T120" fmla="*/ 251 w 251"/>
                <a:gd name="T121" fmla="*/ 199 h 298"/>
                <a:gd name="T122" fmla="*/ 233 w 251"/>
                <a:gd name="T123" fmla="*/ 218 h 298"/>
                <a:gd name="T124" fmla="*/ 233 w 251"/>
                <a:gd name="T125" fmla="*/ 279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51" h="298">
                  <a:moveTo>
                    <a:pt x="233" y="279"/>
                  </a:moveTo>
                  <a:cubicBezTo>
                    <a:pt x="19" y="279"/>
                    <a:pt x="19" y="279"/>
                    <a:pt x="19" y="279"/>
                  </a:cubicBezTo>
                  <a:cubicBezTo>
                    <a:pt x="19" y="38"/>
                    <a:pt x="19" y="38"/>
                    <a:pt x="19" y="38"/>
                  </a:cubicBezTo>
                  <a:cubicBezTo>
                    <a:pt x="44" y="38"/>
                    <a:pt x="44" y="38"/>
                    <a:pt x="44" y="38"/>
                  </a:cubicBezTo>
                  <a:cubicBezTo>
                    <a:pt x="44" y="47"/>
                    <a:pt x="44" y="47"/>
                    <a:pt x="44" y="47"/>
                  </a:cubicBezTo>
                  <a:cubicBezTo>
                    <a:pt x="44" y="52"/>
                    <a:pt x="48" y="57"/>
                    <a:pt x="54" y="57"/>
                  </a:cubicBezTo>
                  <a:cubicBezTo>
                    <a:pt x="56" y="57"/>
                    <a:pt x="56" y="57"/>
                    <a:pt x="56" y="57"/>
                  </a:cubicBezTo>
                  <a:cubicBezTo>
                    <a:pt x="61" y="57"/>
                    <a:pt x="65" y="52"/>
                    <a:pt x="65" y="47"/>
                  </a:cubicBezTo>
                  <a:cubicBezTo>
                    <a:pt x="65" y="38"/>
                    <a:pt x="65" y="38"/>
                    <a:pt x="65" y="38"/>
                  </a:cubicBezTo>
                  <a:cubicBezTo>
                    <a:pt x="92" y="38"/>
                    <a:pt x="92" y="38"/>
                    <a:pt x="92" y="38"/>
                  </a:cubicBezTo>
                  <a:cubicBezTo>
                    <a:pt x="92" y="47"/>
                    <a:pt x="92" y="47"/>
                    <a:pt x="92" y="47"/>
                  </a:cubicBezTo>
                  <a:cubicBezTo>
                    <a:pt x="92" y="52"/>
                    <a:pt x="97" y="57"/>
                    <a:pt x="102" y="57"/>
                  </a:cubicBezTo>
                  <a:cubicBezTo>
                    <a:pt x="104" y="57"/>
                    <a:pt x="104" y="57"/>
                    <a:pt x="104" y="57"/>
                  </a:cubicBezTo>
                  <a:cubicBezTo>
                    <a:pt x="109" y="57"/>
                    <a:pt x="113" y="52"/>
                    <a:pt x="113" y="47"/>
                  </a:cubicBezTo>
                  <a:cubicBezTo>
                    <a:pt x="113" y="38"/>
                    <a:pt x="113" y="38"/>
                    <a:pt x="113" y="38"/>
                  </a:cubicBezTo>
                  <a:cubicBezTo>
                    <a:pt x="140" y="38"/>
                    <a:pt x="140" y="38"/>
                    <a:pt x="140" y="38"/>
                  </a:cubicBezTo>
                  <a:cubicBezTo>
                    <a:pt x="140" y="47"/>
                    <a:pt x="140" y="47"/>
                    <a:pt x="140" y="47"/>
                  </a:cubicBezTo>
                  <a:cubicBezTo>
                    <a:pt x="140" y="52"/>
                    <a:pt x="145" y="57"/>
                    <a:pt x="150" y="57"/>
                  </a:cubicBezTo>
                  <a:cubicBezTo>
                    <a:pt x="152" y="57"/>
                    <a:pt x="152" y="57"/>
                    <a:pt x="152" y="57"/>
                  </a:cubicBezTo>
                  <a:cubicBezTo>
                    <a:pt x="157" y="57"/>
                    <a:pt x="161" y="52"/>
                    <a:pt x="161" y="47"/>
                  </a:cubicBezTo>
                  <a:cubicBezTo>
                    <a:pt x="161" y="38"/>
                    <a:pt x="161" y="38"/>
                    <a:pt x="161" y="38"/>
                  </a:cubicBezTo>
                  <a:cubicBezTo>
                    <a:pt x="189" y="38"/>
                    <a:pt x="189" y="38"/>
                    <a:pt x="189" y="38"/>
                  </a:cubicBezTo>
                  <a:cubicBezTo>
                    <a:pt x="189" y="47"/>
                    <a:pt x="189" y="47"/>
                    <a:pt x="189" y="47"/>
                  </a:cubicBezTo>
                  <a:cubicBezTo>
                    <a:pt x="189" y="52"/>
                    <a:pt x="193" y="57"/>
                    <a:pt x="198" y="57"/>
                  </a:cubicBezTo>
                  <a:cubicBezTo>
                    <a:pt x="200" y="57"/>
                    <a:pt x="200" y="57"/>
                    <a:pt x="200" y="57"/>
                  </a:cubicBezTo>
                  <a:cubicBezTo>
                    <a:pt x="205" y="57"/>
                    <a:pt x="210" y="52"/>
                    <a:pt x="210" y="47"/>
                  </a:cubicBezTo>
                  <a:cubicBezTo>
                    <a:pt x="210" y="38"/>
                    <a:pt x="210" y="38"/>
                    <a:pt x="210" y="38"/>
                  </a:cubicBezTo>
                  <a:cubicBezTo>
                    <a:pt x="215" y="38"/>
                    <a:pt x="215" y="38"/>
                    <a:pt x="215" y="38"/>
                  </a:cubicBezTo>
                  <a:cubicBezTo>
                    <a:pt x="233" y="55"/>
                    <a:pt x="233" y="55"/>
                    <a:pt x="233" y="55"/>
                  </a:cubicBezTo>
                  <a:cubicBezTo>
                    <a:pt x="233" y="114"/>
                    <a:pt x="233" y="114"/>
                    <a:pt x="233" y="114"/>
                  </a:cubicBezTo>
                  <a:cubicBezTo>
                    <a:pt x="251" y="98"/>
                    <a:pt x="251" y="98"/>
                    <a:pt x="251" y="98"/>
                  </a:cubicBezTo>
                  <a:cubicBezTo>
                    <a:pt x="251" y="47"/>
                    <a:pt x="251" y="47"/>
                    <a:pt x="251" y="47"/>
                  </a:cubicBezTo>
                  <a:cubicBezTo>
                    <a:pt x="223" y="19"/>
                    <a:pt x="223" y="19"/>
                    <a:pt x="223" y="19"/>
                  </a:cubicBezTo>
                  <a:cubicBezTo>
                    <a:pt x="210" y="19"/>
                    <a:pt x="210" y="19"/>
                    <a:pt x="210" y="19"/>
                  </a:cubicBezTo>
                  <a:cubicBezTo>
                    <a:pt x="210" y="10"/>
                    <a:pt x="210" y="10"/>
                    <a:pt x="210" y="10"/>
                  </a:cubicBezTo>
                  <a:cubicBezTo>
                    <a:pt x="210" y="4"/>
                    <a:pt x="205" y="0"/>
                    <a:pt x="200" y="0"/>
                  </a:cubicBezTo>
                  <a:cubicBezTo>
                    <a:pt x="198" y="0"/>
                    <a:pt x="198" y="0"/>
                    <a:pt x="198" y="0"/>
                  </a:cubicBezTo>
                  <a:cubicBezTo>
                    <a:pt x="193" y="0"/>
                    <a:pt x="189" y="4"/>
                    <a:pt x="189" y="10"/>
                  </a:cubicBezTo>
                  <a:cubicBezTo>
                    <a:pt x="189" y="19"/>
                    <a:pt x="189" y="19"/>
                    <a:pt x="189" y="19"/>
                  </a:cubicBezTo>
                  <a:cubicBezTo>
                    <a:pt x="161" y="19"/>
                    <a:pt x="161" y="19"/>
                    <a:pt x="161" y="19"/>
                  </a:cubicBezTo>
                  <a:cubicBezTo>
                    <a:pt x="161" y="10"/>
                    <a:pt x="161" y="10"/>
                    <a:pt x="161" y="10"/>
                  </a:cubicBezTo>
                  <a:cubicBezTo>
                    <a:pt x="161" y="4"/>
                    <a:pt x="157" y="0"/>
                    <a:pt x="152" y="0"/>
                  </a:cubicBezTo>
                  <a:cubicBezTo>
                    <a:pt x="150" y="0"/>
                    <a:pt x="150" y="0"/>
                    <a:pt x="150" y="0"/>
                  </a:cubicBezTo>
                  <a:cubicBezTo>
                    <a:pt x="145" y="0"/>
                    <a:pt x="140" y="4"/>
                    <a:pt x="140" y="10"/>
                  </a:cubicBezTo>
                  <a:cubicBezTo>
                    <a:pt x="140" y="19"/>
                    <a:pt x="140" y="19"/>
                    <a:pt x="140" y="19"/>
                  </a:cubicBezTo>
                  <a:cubicBezTo>
                    <a:pt x="113" y="19"/>
                    <a:pt x="113" y="19"/>
                    <a:pt x="113" y="19"/>
                  </a:cubicBezTo>
                  <a:cubicBezTo>
                    <a:pt x="113" y="10"/>
                    <a:pt x="113" y="10"/>
                    <a:pt x="113" y="10"/>
                  </a:cubicBezTo>
                  <a:cubicBezTo>
                    <a:pt x="113" y="4"/>
                    <a:pt x="109" y="0"/>
                    <a:pt x="104" y="0"/>
                  </a:cubicBezTo>
                  <a:cubicBezTo>
                    <a:pt x="102" y="0"/>
                    <a:pt x="102" y="0"/>
                    <a:pt x="102" y="0"/>
                  </a:cubicBezTo>
                  <a:cubicBezTo>
                    <a:pt x="97" y="0"/>
                    <a:pt x="92" y="4"/>
                    <a:pt x="92" y="10"/>
                  </a:cubicBezTo>
                  <a:cubicBezTo>
                    <a:pt x="92" y="19"/>
                    <a:pt x="92" y="19"/>
                    <a:pt x="92" y="19"/>
                  </a:cubicBezTo>
                  <a:cubicBezTo>
                    <a:pt x="65" y="19"/>
                    <a:pt x="65" y="19"/>
                    <a:pt x="65" y="19"/>
                  </a:cubicBezTo>
                  <a:cubicBezTo>
                    <a:pt x="65" y="10"/>
                    <a:pt x="65" y="10"/>
                    <a:pt x="65" y="10"/>
                  </a:cubicBezTo>
                  <a:cubicBezTo>
                    <a:pt x="65" y="4"/>
                    <a:pt x="61" y="0"/>
                    <a:pt x="56" y="0"/>
                  </a:cubicBezTo>
                  <a:cubicBezTo>
                    <a:pt x="54" y="0"/>
                    <a:pt x="54" y="0"/>
                    <a:pt x="54" y="0"/>
                  </a:cubicBezTo>
                  <a:cubicBezTo>
                    <a:pt x="48" y="0"/>
                    <a:pt x="44" y="4"/>
                    <a:pt x="44" y="10"/>
                  </a:cubicBezTo>
                  <a:cubicBezTo>
                    <a:pt x="44" y="19"/>
                    <a:pt x="44" y="19"/>
                    <a:pt x="44" y="19"/>
                  </a:cubicBezTo>
                  <a:cubicBezTo>
                    <a:pt x="0" y="19"/>
                    <a:pt x="0" y="19"/>
                    <a:pt x="0" y="19"/>
                  </a:cubicBezTo>
                  <a:cubicBezTo>
                    <a:pt x="0" y="298"/>
                    <a:pt x="0" y="298"/>
                    <a:pt x="0" y="298"/>
                  </a:cubicBezTo>
                  <a:cubicBezTo>
                    <a:pt x="251" y="298"/>
                    <a:pt x="251" y="298"/>
                    <a:pt x="251" y="298"/>
                  </a:cubicBezTo>
                  <a:cubicBezTo>
                    <a:pt x="251" y="199"/>
                    <a:pt x="251" y="199"/>
                    <a:pt x="251" y="199"/>
                  </a:cubicBezTo>
                  <a:cubicBezTo>
                    <a:pt x="233" y="218"/>
                    <a:pt x="233" y="218"/>
                    <a:pt x="233" y="218"/>
                  </a:cubicBezTo>
                  <a:lnTo>
                    <a:pt x="233" y="27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Tree>
  </p:cSld>
  <p:clrMapOvr>
    <a:masterClrMapping/>
  </p:clrMapOvr>
  <p:timing>
    <p:tnLst>
      <p:par>
        <p:cTn id="1" dur="indefinite" restart="never" nodeType="tmRoot"/>
      </p:par>
    </p:tn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userDrawn="1">
  <p:cSld name="5#目录">
    <p:spTree>
      <p:nvGrpSpPr>
        <p:cNvPr id="1" name=""/>
        <p:cNvGrpSpPr/>
        <p:nvPr/>
      </p:nvGrpSpPr>
      <p:grpSpPr>
        <a:xfrm>
          <a:off x="0" y="0"/>
          <a:ext cx="0" cy="0"/>
          <a:chOff x="0" y="0"/>
          <a:chExt cx="0" cy="0"/>
        </a:xfrm>
      </p:grpSpPr>
      <p:sp>
        <p:nvSpPr>
          <p:cNvPr id="8" name="文本占位符 6"/>
          <p:cNvSpPr>
            <a:spLocks noGrp="1"/>
          </p:cNvSpPr>
          <p:nvPr>
            <p:ph type="body" sz="quarter" idx="10" hasCustomPrompt="1"/>
          </p:nvPr>
        </p:nvSpPr>
        <p:spPr>
          <a:xfrm>
            <a:off x="912283" y="1233487"/>
            <a:ext cx="10558800" cy="4680000"/>
          </a:xfrm>
        </p:spPr>
        <p:txBody>
          <a:bodyPr/>
          <a:lstStyle>
            <a:lvl1pPr marL="457200" marR="0" indent="-457200" algn="just" defTabSz="802005" rtl="0" eaLnBrk="1" fontAlgn="base" latinLnBrk="0" hangingPunct="1">
              <a:lnSpc>
                <a:spcPct val="140000"/>
              </a:lnSpc>
              <a:spcBef>
                <a:spcPct val="30000"/>
              </a:spcBef>
              <a:spcAft>
                <a:spcPct val="0"/>
              </a:spcAft>
              <a:buClr>
                <a:schemeClr val="tx1"/>
              </a:buClr>
              <a:buSzPct val="100000"/>
              <a:buFont typeface="+mj-lt"/>
              <a:buAutoNum type="arabicPeriod"/>
              <a:defRPr>
                <a:latin typeface="+mn-ea"/>
                <a:ea typeface="+mn-ea"/>
                <a:cs typeface="Arial" panose="020B0604020202020204" pitchFamily="34" charset="0"/>
              </a:defRPr>
            </a:lvl1pPr>
            <a:lvl2pPr>
              <a:buFont typeface="Wingdings" panose="05000000000000000000" pitchFamily="2" charset="2"/>
              <a:buChar char="p"/>
              <a:defRPr/>
            </a:lvl2pPr>
            <a:lvl3pPr>
              <a:defRPr/>
            </a:lvl3pPr>
            <a:lvl5pPr>
              <a:buNone/>
              <a:defRPr/>
            </a:lvl5pPr>
          </a:lstStyle>
          <a:p>
            <a:pPr marL="457200" indent="-457200">
              <a:buSzPct val="100000"/>
              <a:buFont typeface="+mj-lt"/>
              <a:buAutoNum type="arabicPeriod"/>
            </a:pPr>
            <a:r>
              <a:rPr lang="zh-CN" altLang="en-US" dirty="0"/>
              <a:t>一级目录一</a:t>
            </a:r>
            <a:endParaRPr lang="en-US" altLang="zh-CN" dirty="0"/>
          </a:p>
          <a:p>
            <a:pPr marL="457200" indent="-457200">
              <a:buSzPct val="100000"/>
              <a:buFont typeface="+mj-lt"/>
              <a:buAutoNum type="arabicPeriod"/>
            </a:pPr>
            <a:r>
              <a:rPr lang="zh-CN" altLang="en-US" dirty="0"/>
              <a:t>一级目录二</a:t>
            </a:r>
            <a:endParaRPr lang="en-US" altLang="zh-CN" dirty="0"/>
          </a:p>
          <a:p>
            <a:pPr marL="457200" indent="-457200">
              <a:buSzPct val="100000"/>
              <a:buFont typeface="+mj-lt"/>
              <a:buAutoNum type="arabicPeriod"/>
            </a:pPr>
            <a:r>
              <a:rPr lang="zh-CN" altLang="en-US" dirty="0"/>
              <a:t>一级目录三</a:t>
            </a:r>
            <a:endParaRPr lang="en-US" altLang="zh-CN" dirty="0"/>
          </a:p>
          <a:p>
            <a:pPr marL="457200" indent="-457200">
              <a:buSzPct val="100000"/>
              <a:buFont typeface="+mj-lt"/>
              <a:buAutoNum type="arabicPeriod"/>
            </a:pPr>
            <a:r>
              <a:rPr lang="zh-CN" altLang="en-US" dirty="0"/>
              <a:t>一级目录四</a:t>
            </a:r>
            <a:endParaRPr lang="en-US" altLang="zh-CN" dirty="0"/>
          </a:p>
          <a:p>
            <a:endParaRPr lang="zh-CN" altLang="en-US" dirty="0"/>
          </a:p>
        </p:txBody>
      </p:sp>
      <p:sp>
        <p:nvSpPr>
          <p:cNvPr id="6" name="TextBox 10"/>
          <p:cNvSpPr txBox="1"/>
          <p:nvPr userDrawn="1"/>
        </p:nvSpPr>
        <p:spPr bwMode="auto">
          <a:xfrm>
            <a:off x="1595500" y="408779"/>
            <a:ext cx="1665402" cy="639559"/>
          </a:xfrm>
          <a:prstGeom prst="rect">
            <a:avLst/>
          </a:prstGeom>
          <a:noFill/>
          <a:ln w="9525">
            <a:noFill/>
            <a:miter lim="800000"/>
          </a:ln>
        </p:spPr>
        <p:txBody>
          <a:bodyPr wrap="square" lIns="99980" tIns="49987" rIns="99980" bIns="49987" rtlCol="0">
            <a:spAutoFit/>
          </a:bodyPr>
          <a:lstStyle/>
          <a:p>
            <a:pPr defTabSz="1001395" eaLnBrk="0" hangingPunct="0"/>
            <a:r>
              <a:rPr lang="zh-CN" altLang="en-US" sz="3500" b="1" dirty="0" smtClean="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rPr>
              <a:t>目录</a:t>
            </a:r>
            <a:endParaRPr lang="zh-CN" altLang="en-US" sz="3500" b="1" dirty="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7"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9"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10" name="组合 9"/>
          <p:cNvGrpSpPr/>
          <p:nvPr userDrawn="1"/>
        </p:nvGrpSpPr>
        <p:grpSpPr>
          <a:xfrm>
            <a:off x="587388" y="515379"/>
            <a:ext cx="358335" cy="426359"/>
            <a:chOff x="3295650" y="230188"/>
            <a:chExt cx="936625" cy="1114426"/>
          </a:xfrm>
          <a:solidFill>
            <a:schemeClr val="bg1"/>
          </a:solidFill>
        </p:grpSpPr>
        <p:sp>
          <p:nvSpPr>
            <p:cNvPr id="11" name="Rectangle 16"/>
            <p:cNvSpPr>
              <a:spLocks noChangeArrowheads="1"/>
            </p:cNvSpPr>
            <p:nvPr/>
          </p:nvSpPr>
          <p:spPr bwMode="auto">
            <a:xfrm>
              <a:off x="3959225" y="876301"/>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3" name="Rectangle 17"/>
            <p:cNvSpPr>
              <a:spLocks noChangeArrowheads="1"/>
            </p:cNvSpPr>
            <p:nvPr/>
          </p:nvSpPr>
          <p:spPr bwMode="auto">
            <a:xfrm>
              <a:off x="3959225" y="777876"/>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4" name="Rectangle 18"/>
            <p:cNvSpPr>
              <a:spLocks noChangeArrowheads="1"/>
            </p:cNvSpPr>
            <p:nvPr/>
          </p:nvSpPr>
          <p:spPr bwMode="auto">
            <a:xfrm>
              <a:off x="3959225" y="677863"/>
              <a:ext cx="182563"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5" name="Rectangle 19"/>
            <p:cNvSpPr>
              <a:spLocks noChangeArrowheads="1"/>
            </p:cNvSpPr>
            <p:nvPr/>
          </p:nvSpPr>
          <p:spPr bwMode="auto">
            <a:xfrm>
              <a:off x="3959225" y="582613"/>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6" name="Rectangle 20"/>
            <p:cNvSpPr>
              <a:spLocks noChangeArrowheads="1"/>
            </p:cNvSpPr>
            <p:nvPr/>
          </p:nvSpPr>
          <p:spPr bwMode="auto">
            <a:xfrm>
              <a:off x="3676650" y="1101726"/>
              <a:ext cx="469900"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7" name="Rectangle 21"/>
            <p:cNvSpPr>
              <a:spLocks noChangeArrowheads="1"/>
            </p:cNvSpPr>
            <p:nvPr/>
          </p:nvSpPr>
          <p:spPr bwMode="auto">
            <a:xfrm>
              <a:off x="3676650" y="1198563"/>
              <a:ext cx="469900"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8" name="Freeform 22"/>
            <p:cNvSpPr/>
            <p:nvPr/>
          </p:nvSpPr>
          <p:spPr bwMode="auto">
            <a:xfrm>
              <a:off x="3590925" y="482601"/>
              <a:ext cx="641350" cy="862013"/>
            </a:xfrm>
            <a:custGeom>
              <a:avLst/>
              <a:gdLst>
                <a:gd name="T0" fmla="*/ 229 w 404"/>
                <a:gd name="T1" fmla="*/ 0 h 543"/>
                <a:gd name="T2" fmla="*/ 229 w 404"/>
                <a:gd name="T3" fmla="*/ 30 h 543"/>
                <a:gd name="T4" fmla="*/ 373 w 404"/>
                <a:gd name="T5" fmla="*/ 30 h 543"/>
                <a:gd name="T6" fmla="*/ 373 w 404"/>
                <a:gd name="T7" fmla="*/ 513 h 543"/>
                <a:gd name="T8" fmla="*/ 33 w 404"/>
                <a:gd name="T9" fmla="*/ 513 h 543"/>
                <a:gd name="T10" fmla="*/ 31 w 404"/>
                <a:gd name="T11" fmla="*/ 387 h 543"/>
                <a:gd name="T12" fmla="*/ 0 w 404"/>
                <a:gd name="T13" fmla="*/ 387 h 543"/>
                <a:gd name="T14" fmla="*/ 0 w 404"/>
                <a:gd name="T15" fmla="*/ 543 h 543"/>
                <a:gd name="T16" fmla="*/ 404 w 404"/>
                <a:gd name="T17" fmla="*/ 543 h 543"/>
                <a:gd name="T18" fmla="*/ 404 w 404"/>
                <a:gd name="T19" fmla="*/ 0 h 543"/>
                <a:gd name="T20" fmla="*/ 229 w 404"/>
                <a:gd name="T21" fmla="*/ 0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4" h="543">
                  <a:moveTo>
                    <a:pt x="229" y="0"/>
                  </a:moveTo>
                  <a:lnTo>
                    <a:pt x="229" y="30"/>
                  </a:lnTo>
                  <a:lnTo>
                    <a:pt x="373" y="30"/>
                  </a:lnTo>
                  <a:lnTo>
                    <a:pt x="373" y="513"/>
                  </a:lnTo>
                  <a:lnTo>
                    <a:pt x="33" y="513"/>
                  </a:lnTo>
                  <a:lnTo>
                    <a:pt x="31" y="387"/>
                  </a:lnTo>
                  <a:lnTo>
                    <a:pt x="0" y="387"/>
                  </a:lnTo>
                  <a:lnTo>
                    <a:pt x="0" y="543"/>
                  </a:lnTo>
                  <a:lnTo>
                    <a:pt x="404" y="543"/>
                  </a:lnTo>
                  <a:lnTo>
                    <a:pt x="404" y="0"/>
                  </a:lnTo>
                  <a:lnTo>
                    <a:pt x="229"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9" name="Rectangle 23"/>
            <p:cNvSpPr>
              <a:spLocks noChangeArrowheads="1"/>
            </p:cNvSpPr>
            <p:nvPr/>
          </p:nvSpPr>
          <p:spPr bwMode="auto">
            <a:xfrm>
              <a:off x="3959225" y="989013"/>
              <a:ext cx="182563"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0" name="Freeform 24"/>
            <p:cNvSpPr>
              <a:spLocks noEditPoints="1"/>
            </p:cNvSpPr>
            <p:nvPr/>
          </p:nvSpPr>
          <p:spPr bwMode="auto">
            <a:xfrm>
              <a:off x="3295650" y="230188"/>
              <a:ext cx="639763" cy="852488"/>
            </a:xfrm>
            <a:custGeom>
              <a:avLst/>
              <a:gdLst>
                <a:gd name="T0" fmla="*/ 403 w 403"/>
                <a:gd name="T1" fmla="*/ 0 h 537"/>
                <a:gd name="T2" fmla="*/ 0 w 403"/>
                <a:gd name="T3" fmla="*/ 0 h 537"/>
                <a:gd name="T4" fmla="*/ 0 w 403"/>
                <a:gd name="T5" fmla="*/ 447 h 537"/>
                <a:gd name="T6" fmla="*/ 92 w 403"/>
                <a:gd name="T7" fmla="*/ 537 h 537"/>
                <a:gd name="T8" fmla="*/ 403 w 403"/>
                <a:gd name="T9" fmla="*/ 537 h 537"/>
                <a:gd name="T10" fmla="*/ 403 w 403"/>
                <a:gd name="T11" fmla="*/ 0 h 537"/>
                <a:gd name="T12" fmla="*/ 373 w 403"/>
                <a:gd name="T13" fmla="*/ 508 h 537"/>
                <a:gd name="T14" fmla="*/ 108 w 403"/>
                <a:gd name="T15" fmla="*/ 508 h 537"/>
                <a:gd name="T16" fmla="*/ 108 w 403"/>
                <a:gd name="T17" fmla="*/ 433 h 537"/>
                <a:gd name="T18" fmla="*/ 30 w 403"/>
                <a:gd name="T19" fmla="*/ 433 h 537"/>
                <a:gd name="T20" fmla="*/ 30 w 403"/>
                <a:gd name="T21" fmla="*/ 31 h 537"/>
                <a:gd name="T22" fmla="*/ 373 w 403"/>
                <a:gd name="T23" fmla="*/ 31 h 537"/>
                <a:gd name="T24" fmla="*/ 373 w 403"/>
                <a:gd name="T25" fmla="*/ 508 h 5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3" h="537">
                  <a:moveTo>
                    <a:pt x="403" y="0"/>
                  </a:moveTo>
                  <a:lnTo>
                    <a:pt x="0" y="0"/>
                  </a:lnTo>
                  <a:lnTo>
                    <a:pt x="0" y="447"/>
                  </a:lnTo>
                  <a:lnTo>
                    <a:pt x="92" y="537"/>
                  </a:lnTo>
                  <a:lnTo>
                    <a:pt x="403" y="537"/>
                  </a:lnTo>
                  <a:lnTo>
                    <a:pt x="403" y="0"/>
                  </a:lnTo>
                  <a:close/>
                  <a:moveTo>
                    <a:pt x="373" y="508"/>
                  </a:moveTo>
                  <a:lnTo>
                    <a:pt x="108" y="508"/>
                  </a:lnTo>
                  <a:lnTo>
                    <a:pt x="108" y="433"/>
                  </a:lnTo>
                  <a:lnTo>
                    <a:pt x="30" y="433"/>
                  </a:lnTo>
                  <a:lnTo>
                    <a:pt x="30" y="31"/>
                  </a:lnTo>
                  <a:lnTo>
                    <a:pt x="373" y="31"/>
                  </a:lnTo>
                  <a:lnTo>
                    <a:pt x="373" y="50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1" name="Rectangle 25"/>
            <p:cNvSpPr>
              <a:spLocks noChangeArrowheads="1"/>
            </p:cNvSpPr>
            <p:nvPr/>
          </p:nvSpPr>
          <p:spPr bwMode="auto">
            <a:xfrm>
              <a:off x="3441700" y="376238"/>
              <a:ext cx="176213" cy="3238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2" name="Rectangle 26"/>
            <p:cNvSpPr>
              <a:spLocks noChangeArrowheads="1"/>
            </p:cNvSpPr>
            <p:nvPr/>
          </p:nvSpPr>
          <p:spPr bwMode="auto">
            <a:xfrm>
              <a:off x="3411538" y="755651"/>
              <a:ext cx="438150" cy="460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3" name="Rectangle 27"/>
            <p:cNvSpPr>
              <a:spLocks noChangeArrowheads="1"/>
            </p:cNvSpPr>
            <p:nvPr/>
          </p:nvSpPr>
          <p:spPr bwMode="auto">
            <a:xfrm>
              <a:off x="3670300" y="565151"/>
              <a:ext cx="179388"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4" name="Rectangle 28"/>
            <p:cNvSpPr>
              <a:spLocks noChangeArrowheads="1"/>
            </p:cNvSpPr>
            <p:nvPr/>
          </p:nvSpPr>
          <p:spPr bwMode="auto">
            <a:xfrm>
              <a:off x="3670300" y="658813"/>
              <a:ext cx="179388" cy="412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5" name="Rectangle 29"/>
            <p:cNvSpPr>
              <a:spLocks noChangeArrowheads="1"/>
            </p:cNvSpPr>
            <p:nvPr/>
          </p:nvSpPr>
          <p:spPr bwMode="auto">
            <a:xfrm>
              <a:off x="3670300" y="471488"/>
              <a:ext cx="179388"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6" name="Rectangle 30"/>
            <p:cNvSpPr>
              <a:spLocks noChangeArrowheads="1"/>
            </p:cNvSpPr>
            <p:nvPr/>
          </p:nvSpPr>
          <p:spPr bwMode="auto">
            <a:xfrm>
              <a:off x="3670300" y="376238"/>
              <a:ext cx="179388" cy="412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7" name="Rectangle 31"/>
            <p:cNvSpPr>
              <a:spLocks noChangeArrowheads="1"/>
            </p:cNvSpPr>
            <p:nvPr/>
          </p:nvSpPr>
          <p:spPr bwMode="auto">
            <a:xfrm>
              <a:off x="3411538" y="842963"/>
              <a:ext cx="438150"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29" name="Freeform 6"/>
          <p:cNvSpPr/>
          <p:nvPr userDrawn="1"/>
        </p:nvSpPr>
        <p:spPr bwMode="auto">
          <a:xfrm>
            <a:off x="3213039" y="296368"/>
            <a:ext cx="8978961" cy="864888"/>
          </a:xfrm>
          <a:custGeom>
            <a:avLst/>
            <a:gdLst>
              <a:gd name="T0" fmla="*/ 6409 w 6533"/>
              <a:gd name="T1" fmla="*/ 0 h 617"/>
              <a:gd name="T2" fmla="*/ 0 w 6533"/>
              <a:gd name="T3" fmla="*/ 0 h 617"/>
              <a:gd name="T4" fmla="*/ 126 w 6533"/>
              <a:gd name="T5" fmla="*/ 310 h 617"/>
              <a:gd name="T6" fmla="*/ 0 w 6533"/>
              <a:gd name="T7" fmla="*/ 617 h 617"/>
              <a:gd name="T8" fmla="*/ 6409 w 6533"/>
              <a:gd name="T9" fmla="*/ 617 h 617"/>
              <a:gd name="T10" fmla="*/ 6533 w 6533"/>
              <a:gd name="T11" fmla="*/ 310 h 617"/>
              <a:gd name="T12" fmla="*/ 6409 w 6533"/>
              <a:gd name="T13" fmla="*/ 0 h 617"/>
              <a:gd name="connsiteX0" fmla="*/ 9810 w 9810"/>
              <a:gd name="connsiteY0" fmla="*/ 0 h 10000"/>
              <a:gd name="connsiteX1" fmla="*/ 0 w 9810"/>
              <a:gd name="connsiteY1" fmla="*/ 0 h 10000"/>
              <a:gd name="connsiteX2" fmla="*/ 193 w 9810"/>
              <a:gd name="connsiteY2" fmla="*/ 5024 h 10000"/>
              <a:gd name="connsiteX3" fmla="*/ 0 w 9810"/>
              <a:gd name="connsiteY3" fmla="*/ 10000 h 10000"/>
              <a:gd name="connsiteX4" fmla="*/ 9810 w 9810"/>
              <a:gd name="connsiteY4" fmla="*/ 10000 h 10000"/>
              <a:gd name="connsiteX5" fmla="*/ 7589 w 9810"/>
              <a:gd name="connsiteY5" fmla="*/ 5574 h 10000"/>
              <a:gd name="connsiteX6" fmla="*/ 9810 w 9810"/>
              <a:gd name="connsiteY6" fmla="*/ 0 h 10000"/>
              <a:gd name="connsiteX0-1" fmla="*/ 7021 w 10000"/>
              <a:gd name="connsiteY0-2" fmla="*/ 0 h 10000"/>
              <a:gd name="connsiteX1-3" fmla="*/ 0 w 10000"/>
              <a:gd name="connsiteY1-4" fmla="*/ 0 h 10000"/>
              <a:gd name="connsiteX2-5" fmla="*/ 197 w 10000"/>
              <a:gd name="connsiteY2-6" fmla="*/ 5024 h 10000"/>
              <a:gd name="connsiteX3-7" fmla="*/ 0 w 10000"/>
              <a:gd name="connsiteY3-8" fmla="*/ 10000 h 10000"/>
              <a:gd name="connsiteX4-9" fmla="*/ 10000 w 10000"/>
              <a:gd name="connsiteY4-10" fmla="*/ 10000 h 10000"/>
              <a:gd name="connsiteX5-11" fmla="*/ 7736 w 10000"/>
              <a:gd name="connsiteY5-12" fmla="*/ 5574 h 10000"/>
              <a:gd name="connsiteX6-13" fmla="*/ 7021 w 10000"/>
              <a:gd name="connsiteY6-14" fmla="*/ 0 h 10000"/>
              <a:gd name="connsiteX0-15" fmla="*/ 7021 w 7736"/>
              <a:gd name="connsiteY0-16" fmla="*/ 0 h 10038"/>
              <a:gd name="connsiteX1-17" fmla="*/ 0 w 7736"/>
              <a:gd name="connsiteY1-18" fmla="*/ 0 h 10038"/>
              <a:gd name="connsiteX2-19" fmla="*/ 197 w 7736"/>
              <a:gd name="connsiteY2-20" fmla="*/ 5024 h 10038"/>
              <a:gd name="connsiteX3-21" fmla="*/ 0 w 7736"/>
              <a:gd name="connsiteY3-22" fmla="*/ 10000 h 10038"/>
              <a:gd name="connsiteX4-23" fmla="*/ 7017 w 7736"/>
              <a:gd name="connsiteY4-24" fmla="*/ 10038 h 10038"/>
              <a:gd name="connsiteX5-25" fmla="*/ 7736 w 7736"/>
              <a:gd name="connsiteY5-26" fmla="*/ 5574 h 10038"/>
              <a:gd name="connsiteX6-27" fmla="*/ 7021 w 7736"/>
              <a:gd name="connsiteY6-28" fmla="*/ 0 h 10038"/>
              <a:gd name="connsiteX0-29" fmla="*/ 9076 w 9316"/>
              <a:gd name="connsiteY0-30" fmla="*/ 0 h 10000"/>
              <a:gd name="connsiteX1-31" fmla="*/ 0 w 9316"/>
              <a:gd name="connsiteY1-32" fmla="*/ 0 h 10000"/>
              <a:gd name="connsiteX2-33" fmla="*/ 255 w 9316"/>
              <a:gd name="connsiteY2-34" fmla="*/ 5005 h 10000"/>
              <a:gd name="connsiteX3-35" fmla="*/ 0 w 9316"/>
              <a:gd name="connsiteY3-36" fmla="*/ 9962 h 10000"/>
              <a:gd name="connsiteX4-37" fmla="*/ 9071 w 9316"/>
              <a:gd name="connsiteY4-38" fmla="*/ 10000 h 10000"/>
              <a:gd name="connsiteX5-39" fmla="*/ 9316 w 9316"/>
              <a:gd name="connsiteY5-40" fmla="*/ 5668 h 10000"/>
              <a:gd name="connsiteX6-41" fmla="*/ 9076 w 9316"/>
              <a:gd name="connsiteY6-42" fmla="*/ 0 h 10000"/>
              <a:gd name="connsiteX0-43" fmla="*/ 9742 w 10000"/>
              <a:gd name="connsiteY0-44" fmla="*/ 0 h 10000"/>
              <a:gd name="connsiteX1-45" fmla="*/ 0 w 10000"/>
              <a:gd name="connsiteY1-46" fmla="*/ 0 h 10000"/>
              <a:gd name="connsiteX2-47" fmla="*/ 274 w 10000"/>
              <a:gd name="connsiteY2-48" fmla="*/ 5005 h 10000"/>
              <a:gd name="connsiteX3-49" fmla="*/ 0 w 10000"/>
              <a:gd name="connsiteY3-50" fmla="*/ 9962 h 10000"/>
              <a:gd name="connsiteX4-51" fmla="*/ 9737 w 10000"/>
              <a:gd name="connsiteY4-52" fmla="*/ 10000 h 10000"/>
              <a:gd name="connsiteX5-53" fmla="*/ 10000 w 10000"/>
              <a:gd name="connsiteY5-54" fmla="*/ 5668 h 10000"/>
              <a:gd name="connsiteX6-55" fmla="*/ 9742 w 10000"/>
              <a:gd name="connsiteY6-56" fmla="*/ 0 h 10000"/>
              <a:gd name="connsiteX0-57" fmla="*/ 9742 w 9877"/>
              <a:gd name="connsiteY0-58" fmla="*/ 0 h 10000"/>
              <a:gd name="connsiteX1-59" fmla="*/ 0 w 9877"/>
              <a:gd name="connsiteY1-60" fmla="*/ 0 h 10000"/>
              <a:gd name="connsiteX2-61" fmla="*/ 274 w 9877"/>
              <a:gd name="connsiteY2-62" fmla="*/ 5005 h 10000"/>
              <a:gd name="connsiteX3-63" fmla="*/ 0 w 9877"/>
              <a:gd name="connsiteY3-64" fmla="*/ 9962 h 10000"/>
              <a:gd name="connsiteX4-65" fmla="*/ 9737 w 9877"/>
              <a:gd name="connsiteY4-66" fmla="*/ 10000 h 10000"/>
              <a:gd name="connsiteX5-67" fmla="*/ 9738 w 9877"/>
              <a:gd name="connsiteY5-68" fmla="*/ 5783 h 10000"/>
              <a:gd name="connsiteX6-69" fmla="*/ 9742 w 9877"/>
              <a:gd name="connsiteY6-70" fmla="*/ 0 h 10000"/>
              <a:gd name="connsiteX0-71" fmla="*/ 9863 w 9991"/>
              <a:gd name="connsiteY0-72" fmla="*/ 0 h 10000"/>
              <a:gd name="connsiteX1-73" fmla="*/ 0 w 9991"/>
              <a:gd name="connsiteY1-74" fmla="*/ 0 h 10000"/>
              <a:gd name="connsiteX2-75" fmla="*/ 277 w 9991"/>
              <a:gd name="connsiteY2-76" fmla="*/ 5005 h 10000"/>
              <a:gd name="connsiteX3-77" fmla="*/ 0 w 9991"/>
              <a:gd name="connsiteY3-78" fmla="*/ 9962 h 10000"/>
              <a:gd name="connsiteX4-79" fmla="*/ 9858 w 9991"/>
              <a:gd name="connsiteY4-80" fmla="*/ 10000 h 10000"/>
              <a:gd name="connsiteX5-81" fmla="*/ 9817 w 9991"/>
              <a:gd name="connsiteY5-82" fmla="*/ 5783 h 10000"/>
              <a:gd name="connsiteX6-83" fmla="*/ 9863 w 9991"/>
              <a:gd name="connsiteY6-84" fmla="*/ 0 h 10000"/>
              <a:gd name="connsiteX0-85" fmla="*/ 9872 w 10014"/>
              <a:gd name="connsiteY0-86" fmla="*/ 0 h 10000"/>
              <a:gd name="connsiteX1-87" fmla="*/ 0 w 10014"/>
              <a:gd name="connsiteY1-88" fmla="*/ 0 h 10000"/>
              <a:gd name="connsiteX2-89" fmla="*/ 277 w 10014"/>
              <a:gd name="connsiteY2-90" fmla="*/ 5005 h 10000"/>
              <a:gd name="connsiteX3-91" fmla="*/ 0 w 10014"/>
              <a:gd name="connsiteY3-92" fmla="*/ 9962 h 10000"/>
              <a:gd name="connsiteX4-93" fmla="*/ 9867 w 10014"/>
              <a:gd name="connsiteY4-94" fmla="*/ 10000 h 10000"/>
              <a:gd name="connsiteX5-95" fmla="*/ 9890 w 10014"/>
              <a:gd name="connsiteY5-96" fmla="*/ 5745 h 10000"/>
              <a:gd name="connsiteX6-97" fmla="*/ 9872 w 10014"/>
              <a:gd name="connsiteY6-98" fmla="*/ 0 h 10000"/>
              <a:gd name="connsiteX0-99" fmla="*/ 9872 w 10030"/>
              <a:gd name="connsiteY0-100" fmla="*/ 0 h 10000"/>
              <a:gd name="connsiteX1-101" fmla="*/ 0 w 10030"/>
              <a:gd name="connsiteY1-102" fmla="*/ 0 h 10000"/>
              <a:gd name="connsiteX2-103" fmla="*/ 277 w 10030"/>
              <a:gd name="connsiteY2-104" fmla="*/ 5005 h 10000"/>
              <a:gd name="connsiteX3-105" fmla="*/ 0 w 10030"/>
              <a:gd name="connsiteY3-106" fmla="*/ 9962 h 10000"/>
              <a:gd name="connsiteX4-107" fmla="*/ 9867 w 10030"/>
              <a:gd name="connsiteY4-108" fmla="*/ 10000 h 10000"/>
              <a:gd name="connsiteX5-109" fmla="*/ 9890 w 10030"/>
              <a:gd name="connsiteY5-110" fmla="*/ 5745 h 10000"/>
              <a:gd name="connsiteX6-111" fmla="*/ 9872 w 10030"/>
              <a:gd name="connsiteY6-112" fmla="*/ 0 h 10000"/>
              <a:gd name="connsiteX0-113" fmla="*/ 9872 w 9921"/>
              <a:gd name="connsiteY0-114" fmla="*/ 0 h 10000"/>
              <a:gd name="connsiteX1-115" fmla="*/ 0 w 9921"/>
              <a:gd name="connsiteY1-116" fmla="*/ 0 h 10000"/>
              <a:gd name="connsiteX2-117" fmla="*/ 277 w 9921"/>
              <a:gd name="connsiteY2-118" fmla="*/ 5005 h 10000"/>
              <a:gd name="connsiteX3-119" fmla="*/ 0 w 9921"/>
              <a:gd name="connsiteY3-120" fmla="*/ 9962 h 10000"/>
              <a:gd name="connsiteX4-121" fmla="*/ 9867 w 9921"/>
              <a:gd name="connsiteY4-122" fmla="*/ 10000 h 10000"/>
              <a:gd name="connsiteX5-123" fmla="*/ 9890 w 9921"/>
              <a:gd name="connsiteY5-124" fmla="*/ 5745 h 10000"/>
              <a:gd name="connsiteX6-125" fmla="*/ 9872 w 9921"/>
              <a:gd name="connsiteY6-126" fmla="*/ 0 h 10000"/>
              <a:gd name="connsiteX0-127" fmla="*/ 9951 w 9974"/>
              <a:gd name="connsiteY0-128" fmla="*/ 0 h 10000"/>
              <a:gd name="connsiteX1-129" fmla="*/ 0 w 9974"/>
              <a:gd name="connsiteY1-130" fmla="*/ 0 h 10000"/>
              <a:gd name="connsiteX2-131" fmla="*/ 279 w 9974"/>
              <a:gd name="connsiteY2-132" fmla="*/ 5005 h 10000"/>
              <a:gd name="connsiteX3-133" fmla="*/ 0 w 9974"/>
              <a:gd name="connsiteY3-134" fmla="*/ 9962 h 10000"/>
              <a:gd name="connsiteX4-135" fmla="*/ 9946 w 9974"/>
              <a:gd name="connsiteY4-136" fmla="*/ 10000 h 10000"/>
              <a:gd name="connsiteX5-137" fmla="*/ 9969 w 9974"/>
              <a:gd name="connsiteY5-138" fmla="*/ 5745 h 10000"/>
              <a:gd name="connsiteX6-139" fmla="*/ 9951 w 9974"/>
              <a:gd name="connsiteY6-140" fmla="*/ 0 h 10000"/>
              <a:gd name="connsiteX0-141" fmla="*/ 9977 w 10001"/>
              <a:gd name="connsiteY0-142" fmla="*/ 0 h 10000"/>
              <a:gd name="connsiteX1-143" fmla="*/ 0 w 10001"/>
              <a:gd name="connsiteY1-144" fmla="*/ 0 h 10000"/>
              <a:gd name="connsiteX2-145" fmla="*/ 280 w 10001"/>
              <a:gd name="connsiteY2-146" fmla="*/ 5005 h 10000"/>
              <a:gd name="connsiteX3-147" fmla="*/ 0 w 10001"/>
              <a:gd name="connsiteY3-148" fmla="*/ 9962 h 10000"/>
              <a:gd name="connsiteX4-149" fmla="*/ 9972 w 10001"/>
              <a:gd name="connsiteY4-150" fmla="*/ 10000 h 10000"/>
              <a:gd name="connsiteX5-151" fmla="*/ 9995 w 10001"/>
              <a:gd name="connsiteY5-152" fmla="*/ 5745 h 10000"/>
              <a:gd name="connsiteX6-153" fmla="*/ 9977 w 10001"/>
              <a:gd name="connsiteY6-154" fmla="*/ 0 h 10000"/>
              <a:gd name="connsiteX0-155" fmla="*/ 9977 w 10001"/>
              <a:gd name="connsiteY0-156" fmla="*/ 0 h 10000"/>
              <a:gd name="connsiteX1-157" fmla="*/ 0 w 10001"/>
              <a:gd name="connsiteY1-158" fmla="*/ 0 h 10000"/>
              <a:gd name="connsiteX2-159" fmla="*/ 280 w 10001"/>
              <a:gd name="connsiteY2-160" fmla="*/ 5005 h 10000"/>
              <a:gd name="connsiteX3-161" fmla="*/ 0 w 10001"/>
              <a:gd name="connsiteY3-162" fmla="*/ 9962 h 10000"/>
              <a:gd name="connsiteX4-163" fmla="*/ 9972 w 10001"/>
              <a:gd name="connsiteY4-164" fmla="*/ 10000 h 10000"/>
              <a:gd name="connsiteX5-165" fmla="*/ 9995 w 10001"/>
              <a:gd name="connsiteY5-166" fmla="*/ 5745 h 10000"/>
              <a:gd name="connsiteX6-167" fmla="*/ 9977 w 10001"/>
              <a:gd name="connsiteY6-168" fmla="*/ 0 h 10000"/>
              <a:gd name="connsiteX0-169" fmla="*/ 9977 w 10001"/>
              <a:gd name="connsiteY0-170" fmla="*/ 0 h 10000"/>
              <a:gd name="connsiteX1-171" fmla="*/ 0 w 10001"/>
              <a:gd name="connsiteY1-172" fmla="*/ 0 h 10000"/>
              <a:gd name="connsiteX2-173" fmla="*/ 280 w 10001"/>
              <a:gd name="connsiteY2-174" fmla="*/ 5005 h 10000"/>
              <a:gd name="connsiteX3-175" fmla="*/ 0 w 10001"/>
              <a:gd name="connsiteY3-176" fmla="*/ 9962 h 10000"/>
              <a:gd name="connsiteX4-177" fmla="*/ 9972 w 10001"/>
              <a:gd name="connsiteY4-178" fmla="*/ 10000 h 10000"/>
              <a:gd name="connsiteX5-179" fmla="*/ 9995 w 10001"/>
              <a:gd name="connsiteY5-180" fmla="*/ 5745 h 10000"/>
              <a:gd name="connsiteX6-181" fmla="*/ 9977 w 10001"/>
              <a:gd name="connsiteY6-182" fmla="*/ 0 h 10000"/>
              <a:gd name="connsiteX0-183" fmla="*/ 9977 w 9995"/>
              <a:gd name="connsiteY0-184" fmla="*/ 0 h 10000"/>
              <a:gd name="connsiteX1-185" fmla="*/ 0 w 9995"/>
              <a:gd name="connsiteY1-186" fmla="*/ 0 h 10000"/>
              <a:gd name="connsiteX2-187" fmla="*/ 280 w 9995"/>
              <a:gd name="connsiteY2-188" fmla="*/ 5005 h 10000"/>
              <a:gd name="connsiteX3-189" fmla="*/ 0 w 9995"/>
              <a:gd name="connsiteY3-190" fmla="*/ 9962 h 10000"/>
              <a:gd name="connsiteX4-191" fmla="*/ 9972 w 9995"/>
              <a:gd name="connsiteY4-192" fmla="*/ 10000 h 10000"/>
              <a:gd name="connsiteX5-193" fmla="*/ 9995 w 9995"/>
              <a:gd name="connsiteY5-194" fmla="*/ 5745 h 10000"/>
              <a:gd name="connsiteX6-195" fmla="*/ 9977 w 9995"/>
              <a:gd name="connsiteY6-196" fmla="*/ 0 h 10000"/>
              <a:gd name="connsiteX0-197" fmla="*/ 9999 w 10000"/>
              <a:gd name="connsiteY0-198" fmla="*/ 0 h 10000"/>
              <a:gd name="connsiteX1-199" fmla="*/ 0 w 10000"/>
              <a:gd name="connsiteY1-200" fmla="*/ 0 h 10000"/>
              <a:gd name="connsiteX2-201" fmla="*/ 280 w 10000"/>
              <a:gd name="connsiteY2-202" fmla="*/ 5005 h 10000"/>
              <a:gd name="connsiteX3-203" fmla="*/ 0 w 10000"/>
              <a:gd name="connsiteY3-204" fmla="*/ 9962 h 10000"/>
              <a:gd name="connsiteX4-205" fmla="*/ 9977 w 10000"/>
              <a:gd name="connsiteY4-206" fmla="*/ 10000 h 10000"/>
              <a:gd name="connsiteX5-207" fmla="*/ 10000 w 10000"/>
              <a:gd name="connsiteY5-208" fmla="*/ 5745 h 10000"/>
              <a:gd name="connsiteX6-209" fmla="*/ 9999 w 10000"/>
              <a:gd name="connsiteY6-210" fmla="*/ 0 h 10000"/>
              <a:gd name="connsiteX0-211" fmla="*/ 9999 w 10004"/>
              <a:gd name="connsiteY0-212" fmla="*/ 0 h 10000"/>
              <a:gd name="connsiteX1-213" fmla="*/ 0 w 10004"/>
              <a:gd name="connsiteY1-214" fmla="*/ 0 h 10000"/>
              <a:gd name="connsiteX2-215" fmla="*/ 280 w 10004"/>
              <a:gd name="connsiteY2-216" fmla="*/ 5005 h 10000"/>
              <a:gd name="connsiteX3-217" fmla="*/ 0 w 10004"/>
              <a:gd name="connsiteY3-218" fmla="*/ 9962 h 10000"/>
              <a:gd name="connsiteX4-219" fmla="*/ 10000 w 10004"/>
              <a:gd name="connsiteY4-220" fmla="*/ 10000 h 10000"/>
              <a:gd name="connsiteX5-221" fmla="*/ 10000 w 10004"/>
              <a:gd name="connsiteY5-222" fmla="*/ 5745 h 10000"/>
              <a:gd name="connsiteX6-223" fmla="*/ 9999 w 10004"/>
              <a:gd name="connsiteY6-224" fmla="*/ 0 h 10000"/>
              <a:gd name="connsiteX0-225" fmla="*/ 9999 w 10000"/>
              <a:gd name="connsiteY0-226" fmla="*/ 0 h 10000"/>
              <a:gd name="connsiteX1-227" fmla="*/ 0 w 10000"/>
              <a:gd name="connsiteY1-228" fmla="*/ 0 h 10000"/>
              <a:gd name="connsiteX2-229" fmla="*/ 280 w 10000"/>
              <a:gd name="connsiteY2-230" fmla="*/ 5005 h 10000"/>
              <a:gd name="connsiteX3-231" fmla="*/ 0 w 10000"/>
              <a:gd name="connsiteY3-232" fmla="*/ 9962 h 10000"/>
              <a:gd name="connsiteX4-233" fmla="*/ 10000 w 10000"/>
              <a:gd name="connsiteY4-234" fmla="*/ 10000 h 10000"/>
              <a:gd name="connsiteX5-235" fmla="*/ 10000 w 10000"/>
              <a:gd name="connsiteY5-236" fmla="*/ 5745 h 10000"/>
              <a:gd name="connsiteX6-237" fmla="*/ 9999 w 10000"/>
              <a:gd name="connsiteY6-238" fmla="*/ 0 h 10000"/>
              <a:gd name="connsiteX0-239" fmla="*/ 14796 w 14796"/>
              <a:gd name="connsiteY0-240" fmla="*/ 0 h 10000"/>
              <a:gd name="connsiteX1-241" fmla="*/ 0 w 14796"/>
              <a:gd name="connsiteY1-242" fmla="*/ 0 h 10000"/>
              <a:gd name="connsiteX2-243" fmla="*/ 280 w 14796"/>
              <a:gd name="connsiteY2-244" fmla="*/ 5005 h 10000"/>
              <a:gd name="connsiteX3-245" fmla="*/ 0 w 14796"/>
              <a:gd name="connsiteY3-246" fmla="*/ 9962 h 10000"/>
              <a:gd name="connsiteX4-247" fmla="*/ 10000 w 14796"/>
              <a:gd name="connsiteY4-248" fmla="*/ 10000 h 10000"/>
              <a:gd name="connsiteX5-249" fmla="*/ 10000 w 14796"/>
              <a:gd name="connsiteY5-250" fmla="*/ 5745 h 10000"/>
              <a:gd name="connsiteX6-251" fmla="*/ 14796 w 14796"/>
              <a:gd name="connsiteY6-252" fmla="*/ 0 h 10000"/>
              <a:gd name="connsiteX0-253" fmla="*/ 14796 w 14796"/>
              <a:gd name="connsiteY0-254" fmla="*/ 0 h 9968"/>
              <a:gd name="connsiteX1-255" fmla="*/ 0 w 14796"/>
              <a:gd name="connsiteY1-256" fmla="*/ 0 h 9968"/>
              <a:gd name="connsiteX2-257" fmla="*/ 280 w 14796"/>
              <a:gd name="connsiteY2-258" fmla="*/ 5005 h 9968"/>
              <a:gd name="connsiteX3-259" fmla="*/ 0 w 14796"/>
              <a:gd name="connsiteY3-260" fmla="*/ 9962 h 9968"/>
              <a:gd name="connsiteX4-261" fmla="*/ 14788 w 14796"/>
              <a:gd name="connsiteY4-262" fmla="*/ 9968 h 9968"/>
              <a:gd name="connsiteX5-263" fmla="*/ 10000 w 14796"/>
              <a:gd name="connsiteY5-264" fmla="*/ 5745 h 9968"/>
              <a:gd name="connsiteX6-265" fmla="*/ 14796 w 14796"/>
              <a:gd name="connsiteY6-266" fmla="*/ 0 h 9968"/>
              <a:gd name="connsiteX0-267" fmla="*/ 10000 w 10000"/>
              <a:gd name="connsiteY0-268" fmla="*/ 0 h 10000"/>
              <a:gd name="connsiteX1-269" fmla="*/ 0 w 10000"/>
              <a:gd name="connsiteY1-270" fmla="*/ 0 h 10000"/>
              <a:gd name="connsiteX2-271" fmla="*/ 189 w 10000"/>
              <a:gd name="connsiteY2-272" fmla="*/ 5021 h 10000"/>
              <a:gd name="connsiteX3-273" fmla="*/ 0 w 10000"/>
              <a:gd name="connsiteY3-274" fmla="*/ 9994 h 10000"/>
              <a:gd name="connsiteX4-275" fmla="*/ 9995 w 10000"/>
              <a:gd name="connsiteY4-276" fmla="*/ 10000 h 10000"/>
              <a:gd name="connsiteX5-277" fmla="*/ 9998 w 10000"/>
              <a:gd name="connsiteY5-278" fmla="*/ 6152 h 10000"/>
              <a:gd name="connsiteX6-279" fmla="*/ 10000 w 10000"/>
              <a:gd name="connsiteY6-280" fmla="*/ 0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0000" h="10000">
                <a:moveTo>
                  <a:pt x="10000" y="0"/>
                </a:moveTo>
                <a:lnTo>
                  <a:pt x="0" y="0"/>
                </a:lnTo>
                <a:cubicBezTo>
                  <a:pt x="62" y="1674"/>
                  <a:pt x="124" y="3347"/>
                  <a:pt x="189" y="5021"/>
                </a:cubicBezTo>
                <a:cubicBezTo>
                  <a:pt x="124" y="6679"/>
                  <a:pt x="62" y="8336"/>
                  <a:pt x="0" y="9994"/>
                </a:cubicBezTo>
                <a:lnTo>
                  <a:pt x="9995" y="10000"/>
                </a:lnTo>
                <a:cubicBezTo>
                  <a:pt x="9993" y="8184"/>
                  <a:pt x="9998" y="8051"/>
                  <a:pt x="9998" y="6152"/>
                </a:cubicBezTo>
                <a:cubicBezTo>
                  <a:pt x="9996" y="3296"/>
                  <a:pt x="10001" y="2674"/>
                  <a:pt x="10000" y="0"/>
                </a:cubicBez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30" name="Freeform 11"/>
          <p:cNvSpPr/>
          <p:nvPr userDrawn="1"/>
        </p:nvSpPr>
        <p:spPr bwMode="auto">
          <a:xfrm>
            <a:off x="310766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userDrawn="1">
  <p:cSld name="6#本节概述和学习目标(可选)">
    <p:spTree>
      <p:nvGrpSpPr>
        <p:cNvPr id="1" name=""/>
        <p:cNvGrpSpPr/>
        <p:nvPr/>
      </p:nvGrpSpPr>
      <p:grpSpPr>
        <a:xfrm>
          <a:off x="0" y="0"/>
          <a:ext cx="0" cy="0"/>
          <a:chOff x="0" y="0"/>
          <a:chExt cx="0" cy="0"/>
        </a:xfrm>
      </p:grpSpPr>
      <p:sp>
        <p:nvSpPr>
          <p:cNvPr id="7" name="内容占位符 6"/>
          <p:cNvSpPr>
            <a:spLocks noGrp="1"/>
          </p:cNvSpPr>
          <p:nvPr>
            <p:ph sz="quarter" idx="10"/>
          </p:nvPr>
        </p:nvSpPr>
        <p:spPr>
          <a:xfrm>
            <a:off x="912285" y="1233487"/>
            <a:ext cx="10560049" cy="4680000"/>
          </a:xfrm>
        </p:spPr>
        <p:txBody>
          <a:bodyPr/>
          <a:lstStyle>
            <a:lvl1pPr algn="just">
              <a:defRPr>
                <a:latin typeface="+mn-ea"/>
                <a:ea typeface="+mn-ea"/>
                <a:cs typeface="Arial" panose="020B0604020202020204" pitchFamily="34" charset="0"/>
              </a:defRPr>
            </a:lvl1pPr>
            <a:lvl2pPr algn="just">
              <a:defRPr>
                <a:latin typeface="+mn-ea"/>
                <a:ea typeface="+mn-ea"/>
                <a:cs typeface="Arial" panose="020B0604020202020204" pitchFamily="34" charset="0"/>
              </a:defRPr>
            </a:lvl2pPr>
            <a:lvl3pPr algn="just">
              <a:defRPr>
                <a:latin typeface="+mn-ea"/>
                <a:ea typeface="+mn-ea"/>
                <a:cs typeface="Arial" panose="020B0604020202020204" pitchFamily="34" charset="0"/>
              </a:defRPr>
            </a:lvl3pPr>
            <a:lvl4pPr algn="just">
              <a:defRPr>
                <a:latin typeface="+mn-ea"/>
                <a:ea typeface="+mn-ea"/>
                <a:cs typeface="Arial" panose="020B0604020202020204" pitchFamily="34" charset="0"/>
              </a:defRPr>
            </a:lvl4pPr>
            <a:lvl5pPr algn="just">
              <a:defRPr>
                <a:latin typeface="+mn-ea"/>
                <a:ea typeface="+mn-ea"/>
                <a:cs typeface="Arial" panose="020B0604020202020204" pitchFamily="34" charset="0"/>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6" name="TextBox 10"/>
          <p:cNvSpPr txBox="1"/>
          <p:nvPr userDrawn="1"/>
        </p:nvSpPr>
        <p:spPr bwMode="auto">
          <a:xfrm>
            <a:off x="1595500" y="408779"/>
            <a:ext cx="9829738" cy="639559"/>
          </a:xfrm>
          <a:prstGeom prst="rect">
            <a:avLst/>
          </a:prstGeom>
          <a:noFill/>
          <a:ln w="9525">
            <a:noFill/>
            <a:miter lim="800000"/>
          </a:ln>
        </p:spPr>
        <p:txBody>
          <a:bodyPr wrap="square" lIns="99980" tIns="49987" rIns="99980" bIns="49987" rtlCol="0">
            <a:spAutoFit/>
          </a:bodyPr>
          <a:lstStyle/>
          <a:p>
            <a:pPr defTabSz="1001395" eaLnBrk="0" hangingPunct="0"/>
            <a:r>
              <a:rPr lang="zh-CN" altLang="en-US" sz="3500" b="1" dirty="0" smtClean="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rPr>
              <a:t>本节概述和学习目标</a:t>
            </a:r>
            <a:endParaRPr lang="zh-CN" altLang="en-US" sz="3500" b="1" dirty="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0"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11" name="组合 10"/>
          <p:cNvGrpSpPr/>
          <p:nvPr userDrawn="1"/>
        </p:nvGrpSpPr>
        <p:grpSpPr>
          <a:xfrm>
            <a:off x="587388" y="505779"/>
            <a:ext cx="374708" cy="445558"/>
            <a:chOff x="-1647825" y="2492375"/>
            <a:chExt cx="1947863" cy="2316163"/>
          </a:xfrm>
          <a:solidFill>
            <a:schemeClr val="bg1"/>
          </a:solidFill>
        </p:grpSpPr>
        <p:sp>
          <p:nvSpPr>
            <p:cNvPr id="12"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3"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Tree>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1#本节小结（可选）">
    <p:spTree>
      <p:nvGrpSpPr>
        <p:cNvPr id="1" name=""/>
        <p:cNvGrpSpPr/>
        <p:nvPr/>
      </p:nvGrpSpPr>
      <p:grpSpPr>
        <a:xfrm>
          <a:off x="0" y="0"/>
          <a:ext cx="0" cy="0"/>
          <a:chOff x="0" y="0"/>
          <a:chExt cx="0" cy="0"/>
        </a:xfrm>
      </p:grpSpPr>
      <p:sp>
        <p:nvSpPr>
          <p:cNvPr id="8" name="文本占位符 6"/>
          <p:cNvSpPr>
            <a:spLocks noGrp="1"/>
          </p:cNvSpPr>
          <p:nvPr>
            <p:ph type="body" sz="quarter" idx="10" hasCustomPrompt="1"/>
          </p:nvPr>
        </p:nvSpPr>
        <p:spPr>
          <a:xfrm>
            <a:off x="912285" y="1233487"/>
            <a:ext cx="10560049" cy="4680000"/>
          </a:xfrm>
        </p:spPr>
        <p:txBody>
          <a:bodyPr/>
          <a:lstStyle>
            <a:lvl1pPr algn="just">
              <a:defRPr>
                <a:latin typeface="+mn-ea"/>
                <a:ea typeface="+mn-ea"/>
                <a:cs typeface="Arial" panose="020B0604020202020204" pitchFamily="34" charset="0"/>
              </a:defRPr>
            </a:lvl1pPr>
            <a:lvl5pPr>
              <a:buNone/>
              <a:defRPr/>
            </a:lvl5pPr>
          </a:lstStyle>
          <a:p>
            <a:r>
              <a:rPr lang="zh-CN" altLang="en-US" dirty="0"/>
              <a:t>此版式用于每一节的</a:t>
            </a:r>
            <a:r>
              <a:rPr lang="zh-CN" altLang="en-US" dirty="0" smtClean="0"/>
              <a:t>总结</a:t>
            </a:r>
            <a:endParaRPr lang="zh-CN" altLang="en-US" dirty="0"/>
          </a:p>
        </p:txBody>
      </p:sp>
      <p:sp>
        <p:nvSpPr>
          <p:cNvPr id="5" name="TextBox 10"/>
          <p:cNvSpPr txBox="1"/>
          <p:nvPr userDrawn="1"/>
        </p:nvSpPr>
        <p:spPr bwMode="auto">
          <a:xfrm>
            <a:off x="1595500" y="408779"/>
            <a:ext cx="2016224" cy="639559"/>
          </a:xfrm>
          <a:prstGeom prst="rect">
            <a:avLst/>
          </a:prstGeom>
          <a:noFill/>
          <a:ln w="9525">
            <a:noFill/>
            <a:miter lim="800000"/>
          </a:ln>
        </p:spPr>
        <p:txBody>
          <a:bodyPr wrap="square" lIns="99980" tIns="49987" rIns="99980" bIns="49987" rtlCol="0">
            <a:spAutoFit/>
          </a:bodyPr>
          <a:lstStyle/>
          <a:p>
            <a:pPr defTabSz="1001395" eaLnBrk="0" hangingPunct="0"/>
            <a:r>
              <a:rPr lang="zh-CN" altLang="en-US" sz="3500" b="1" dirty="0" smtClean="0">
                <a:solidFill>
                  <a:schemeClr val="tx1">
                    <a:lumMod val="75000"/>
                    <a:lumOff val="25000"/>
                  </a:schemeClr>
                </a:solidFill>
                <a:latin typeface="+mn-ea"/>
                <a:ea typeface="+mn-ea"/>
                <a:cs typeface="Arial" panose="020B0604020202020204" pitchFamily="34" charset="0"/>
              </a:rPr>
              <a:t>本节小结</a:t>
            </a:r>
            <a:endParaRPr lang="zh-CN" altLang="en-US" sz="3500" b="1" dirty="0">
              <a:solidFill>
                <a:schemeClr val="tx1">
                  <a:lumMod val="75000"/>
                  <a:lumOff val="25000"/>
                </a:schemeClr>
              </a:solidFill>
              <a:latin typeface="+mn-ea"/>
              <a:ea typeface="+mn-ea"/>
              <a:cs typeface="Arial" panose="020B0604020202020204" pitchFamily="34" charset="0"/>
            </a:endParaRPr>
          </a:p>
        </p:txBody>
      </p:sp>
      <p:sp>
        <p:nvSpPr>
          <p:cNvPr id="9"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latin typeface="+mn-ea"/>
              <a:ea typeface="+mn-ea"/>
            </a:endParaRPr>
          </a:p>
        </p:txBody>
      </p:sp>
      <p:sp>
        <p:nvSpPr>
          <p:cNvPr id="10"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latin typeface="+mn-ea"/>
              <a:ea typeface="+mn-ea"/>
            </a:endParaRPr>
          </a:p>
        </p:txBody>
      </p:sp>
      <p:grpSp>
        <p:nvGrpSpPr>
          <p:cNvPr id="11" name="组合 10"/>
          <p:cNvGrpSpPr/>
          <p:nvPr userDrawn="1"/>
        </p:nvGrpSpPr>
        <p:grpSpPr>
          <a:xfrm>
            <a:off x="515380" y="490848"/>
            <a:ext cx="470694" cy="475421"/>
            <a:chOff x="5540375" y="2868613"/>
            <a:chExt cx="1106488" cy="1117600"/>
          </a:xfrm>
          <a:solidFill>
            <a:schemeClr val="bg1"/>
          </a:solidFill>
        </p:grpSpPr>
        <p:sp>
          <p:nvSpPr>
            <p:cNvPr id="12" name="Freeform 6"/>
            <p:cNvSpPr/>
            <p:nvPr/>
          </p:nvSpPr>
          <p:spPr bwMode="auto">
            <a:xfrm>
              <a:off x="5970588" y="3251201"/>
              <a:ext cx="676275" cy="517525"/>
            </a:xfrm>
            <a:custGeom>
              <a:avLst/>
              <a:gdLst>
                <a:gd name="T0" fmla="*/ 40 w 180"/>
                <a:gd name="T1" fmla="*/ 42 h 138"/>
                <a:gd name="T2" fmla="*/ 27 w 180"/>
                <a:gd name="T3" fmla="*/ 42 h 138"/>
                <a:gd name="T4" fmla="*/ 3 w 180"/>
                <a:gd name="T5" fmla="*/ 66 h 138"/>
                <a:gd name="T6" fmla="*/ 3 w 180"/>
                <a:gd name="T7" fmla="*/ 79 h 138"/>
                <a:gd name="T8" fmla="*/ 59 w 180"/>
                <a:gd name="T9" fmla="*/ 135 h 138"/>
                <a:gd name="T10" fmla="*/ 72 w 180"/>
                <a:gd name="T11" fmla="*/ 135 h 138"/>
                <a:gd name="T12" fmla="*/ 176 w 180"/>
                <a:gd name="T13" fmla="*/ 31 h 138"/>
                <a:gd name="T14" fmla="*/ 176 w 180"/>
                <a:gd name="T15" fmla="*/ 18 h 138"/>
                <a:gd name="T16" fmla="*/ 162 w 180"/>
                <a:gd name="T17" fmla="*/ 4 h 138"/>
                <a:gd name="T18" fmla="*/ 149 w 180"/>
                <a:gd name="T19" fmla="*/ 3 h 138"/>
                <a:gd name="T20" fmla="*/ 74 w 180"/>
                <a:gd name="T21" fmla="*/ 66 h 138"/>
                <a:gd name="T22" fmla="*/ 60 w 180"/>
                <a:gd name="T23" fmla="*/ 65 h 138"/>
                <a:gd name="T24" fmla="*/ 40 w 180"/>
                <a:gd name="T25" fmla="*/ 4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0" h="138">
                  <a:moveTo>
                    <a:pt x="40" y="42"/>
                  </a:moveTo>
                  <a:cubicBezTo>
                    <a:pt x="36" y="39"/>
                    <a:pt x="30" y="38"/>
                    <a:pt x="27" y="42"/>
                  </a:cubicBezTo>
                  <a:cubicBezTo>
                    <a:pt x="3" y="66"/>
                    <a:pt x="3" y="66"/>
                    <a:pt x="3" y="66"/>
                  </a:cubicBezTo>
                  <a:cubicBezTo>
                    <a:pt x="0" y="69"/>
                    <a:pt x="0" y="75"/>
                    <a:pt x="3" y="79"/>
                  </a:cubicBezTo>
                  <a:cubicBezTo>
                    <a:pt x="59" y="135"/>
                    <a:pt x="59" y="135"/>
                    <a:pt x="59" y="135"/>
                  </a:cubicBezTo>
                  <a:cubicBezTo>
                    <a:pt x="63" y="138"/>
                    <a:pt x="69" y="138"/>
                    <a:pt x="72" y="135"/>
                  </a:cubicBezTo>
                  <a:cubicBezTo>
                    <a:pt x="176" y="31"/>
                    <a:pt x="176" y="31"/>
                    <a:pt x="176" y="31"/>
                  </a:cubicBezTo>
                  <a:cubicBezTo>
                    <a:pt x="179" y="27"/>
                    <a:pt x="180" y="21"/>
                    <a:pt x="176" y="18"/>
                  </a:cubicBezTo>
                  <a:cubicBezTo>
                    <a:pt x="162" y="4"/>
                    <a:pt x="162" y="4"/>
                    <a:pt x="162" y="4"/>
                  </a:cubicBezTo>
                  <a:cubicBezTo>
                    <a:pt x="159" y="0"/>
                    <a:pt x="153" y="0"/>
                    <a:pt x="149" y="3"/>
                  </a:cubicBezTo>
                  <a:cubicBezTo>
                    <a:pt x="74" y="66"/>
                    <a:pt x="74" y="66"/>
                    <a:pt x="74" y="66"/>
                  </a:cubicBezTo>
                  <a:cubicBezTo>
                    <a:pt x="70" y="69"/>
                    <a:pt x="64" y="68"/>
                    <a:pt x="60" y="65"/>
                  </a:cubicBezTo>
                  <a:lnTo>
                    <a:pt x="40" y="4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13" name="Freeform 7"/>
            <p:cNvSpPr/>
            <p:nvPr/>
          </p:nvSpPr>
          <p:spPr bwMode="auto">
            <a:xfrm>
              <a:off x="5540375" y="2868613"/>
              <a:ext cx="941388" cy="1117600"/>
            </a:xfrm>
            <a:custGeom>
              <a:avLst/>
              <a:gdLst>
                <a:gd name="T0" fmla="*/ 233 w 251"/>
                <a:gd name="T1" fmla="*/ 279 h 298"/>
                <a:gd name="T2" fmla="*/ 19 w 251"/>
                <a:gd name="T3" fmla="*/ 279 h 298"/>
                <a:gd name="T4" fmla="*/ 19 w 251"/>
                <a:gd name="T5" fmla="*/ 38 h 298"/>
                <a:gd name="T6" fmla="*/ 44 w 251"/>
                <a:gd name="T7" fmla="*/ 38 h 298"/>
                <a:gd name="T8" fmla="*/ 44 w 251"/>
                <a:gd name="T9" fmla="*/ 47 h 298"/>
                <a:gd name="T10" fmla="*/ 54 w 251"/>
                <a:gd name="T11" fmla="*/ 57 h 298"/>
                <a:gd name="T12" fmla="*/ 56 w 251"/>
                <a:gd name="T13" fmla="*/ 57 h 298"/>
                <a:gd name="T14" fmla="*/ 65 w 251"/>
                <a:gd name="T15" fmla="*/ 47 h 298"/>
                <a:gd name="T16" fmla="*/ 65 w 251"/>
                <a:gd name="T17" fmla="*/ 38 h 298"/>
                <a:gd name="T18" fmla="*/ 92 w 251"/>
                <a:gd name="T19" fmla="*/ 38 h 298"/>
                <a:gd name="T20" fmla="*/ 92 w 251"/>
                <a:gd name="T21" fmla="*/ 47 h 298"/>
                <a:gd name="T22" fmla="*/ 102 w 251"/>
                <a:gd name="T23" fmla="*/ 57 h 298"/>
                <a:gd name="T24" fmla="*/ 104 w 251"/>
                <a:gd name="T25" fmla="*/ 57 h 298"/>
                <a:gd name="T26" fmla="*/ 113 w 251"/>
                <a:gd name="T27" fmla="*/ 47 h 298"/>
                <a:gd name="T28" fmla="*/ 113 w 251"/>
                <a:gd name="T29" fmla="*/ 38 h 298"/>
                <a:gd name="T30" fmla="*/ 140 w 251"/>
                <a:gd name="T31" fmla="*/ 38 h 298"/>
                <a:gd name="T32" fmla="*/ 140 w 251"/>
                <a:gd name="T33" fmla="*/ 47 h 298"/>
                <a:gd name="T34" fmla="*/ 150 w 251"/>
                <a:gd name="T35" fmla="*/ 57 h 298"/>
                <a:gd name="T36" fmla="*/ 152 w 251"/>
                <a:gd name="T37" fmla="*/ 57 h 298"/>
                <a:gd name="T38" fmla="*/ 161 w 251"/>
                <a:gd name="T39" fmla="*/ 47 h 298"/>
                <a:gd name="T40" fmla="*/ 161 w 251"/>
                <a:gd name="T41" fmla="*/ 38 h 298"/>
                <a:gd name="T42" fmla="*/ 189 w 251"/>
                <a:gd name="T43" fmla="*/ 38 h 298"/>
                <a:gd name="T44" fmla="*/ 189 w 251"/>
                <a:gd name="T45" fmla="*/ 47 h 298"/>
                <a:gd name="T46" fmla="*/ 198 w 251"/>
                <a:gd name="T47" fmla="*/ 57 h 298"/>
                <a:gd name="T48" fmla="*/ 200 w 251"/>
                <a:gd name="T49" fmla="*/ 57 h 298"/>
                <a:gd name="T50" fmla="*/ 210 w 251"/>
                <a:gd name="T51" fmla="*/ 47 h 298"/>
                <a:gd name="T52" fmla="*/ 210 w 251"/>
                <a:gd name="T53" fmla="*/ 38 h 298"/>
                <a:gd name="T54" fmla="*/ 215 w 251"/>
                <a:gd name="T55" fmla="*/ 38 h 298"/>
                <a:gd name="T56" fmla="*/ 233 w 251"/>
                <a:gd name="T57" fmla="*/ 55 h 298"/>
                <a:gd name="T58" fmla="*/ 233 w 251"/>
                <a:gd name="T59" fmla="*/ 114 h 298"/>
                <a:gd name="T60" fmla="*/ 251 w 251"/>
                <a:gd name="T61" fmla="*/ 98 h 298"/>
                <a:gd name="T62" fmla="*/ 251 w 251"/>
                <a:gd name="T63" fmla="*/ 47 h 298"/>
                <a:gd name="T64" fmla="*/ 223 w 251"/>
                <a:gd name="T65" fmla="*/ 19 h 298"/>
                <a:gd name="T66" fmla="*/ 210 w 251"/>
                <a:gd name="T67" fmla="*/ 19 h 298"/>
                <a:gd name="T68" fmla="*/ 210 w 251"/>
                <a:gd name="T69" fmla="*/ 10 h 298"/>
                <a:gd name="T70" fmla="*/ 200 w 251"/>
                <a:gd name="T71" fmla="*/ 0 h 298"/>
                <a:gd name="T72" fmla="*/ 198 w 251"/>
                <a:gd name="T73" fmla="*/ 0 h 298"/>
                <a:gd name="T74" fmla="*/ 189 w 251"/>
                <a:gd name="T75" fmla="*/ 10 h 298"/>
                <a:gd name="T76" fmla="*/ 189 w 251"/>
                <a:gd name="T77" fmla="*/ 19 h 298"/>
                <a:gd name="T78" fmla="*/ 161 w 251"/>
                <a:gd name="T79" fmla="*/ 19 h 298"/>
                <a:gd name="T80" fmla="*/ 161 w 251"/>
                <a:gd name="T81" fmla="*/ 10 h 298"/>
                <a:gd name="T82" fmla="*/ 152 w 251"/>
                <a:gd name="T83" fmla="*/ 0 h 298"/>
                <a:gd name="T84" fmla="*/ 150 w 251"/>
                <a:gd name="T85" fmla="*/ 0 h 298"/>
                <a:gd name="T86" fmla="*/ 140 w 251"/>
                <a:gd name="T87" fmla="*/ 10 h 298"/>
                <a:gd name="T88" fmla="*/ 140 w 251"/>
                <a:gd name="T89" fmla="*/ 19 h 298"/>
                <a:gd name="T90" fmla="*/ 113 w 251"/>
                <a:gd name="T91" fmla="*/ 19 h 298"/>
                <a:gd name="T92" fmla="*/ 113 w 251"/>
                <a:gd name="T93" fmla="*/ 10 h 298"/>
                <a:gd name="T94" fmla="*/ 104 w 251"/>
                <a:gd name="T95" fmla="*/ 0 h 298"/>
                <a:gd name="T96" fmla="*/ 102 w 251"/>
                <a:gd name="T97" fmla="*/ 0 h 298"/>
                <a:gd name="T98" fmla="*/ 92 w 251"/>
                <a:gd name="T99" fmla="*/ 10 h 298"/>
                <a:gd name="T100" fmla="*/ 92 w 251"/>
                <a:gd name="T101" fmla="*/ 19 h 298"/>
                <a:gd name="T102" fmla="*/ 65 w 251"/>
                <a:gd name="T103" fmla="*/ 19 h 298"/>
                <a:gd name="T104" fmla="*/ 65 w 251"/>
                <a:gd name="T105" fmla="*/ 10 h 298"/>
                <a:gd name="T106" fmla="*/ 56 w 251"/>
                <a:gd name="T107" fmla="*/ 0 h 298"/>
                <a:gd name="T108" fmla="*/ 54 w 251"/>
                <a:gd name="T109" fmla="*/ 0 h 298"/>
                <a:gd name="T110" fmla="*/ 44 w 251"/>
                <a:gd name="T111" fmla="*/ 10 h 298"/>
                <a:gd name="T112" fmla="*/ 44 w 251"/>
                <a:gd name="T113" fmla="*/ 19 h 298"/>
                <a:gd name="T114" fmla="*/ 0 w 251"/>
                <a:gd name="T115" fmla="*/ 19 h 298"/>
                <a:gd name="T116" fmla="*/ 0 w 251"/>
                <a:gd name="T117" fmla="*/ 298 h 298"/>
                <a:gd name="T118" fmla="*/ 251 w 251"/>
                <a:gd name="T119" fmla="*/ 298 h 298"/>
                <a:gd name="T120" fmla="*/ 251 w 251"/>
                <a:gd name="T121" fmla="*/ 199 h 298"/>
                <a:gd name="T122" fmla="*/ 233 w 251"/>
                <a:gd name="T123" fmla="*/ 218 h 298"/>
                <a:gd name="T124" fmla="*/ 233 w 251"/>
                <a:gd name="T125" fmla="*/ 279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51" h="298">
                  <a:moveTo>
                    <a:pt x="233" y="279"/>
                  </a:moveTo>
                  <a:cubicBezTo>
                    <a:pt x="19" y="279"/>
                    <a:pt x="19" y="279"/>
                    <a:pt x="19" y="279"/>
                  </a:cubicBezTo>
                  <a:cubicBezTo>
                    <a:pt x="19" y="38"/>
                    <a:pt x="19" y="38"/>
                    <a:pt x="19" y="38"/>
                  </a:cubicBezTo>
                  <a:cubicBezTo>
                    <a:pt x="44" y="38"/>
                    <a:pt x="44" y="38"/>
                    <a:pt x="44" y="38"/>
                  </a:cubicBezTo>
                  <a:cubicBezTo>
                    <a:pt x="44" y="47"/>
                    <a:pt x="44" y="47"/>
                    <a:pt x="44" y="47"/>
                  </a:cubicBezTo>
                  <a:cubicBezTo>
                    <a:pt x="44" y="52"/>
                    <a:pt x="48" y="57"/>
                    <a:pt x="54" y="57"/>
                  </a:cubicBezTo>
                  <a:cubicBezTo>
                    <a:pt x="56" y="57"/>
                    <a:pt x="56" y="57"/>
                    <a:pt x="56" y="57"/>
                  </a:cubicBezTo>
                  <a:cubicBezTo>
                    <a:pt x="61" y="57"/>
                    <a:pt x="65" y="52"/>
                    <a:pt x="65" y="47"/>
                  </a:cubicBezTo>
                  <a:cubicBezTo>
                    <a:pt x="65" y="38"/>
                    <a:pt x="65" y="38"/>
                    <a:pt x="65" y="38"/>
                  </a:cubicBezTo>
                  <a:cubicBezTo>
                    <a:pt x="92" y="38"/>
                    <a:pt x="92" y="38"/>
                    <a:pt x="92" y="38"/>
                  </a:cubicBezTo>
                  <a:cubicBezTo>
                    <a:pt x="92" y="47"/>
                    <a:pt x="92" y="47"/>
                    <a:pt x="92" y="47"/>
                  </a:cubicBezTo>
                  <a:cubicBezTo>
                    <a:pt x="92" y="52"/>
                    <a:pt x="97" y="57"/>
                    <a:pt x="102" y="57"/>
                  </a:cubicBezTo>
                  <a:cubicBezTo>
                    <a:pt x="104" y="57"/>
                    <a:pt x="104" y="57"/>
                    <a:pt x="104" y="57"/>
                  </a:cubicBezTo>
                  <a:cubicBezTo>
                    <a:pt x="109" y="57"/>
                    <a:pt x="113" y="52"/>
                    <a:pt x="113" y="47"/>
                  </a:cubicBezTo>
                  <a:cubicBezTo>
                    <a:pt x="113" y="38"/>
                    <a:pt x="113" y="38"/>
                    <a:pt x="113" y="38"/>
                  </a:cubicBezTo>
                  <a:cubicBezTo>
                    <a:pt x="140" y="38"/>
                    <a:pt x="140" y="38"/>
                    <a:pt x="140" y="38"/>
                  </a:cubicBezTo>
                  <a:cubicBezTo>
                    <a:pt x="140" y="47"/>
                    <a:pt x="140" y="47"/>
                    <a:pt x="140" y="47"/>
                  </a:cubicBezTo>
                  <a:cubicBezTo>
                    <a:pt x="140" y="52"/>
                    <a:pt x="145" y="57"/>
                    <a:pt x="150" y="57"/>
                  </a:cubicBezTo>
                  <a:cubicBezTo>
                    <a:pt x="152" y="57"/>
                    <a:pt x="152" y="57"/>
                    <a:pt x="152" y="57"/>
                  </a:cubicBezTo>
                  <a:cubicBezTo>
                    <a:pt x="157" y="57"/>
                    <a:pt x="161" y="52"/>
                    <a:pt x="161" y="47"/>
                  </a:cubicBezTo>
                  <a:cubicBezTo>
                    <a:pt x="161" y="38"/>
                    <a:pt x="161" y="38"/>
                    <a:pt x="161" y="38"/>
                  </a:cubicBezTo>
                  <a:cubicBezTo>
                    <a:pt x="189" y="38"/>
                    <a:pt x="189" y="38"/>
                    <a:pt x="189" y="38"/>
                  </a:cubicBezTo>
                  <a:cubicBezTo>
                    <a:pt x="189" y="47"/>
                    <a:pt x="189" y="47"/>
                    <a:pt x="189" y="47"/>
                  </a:cubicBezTo>
                  <a:cubicBezTo>
                    <a:pt x="189" y="52"/>
                    <a:pt x="193" y="57"/>
                    <a:pt x="198" y="57"/>
                  </a:cubicBezTo>
                  <a:cubicBezTo>
                    <a:pt x="200" y="57"/>
                    <a:pt x="200" y="57"/>
                    <a:pt x="200" y="57"/>
                  </a:cubicBezTo>
                  <a:cubicBezTo>
                    <a:pt x="205" y="57"/>
                    <a:pt x="210" y="52"/>
                    <a:pt x="210" y="47"/>
                  </a:cubicBezTo>
                  <a:cubicBezTo>
                    <a:pt x="210" y="38"/>
                    <a:pt x="210" y="38"/>
                    <a:pt x="210" y="38"/>
                  </a:cubicBezTo>
                  <a:cubicBezTo>
                    <a:pt x="215" y="38"/>
                    <a:pt x="215" y="38"/>
                    <a:pt x="215" y="38"/>
                  </a:cubicBezTo>
                  <a:cubicBezTo>
                    <a:pt x="233" y="55"/>
                    <a:pt x="233" y="55"/>
                    <a:pt x="233" y="55"/>
                  </a:cubicBezTo>
                  <a:cubicBezTo>
                    <a:pt x="233" y="114"/>
                    <a:pt x="233" y="114"/>
                    <a:pt x="233" y="114"/>
                  </a:cubicBezTo>
                  <a:cubicBezTo>
                    <a:pt x="251" y="98"/>
                    <a:pt x="251" y="98"/>
                    <a:pt x="251" y="98"/>
                  </a:cubicBezTo>
                  <a:cubicBezTo>
                    <a:pt x="251" y="47"/>
                    <a:pt x="251" y="47"/>
                    <a:pt x="251" y="47"/>
                  </a:cubicBezTo>
                  <a:cubicBezTo>
                    <a:pt x="223" y="19"/>
                    <a:pt x="223" y="19"/>
                    <a:pt x="223" y="19"/>
                  </a:cubicBezTo>
                  <a:cubicBezTo>
                    <a:pt x="210" y="19"/>
                    <a:pt x="210" y="19"/>
                    <a:pt x="210" y="19"/>
                  </a:cubicBezTo>
                  <a:cubicBezTo>
                    <a:pt x="210" y="10"/>
                    <a:pt x="210" y="10"/>
                    <a:pt x="210" y="10"/>
                  </a:cubicBezTo>
                  <a:cubicBezTo>
                    <a:pt x="210" y="4"/>
                    <a:pt x="205" y="0"/>
                    <a:pt x="200" y="0"/>
                  </a:cubicBezTo>
                  <a:cubicBezTo>
                    <a:pt x="198" y="0"/>
                    <a:pt x="198" y="0"/>
                    <a:pt x="198" y="0"/>
                  </a:cubicBezTo>
                  <a:cubicBezTo>
                    <a:pt x="193" y="0"/>
                    <a:pt x="189" y="4"/>
                    <a:pt x="189" y="10"/>
                  </a:cubicBezTo>
                  <a:cubicBezTo>
                    <a:pt x="189" y="19"/>
                    <a:pt x="189" y="19"/>
                    <a:pt x="189" y="19"/>
                  </a:cubicBezTo>
                  <a:cubicBezTo>
                    <a:pt x="161" y="19"/>
                    <a:pt x="161" y="19"/>
                    <a:pt x="161" y="19"/>
                  </a:cubicBezTo>
                  <a:cubicBezTo>
                    <a:pt x="161" y="10"/>
                    <a:pt x="161" y="10"/>
                    <a:pt x="161" y="10"/>
                  </a:cubicBezTo>
                  <a:cubicBezTo>
                    <a:pt x="161" y="4"/>
                    <a:pt x="157" y="0"/>
                    <a:pt x="152" y="0"/>
                  </a:cubicBezTo>
                  <a:cubicBezTo>
                    <a:pt x="150" y="0"/>
                    <a:pt x="150" y="0"/>
                    <a:pt x="150" y="0"/>
                  </a:cubicBezTo>
                  <a:cubicBezTo>
                    <a:pt x="145" y="0"/>
                    <a:pt x="140" y="4"/>
                    <a:pt x="140" y="10"/>
                  </a:cubicBezTo>
                  <a:cubicBezTo>
                    <a:pt x="140" y="19"/>
                    <a:pt x="140" y="19"/>
                    <a:pt x="140" y="19"/>
                  </a:cubicBezTo>
                  <a:cubicBezTo>
                    <a:pt x="113" y="19"/>
                    <a:pt x="113" y="19"/>
                    <a:pt x="113" y="19"/>
                  </a:cubicBezTo>
                  <a:cubicBezTo>
                    <a:pt x="113" y="10"/>
                    <a:pt x="113" y="10"/>
                    <a:pt x="113" y="10"/>
                  </a:cubicBezTo>
                  <a:cubicBezTo>
                    <a:pt x="113" y="4"/>
                    <a:pt x="109" y="0"/>
                    <a:pt x="104" y="0"/>
                  </a:cubicBezTo>
                  <a:cubicBezTo>
                    <a:pt x="102" y="0"/>
                    <a:pt x="102" y="0"/>
                    <a:pt x="102" y="0"/>
                  </a:cubicBezTo>
                  <a:cubicBezTo>
                    <a:pt x="97" y="0"/>
                    <a:pt x="92" y="4"/>
                    <a:pt x="92" y="10"/>
                  </a:cubicBezTo>
                  <a:cubicBezTo>
                    <a:pt x="92" y="19"/>
                    <a:pt x="92" y="19"/>
                    <a:pt x="92" y="19"/>
                  </a:cubicBezTo>
                  <a:cubicBezTo>
                    <a:pt x="65" y="19"/>
                    <a:pt x="65" y="19"/>
                    <a:pt x="65" y="19"/>
                  </a:cubicBezTo>
                  <a:cubicBezTo>
                    <a:pt x="65" y="10"/>
                    <a:pt x="65" y="10"/>
                    <a:pt x="65" y="10"/>
                  </a:cubicBezTo>
                  <a:cubicBezTo>
                    <a:pt x="65" y="4"/>
                    <a:pt x="61" y="0"/>
                    <a:pt x="56" y="0"/>
                  </a:cubicBezTo>
                  <a:cubicBezTo>
                    <a:pt x="54" y="0"/>
                    <a:pt x="54" y="0"/>
                    <a:pt x="54" y="0"/>
                  </a:cubicBezTo>
                  <a:cubicBezTo>
                    <a:pt x="48" y="0"/>
                    <a:pt x="44" y="4"/>
                    <a:pt x="44" y="10"/>
                  </a:cubicBezTo>
                  <a:cubicBezTo>
                    <a:pt x="44" y="19"/>
                    <a:pt x="44" y="19"/>
                    <a:pt x="44" y="19"/>
                  </a:cubicBezTo>
                  <a:cubicBezTo>
                    <a:pt x="0" y="19"/>
                    <a:pt x="0" y="19"/>
                    <a:pt x="0" y="19"/>
                  </a:cubicBezTo>
                  <a:cubicBezTo>
                    <a:pt x="0" y="298"/>
                    <a:pt x="0" y="298"/>
                    <a:pt x="0" y="298"/>
                  </a:cubicBezTo>
                  <a:cubicBezTo>
                    <a:pt x="251" y="298"/>
                    <a:pt x="251" y="298"/>
                    <a:pt x="251" y="298"/>
                  </a:cubicBezTo>
                  <a:cubicBezTo>
                    <a:pt x="251" y="199"/>
                    <a:pt x="251" y="199"/>
                    <a:pt x="251" y="199"/>
                  </a:cubicBezTo>
                  <a:cubicBezTo>
                    <a:pt x="233" y="218"/>
                    <a:pt x="233" y="218"/>
                    <a:pt x="233" y="218"/>
                  </a:cubicBezTo>
                  <a:lnTo>
                    <a:pt x="233" y="27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a typeface="+mn-ea"/>
              </a:endParaRPr>
            </a:p>
          </p:txBody>
        </p:sp>
      </p:grpSp>
    </p:spTree>
  </p:cSld>
  <p:clrMapOvr>
    <a:masterClrMapping/>
  </p:clrMapOvr>
  <p:timing>
    <p:tnLst>
      <p:par>
        <p:cT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userDrawn="1">
  <p:cSld name="5#目录">
    <p:spTree>
      <p:nvGrpSpPr>
        <p:cNvPr id="1" name=""/>
        <p:cNvGrpSpPr/>
        <p:nvPr/>
      </p:nvGrpSpPr>
      <p:grpSpPr>
        <a:xfrm>
          <a:off x="0" y="0"/>
          <a:ext cx="0" cy="0"/>
          <a:chOff x="0" y="0"/>
          <a:chExt cx="0" cy="0"/>
        </a:xfrm>
      </p:grpSpPr>
      <p:sp>
        <p:nvSpPr>
          <p:cNvPr id="8" name="文本占位符 6"/>
          <p:cNvSpPr>
            <a:spLocks noGrp="1"/>
          </p:cNvSpPr>
          <p:nvPr>
            <p:ph type="body" sz="quarter" idx="10" hasCustomPrompt="1"/>
          </p:nvPr>
        </p:nvSpPr>
        <p:spPr>
          <a:xfrm>
            <a:off x="912283" y="1233487"/>
            <a:ext cx="10558800" cy="4680000"/>
          </a:xfrm>
        </p:spPr>
        <p:txBody>
          <a:bodyPr/>
          <a:lstStyle>
            <a:lvl1pPr marL="457200" marR="0" indent="-457200" algn="just" defTabSz="802005" rtl="0" eaLnBrk="1" fontAlgn="base" latinLnBrk="0" hangingPunct="1">
              <a:lnSpc>
                <a:spcPct val="140000"/>
              </a:lnSpc>
              <a:spcBef>
                <a:spcPct val="30000"/>
              </a:spcBef>
              <a:spcAft>
                <a:spcPct val="0"/>
              </a:spcAft>
              <a:buClr>
                <a:schemeClr val="tx1"/>
              </a:buClr>
              <a:buSzPct val="100000"/>
              <a:buFont typeface="+mj-lt"/>
              <a:buAutoNum type="arabicPeriod"/>
              <a:defRPr>
                <a:latin typeface="+mn-ea"/>
                <a:ea typeface="+mn-ea"/>
                <a:cs typeface="Arial" panose="020B0604020202020204" pitchFamily="34" charset="0"/>
              </a:defRPr>
            </a:lvl1pPr>
            <a:lvl2pPr>
              <a:buFont typeface="Wingdings" panose="05000000000000000000" pitchFamily="2" charset="2"/>
              <a:buChar char="p"/>
              <a:defRPr/>
            </a:lvl2pPr>
            <a:lvl3pPr>
              <a:defRPr/>
            </a:lvl3pPr>
            <a:lvl5pPr>
              <a:buNone/>
              <a:defRPr/>
            </a:lvl5pPr>
          </a:lstStyle>
          <a:p>
            <a:pPr marL="457200" indent="-457200">
              <a:buSzPct val="100000"/>
              <a:buFont typeface="+mj-lt"/>
              <a:buAutoNum type="arabicPeriod"/>
            </a:pPr>
            <a:r>
              <a:rPr lang="zh-CN" altLang="en-US" dirty="0"/>
              <a:t>一级目录一</a:t>
            </a:r>
            <a:endParaRPr lang="en-US" altLang="zh-CN" dirty="0"/>
          </a:p>
          <a:p>
            <a:pPr marL="457200" indent="-457200">
              <a:buSzPct val="100000"/>
              <a:buFont typeface="+mj-lt"/>
              <a:buAutoNum type="arabicPeriod"/>
            </a:pPr>
            <a:r>
              <a:rPr lang="zh-CN" altLang="en-US" dirty="0"/>
              <a:t>一级目录二</a:t>
            </a:r>
            <a:endParaRPr lang="en-US" altLang="zh-CN" dirty="0"/>
          </a:p>
          <a:p>
            <a:pPr marL="457200" indent="-457200">
              <a:buSzPct val="100000"/>
              <a:buFont typeface="+mj-lt"/>
              <a:buAutoNum type="arabicPeriod"/>
            </a:pPr>
            <a:r>
              <a:rPr lang="zh-CN" altLang="en-US" dirty="0"/>
              <a:t>一级目录三</a:t>
            </a:r>
            <a:endParaRPr lang="en-US" altLang="zh-CN" dirty="0"/>
          </a:p>
          <a:p>
            <a:pPr marL="457200" indent="-457200">
              <a:buSzPct val="100000"/>
              <a:buFont typeface="+mj-lt"/>
              <a:buAutoNum type="arabicPeriod"/>
            </a:pPr>
            <a:r>
              <a:rPr lang="zh-CN" altLang="en-US" dirty="0"/>
              <a:t>一级目录四</a:t>
            </a:r>
            <a:endParaRPr lang="en-US" altLang="zh-CN" dirty="0"/>
          </a:p>
          <a:p>
            <a:endParaRPr lang="zh-CN" altLang="en-US" dirty="0"/>
          </a:p>
        </p:txBody>
      </p:sp>
      <p:sp>
        <p:nvSpPr>
          <p:cNvPr id="6" name="TextBox 10"/>
          <p:cNvSpPr txBox="1"/>
          <p:nvPr userDrawn="1"/>
        </p:nvSpPr>
        <p:spPr bwMode="auto">
          <a:xfrm>
            <a:off x="1595500" y="408779"/>
            <a:ext cx="1665402" cy="639559"/>
          </a:xfrm>
          <a:prstGeom prst="rect">
            <a:avLst/>
          </a:prstGeom>
          <a:noFill/>
          <a:ln w="9525">
            <a:noFill/>
            <a:miter lim="800000"/>
          </a:ln>
        </p:spPr>
        <p:txBody>
          <a:bodyPr wrap="square" lIns="99980" tIns="49987" rIns="99980" bIns="49987" rtlCol="0">
            <a:spAutoFit/>
          </a:bodyPr>
          <a:lstStyle/>
          <a:p>
            <a:pPr defTabSz="1001395" eaLnBrk="0" hangingPunct="0"/>
            <a:r>
              <a:rPr lang="zh-CN" altLang="en-US" sz="3500" b="1" dirty="0" smtClean="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rPr>
              <a:t>目录</a:t>
            </a:r>
            <a:endParaRPr lang="zh-CN" altLang="en-US" sz="3500" b="1" dirty="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7"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9"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10" name="组合 9"/>
          <p:cNvGrpSpPr/>
          <p:nvPr userDrawn="1"/>
        </p:nvGrpSpPr>
        <p:grpSpPr>
          <a:xfrm>
            <a:off x="587388" y="515379"/>
            <a:ext cx="358335" cy="426359"/>
            <a:chOff x="3295650" y="230188"/>
            <a:chExt cx="936625" cy="1114426"/>
          </a:xfrm>
          <a:solidFill>
            <a:schemeClr val="bg1"/>
          </a:solidFill>
        </p:grpSpPr>
        <p:sp>
          <p:nvSpPr>
            <p:cNvPr id="11" name="Rectangle 16"/>
            <p:cNvSpPr>
              <a:spLocks noChangeArrowheads="1"/>
            </p:cNvSpPr>
            <p:nvPr/>
          </p:nvSpPr>
          <p:spPr bwMode="auto">
            <a:xfrm>
              <a:off x="3959225" y="876301"/>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3" name="Rectangle 17"/>
            <p:cNvSpPr>
              <a:spLocks noChangeArrowheads="1"/>
            </p:cNvSpPr>
            <p:nvPr/>
          </p:nvSpPr>
          <p:spPr bwMode="auto">
            <a:xfrm>
              <a:off x="3959225" y="777876"/>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4" name="Rectangle 18"/>
            <p:cNvSpPr>
              <a:spLocks noChangeArrowheads="1"/>
            </p:cNvSpPr>
            <p:nvPr/>
          </p:nvSpPr>
          <p:spPr bwMode="auto">
            <a:xfrm>
              <a:off x="3959225" y="677863"/>
              <a:ext cx="182563"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5" name="Rectangle 19"/>
            <p:cNvSpPr>
              <a:spLocks noChangeArrowheads="1"/>
            </p:cNvSpPr>
            <p:nvPr/>
          </p:nvSpPr>
          <p:spPr bwMode="auto">
            <a:xfrm>
              <a:off x="3959225" y="582613"/>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6" name="Rectangle 20"/>
            <p:cNvSpPr>
              <a:spLocks noChangeArrowheads="1"/>
            </p:cNvSpPr>
            <p:nvPr/>
          </p:nvSpPr>
          <p:spPr bwMode="auto">
            <a:xfrm>
              <a:off x="3676650" y="1101726"/>
              <a:ext cx="469900"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7" name="Rectangle 21"/>
            <p:cNvSpPr>
              <a:spLocks noChangeArrowheads="1"/>
            </p:cNvSpPr>
            <p:nvPr/>
          </p:nvSpPr>
          <p:spPr bwMode="auto">
            <a:xfrm>
              <a:off x="3676650" y="1198563"/>
              <a:ext cx="469900"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8" name="Freeform 22"/>
            <p:cNvSpPr/>
            <p:nvPr/>
          </p:nvSpPr>
          <p:spPr bwMode="auto">
            <a:xfrm>
              <a:off x="3590925" y="482601"/>
              <a:ext cx="641350" cy="862013"/>
            </a:xfrm>
            <a:custGeom>
              <a:avLst/>
              <a:gdLst>
                <a:gd name="T0" fmla="*/ 229 w 404"/>
                <a:gd name="T1" fmla="*/ 0 h 543"/>
                <a:gd name="T2" fmla="*/ 229 w 404"/>
                <a:gd name="T3" fmla="*/ 30 h 543"/>
                <a:gd name="T4" fmla="*/ 373 w 404"/>
                <a:gd name="T5" fmla="*/ 30 h 543"/>
                <a:gd name="T6" fmla="*/ 373 w 404"/>
                <a:gd name="T7" fmla="*/ 513 h 543"/>
                <a:gd name="T8" fmla="*/ 33 w 404"/>
                <a:gd name="T9" fmla="*/ 513 h 543"/>
                <a:gd name="T10" fmla="*/ 31 w 404"/>
                <a:gd name="T11" fmla="*/ 387 h 543"/>
                <a:gd name="T12" fmla="*/ 0 w 404"/>
                <a:gd name="T13" fmla="*/ 387 h 543"/>
                <a:gd name="T14" fmla="*/ 0 w 404"/>
                <a:gd name="T15" fmla="*/ 543 h 543"/>
                <a:gd name="T16" fmla="*/ 404 w 404"/>
                <a:gd name="T17" fmla="*/ 543 h 543"/>
                <a:gd name="T18" fmla="*/ 404 w 404"/>
                <a:gd name="T19" fmla="*/ 0 h 543"/>
                <a:gd name="T20" fmla="*/ 229 w 404"/>
                <a:gd name="T21" fmla="*/ 0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4" h="543">
                  <a:moveTo>
                    <a:pt x="229" y="0"/>
                  </a:moveTo>
                  <a:lnTo>
                    <a:pt x="229" y="30"/>
                  </a:lnTo>
                  <a:lnTo>
                    <a:pt x="373" y="30"/>
                  </a:lnTo>
                  <a:lnTo>
                    <a:pt x="373" y="513"/>
                  </a:lnTo>
                  <a:lnTo>
                    <a:pt x="33" y="513"/>
                  </a:lnTo>
                  <a:lnTo>
                    <a:pt x="31" y="387"/>
                  </a:lnTo>
                  <a:lnTo>
                    <a:pt x="0" y="387"/>
                  </a:lnTo>
                  <a:lnTo>
                    <a:pt x="0" y="543"/>
                  </a:lnTo>
                  <a:lnTo>
                    <a:pt x="404" y="543"/>
                  </a:lnTo>
                  <a:lnTo>
                    <a:pt x="404" y="0"/>
                  </a:lnTo>
                  <a:lnTo>
                    <a:pt x="229"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9" name="Rectangle 23"/>
            <p:cNvSpPr>
              <a:spLocks noChangeArrowheads="1"/>
            </p:cNvSpPr>
            <p:nvPr/>
          </p:nvSpPr>
          <p:spPr bwMode="auto">
            <a:xfrm>
              <a:off x="3959225" y="989013"/>
              <a:ext cx="182563"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0" name="Freeform 24"/>
            <p:cNvSpPr>
              <a:spLocks noEditPoints="1"/>
            </p:cNvSpPr>
            <p:nvPr/>
          </p:nvSpPr>
          <p:spPr bwMode="auto">
            <a:xfrm>
              <a:off x="3295650" y="230188"/>
              <a:ext cx="639763" cy="852488"/>
            </a:xfrm>
            <a:custGeom>
              <a:avLst/>
              <a:gdLst>
                <a:gd name="T0" fmla="*/ 403 w 403"/>
                <a:gd name="T1" fmla="*/ 0 h 537"/>
                <a:gd name="T2" fmla="*/ 0 w 403"/>
                <a:gd name="T3" fmla="*/ 0 h 537"/>
                <a:gd name="T4" fmla="*/ 0 w 403"/>
                <a:gd name="T5" fmla="*/ 447 h 537"/>
                <a:gd name="T6" fmla="*/ 92 w 403"/>
                <a:gd name="T7" fmla="*/ 537 h 537"/>
                <a:gd name="T8" fmla="*/ 403 w 403"/>
                <a:gd name="T9" fmla="*/ 537 h 537"/>
                <a:gd name="T10" fmla="*/ 403 w 403"/>
                <a:gd name="T11" fmla="*/ 0 h 537"/>
                <a:gd name="T12" fmla="*/ 373 w 403"/>
                <a:gd name="T13" fmla="*/ 508 h 537"/>
                <a:gd name="T14" fmla="*/ 108 w 403"/>
                <a:gd name="T15" fmla="*/ 508 h 537"/>
                <a:gd name="T16" fmla="*/ 108 w 403"/>
                <a:gd name="T17" fmla="*/ 433 h 537"/>
                <a:gd name="T18" fmla="*/ 30 w 403"/>
                <a:gd name="T19" fmla="*/ 433 h 537"/>
                <a:gd name="T20" fmla="*/ 30 w 403"/>
                <a:gd name="T21" fmla="*/ 31 h 537"/>
                <a:gd name="T22" fmla="*/ 373 w 403"/>
                <a:gd name="T23" fmla="*/ 31 h 537"/>
                <a:gd name="T24" fmla="*/ 373 w 403"/>
                <a:gd name="T25" fmla="*/ 508 h 5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3" h="537">
                  <a:moveTo>
                    <a:pt x="403" y="0"/>
                  </a:moveTo>
                  <a:lnTo>
                    <a:pt x="0" y="0"/>
                  </a:lnTo>
                  <a:lnTo>
                    <a:pt x="0" y="447"/>
                  </a:lnTo>
                  <a:lnTo>
                    <a:pt x="92" y="537"/>
                  </a:lnTo>
                  <a:lnTo>
                    <a:pt x="403" y="537"/>
                  </a:lnTo>
                  <a:lnTo>
                    <a:pt x="403" y="0"/>
                  </a:lnTo>
                  <a:close/>
                  <a:moveTo>
                    <a:pt x="373" y="508"/>
                  </a:moveTo>
                  <a:lnTo>
                    <a:pt x="108" y="508"/>
                  </a:lnTo>
                  <a:lnTo>
                    <a:pt x="108" y="433"/>
                  </a:lnTo>
                  <a:lnTo>
                    <a:pt x="30" y="433"/>
                  </a:lnTo>
                  <a:lnTo>
                    <a:pt x="30" y="31"/>
                  </a:lnTo>
                  <a:lnTo>
                    <a:pt x="373" y="31"/>
                  </a:lnTo>
                  <a:lnTo>
                    <a:pt x="373" y="50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1" name="Rectangle 25"/>
            <p:cNvSpPr>
              <a:spLocks noChangeArrowheads="1"/>
            </p:cNvSpPr>
            <p:nvPr/>
          </p:nvSpPr>
          <p:spPr bwMode="auto">
            <a:xfrm>
              <a:off x="3441700" y="376238"/>
              <a:ext cx="176213" cy="3238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2" name="Rectangle 26"/>
            <p:cNvSpPr>
              <a:spLocks noChangeArrowheads="1"/>
            </p:cNvSpPr>
            <p:nvPr/>
          </p:nvSpPr>
          <p:spPr bwMode="auto">
            <a:xfrm>
              <a:off x="3411538" y="755651"/>
              <a:ext cx="438150" cy="460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3" name="Rectangle 27"/>
            <p:cNvSpPr>
              <a:spLocks noChangeArrowheads="1"/>
            </p:cNvSpPr>
            <p:nvPr/>
          </p:nvSpPr>
          <p:spPr bwMode="auto">
            <a:xfrm>
              <a:off x="3670300" y="565151"/>
              <a:ext cx="179388"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4" name="Rectangle 28"/>
            <p:cNvSpPr>
              <a:spLocks noChangeArrowheads="1"/>
            </p:cNvSpPr>
            <p:nvPr/>
          </p:nvSpPr>
          <p:spPr bwMode="auto">
            <a:xfrm>
              <a:off x="3670300" y="658813"/>
              <a:ext cx="179388" cy="412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5" name="Rectangle 29"/>
            <p:cNvSpPr>
              <a:spLocks noChangeArrowheads="1"/>
            </p:cNvSpPr>
            <p:nvPr/>
          </p:nvSpPr>
          <p:spPr bwMode="auto">
            <a:xfrm>
              <a:off x="3670300" y="471488"/>
              <a:ext cx="179388"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6" name="Rectangle 30"/>
            <p:cNvSpPr>
              <a:spLocks noChangeArrowheads="1"/>
            </p:cNvSpPr>
            <p:nvPr/>
          </p:nvSpPr>
          <p:spPr bwMode="auto">
            <a:xfrm>
              <a:off x="3670300" y="376238"/>
              <a:ext cx="179388" cy="412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7" name="Rectangle 31"/>
            <p:cNvSpPr>
              <a:spLocks noChangeArrowheads="1"/>
            </p:cNvSpPr>
            <p:nvPr/>
          </p:nvSpPr>
          <p:spPr bwMode="auto">
            <a:xfrm>
              <a:off x="3411538" y="842963"/>
              <a:ext cx="438150"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29" name="Freeform 6"/>
          <p:cNvSpPr/>
          <p:nvPr userDrawn="1"/>
        </p:nvSpPr>
        <p:spPr bwMode="auto">
          <a:xfrm>
            <a:off x="3213039" y="296368"/>
            <a:ext cx="8978961" cy="864888"/>
          </a:xfrm>
          <a:custGeom>
            <a:avLst/>
            <a:gdLst>
              <a:gd name="T0" fmla="*/ 6409 w 6533"/>
              <a:gd name="T1" fmla="*/ 0 h 617"/>
              <a:gd name="T2" fmla="*/ 0 w 6533"/>
              <a:gd name="T3" fmla="*/ 0 h 617"/>
              <a:gd name="T4" fmla="*/ 126 w 6533"/>
              <a:gd name="T5" fmla="*/ 310 h 617"/>
              <a:gd name="T6" fmla="*/ 0 w 6533"/>
              <a:gd name="T7" fmla="*/ 617 h 617"/>
              <a:gd name="T8" fmla="*/ 6409 w 6533"/>
              <a:gd name="T9" fmla="*/ 617 h 617"/>
              <a:gd name="T10" fmla="*/ 6533 w 6533"/>
              <a:gd name="T11" fmla="*/ 310 h 617"/>
              <a:gd name="T12" fmla="*/ 6409 w 6533"/>
              <a:gd name="T13" fmla="*/ 0 h 617"/>
              <a:gd name="connsiteX0" fmla="*/ 9810 w 9810"/>
              <a:gd name="connsiteY0" fmla="*/ 0 h 10000"/>
              <a:gd name="connsiteX1" fmla="*/ 0 w 9810"/>
              <a:gd name="connsiteY1" fmla="*/ 0 h 10000"/>
              <a:gd name="connsiteX2" fmla="*/ 193 w 9810"/>
              <a:gd name="connsiteY2" fmla="*/ 5024 h 10000"/>
              <a:gd name="connsiteX3" fmla="*/ 0 w 9810"/>
              <a:gd name="connsiteY3" fmla="*/ 10000 h 10000"/>
              <a:gd name="connsiteX4" fmla="*/ 9810 w 9810"/>
              <a:gd name="connsiteY4" fmla="*/ 10000 h 10000"/>
              <a:gd name="connsiteX5" fmla="*/ 7589 w 9810"/>
              <a:gd name="connsiteY5" fmla="*/ 5574 h 10000"/>
              <a:gd name="connsiteX6" fmla="*/ 9810 w 9810"/>
              <a:gd name="connsiteY6" fmla="*/ 0 h 10000"/>
              <a:gd name="connsiteX0-1" fmla="*/ 7021 w 10000"/>
              <a:gd name="connsiteY0-2" fmla="*/ 0 h 10000"/>
              <a:gd name="connsiteX1-3" fmla="*/ 0 w 10000"/>
              <a:gd name="connsiteY1-4" fmla="*/ 0 h 10000"/>
              <a:gd name="connsiteX2-5" fmla="*/ 197 w 10000"/>
              <a:gd name="connsiteY2-6" fmla="*/ 5024 h 10000"/>
              <a:gd name="connsiteX3-7" fmla="*/ 0 w 10000"/>
              <a:gd name="connsiteY3-8" fmla="*/ 10000 h 10000"/>
              <a:gd name="connsiteX4-9" fmla="*/ 10000 w 10000"/>
              <a:gd name="connsiteY4-10" fmla="*/ 10000 h 10000"/>
              <a:gd name="connsiteX5-11" fmla="*/ 7736 w 10000"/>
              <a:gd name="connsiteY5-12" fmla="*/ 5574 h 10000"/>
              <a:gd name="connsiteX6-13" fmla="*/ 7021 w 10000"/>
              <a:gd name="connsiteY6-14" fmla="*/ 0 h 10000"/>
              <a:gd name="connsiteX0-15" fmla="*/ 7021 w 7736"/>
              <a:gd name="connsiteY0-16" fmla="*/ 0 h 10038"/>
              <a:gd name="connsiteX1-17" fmla="*/ 0 w 7736"/>
              <a:gd name="connsiteY1-18" fmla="*/ 0 h 10038"/>
              <a:gd name="connsiteX2-19" fmla="*/ 197 w 7736"/>
              <a:gd name="connsiteY2-20" fmla="*/ 5024 h 10038"/>
              <a:gd name="connsiteX3-21" fmla="*/ 0 w 7736"/>
              <a:gd name="connsiteY3-22" fmla="*/ 10000 h 10038"/>
              <a:gd name="connsiteX4-23" fmla="*/ 7017 w 7736"/>
              <a:gd name="connsiteY4-24" fmla="*/ 10038 h 10038"/>
              <a:gd name="connsiteX5-25" fmla="*/ 7736 w 7736"/>
              <a:gd name="connsiteY5-26" fmla="*/ 5574 h 10038"/>
              <a:gd name="connsiteX6-27" fmla="*/ 7021 w 7736"/>
              <a:gd name="connsiteY6-28" fmla="*/ 0 h 10038"/>
              <a:gd name="connsiteX0-29" fmla="*/ 9076 w 9316"/>
              <a:gd name="connsiteY0-30" fmla="*/ 0 h 10000"/>
              <a:gd name="connsiteX1-31" fmla="*/ 0 w 9316"/>
              <a:gd name="connsiteY1-32" fmla="*/ 0 h 10000"/>
              <a:gd name="connsiteX2-33" fmla="*/ 255 w 9316"/>
              <a:gd name="connsiteY2-34" fmla="*/ 5005 h 10000"/>
              <a:gd name="connsiteX3-35" fmla="*/ 0 w 9316"/>
              <a:gd name="connsiteY3-36" fmla="*/ 9962 h 10000"/>
              <a:gd name="connsiteX4-37" fmla="*/ 9071 w 9316"/>
              <a:gd name="connsiteY4-38" fmla="*/ 10000 h 10000"/>
              <a:gd name="connsiteX5-39" fmla="*/ 9316 w 9316"/>
              <a:gd name="connsiteY5-40" fmla="*/ 5668 h 10000"/>
              <a:gd name="connsiteX6-41" fmla="*/ 9076 w 9316"/>
              <a:gd name="connsiteY6-42" fmla="*/ 0 h 10000"/>
              <a:gd name="connsiteX0-43" fmla="*/ 9742 w 10000"/>
              <a:gd name="connsiteY0-44" fmla="*/ 0 h 10000"/>
              <a:gd name="connsiteX1-45" fmla="*/ 0 w 10000"/>
              <a:gd name="connsiteY1-46" fmla="*/ 0 h 10000"/>
              <a:gd name="connsiteX2-47" fmla="*/ 274 w 10000"/>
              <a:gd name="connsiteY2-48" fmla="*/ 5005 h 10000"/>
              <a:gd name="connsiteX3-49" fmla="*/ 0 w 10000"/>
              <a:gd name="connsiteY3-50" fmla="*/ 9962 h 10000"/>
              <a:gd name="connsiteX4-51" fmla="*/ 9737 w 10000"/>
              <a:gd name="connsiteY4-52" fmla="*/ 10000 h 10000"/>
              <a:gd name="connsiteX5-53" fmla="*/ 10000 w 10000"/>
              <a:gd name="connsiteY5-54" fmla="*/ 5668 h 10000"/>
              <a:gd name="connsiteX6-55" fmla="*/ 9742 w 10000"/>
              <a:gd name="connsiteY6-56" fmla="*/ 0 h 10000"/>
              <a:gd name="connsiteX0-57" fmla="*/ 9742 w 9877"/>
              <a:gd name="connsiteY0-58" fmla="*/ 0 h 10000"/>
              <a:gd name="connsiteX1-59" fmla="*/ 0 w 9877"/>
              <a:gd name="connsiteY1-60" fmla="*/ 0 h 10000"/>
              <a:gd name="connsiteX2-61" fmla="*/ 274 w 9877"/>
              <a:gd name="connsiteY2-62" fmla="*/ 5005 h 10000"/>
              <a:gd name="connsiteX3-63" fmla="*/ 0 w 9877"/>
              <a:gd name="connsiteY3-64" fmla="*/ 9962 h 10000"/>
              <a:gd name="connsiteX4-65" fmla="*/ 9737 w 9877"/>
              <a:gd name="connsiteY4-66" fmla="*/ 10000 h 10000"/>
              <a:gd name="connsiteX5-67" fmla="*/ 9738 w 9877"/>
              <a:gd name="connsiteY5-68" fmla="*/ 5783 h 10000"/>
              <a:gd name="connsiteX6-69" fmla="*/ 9742 w 9877"/>
              <a:gd name="connsiteY6-70" fmla="*/ 0 h 10000"/>
              <a:gd name="connsiteX0-71" fmla="*/ 9863 w 9991"/>
              <a:gd name="connsiteY0-72" fmla="*/ 0 h 10000"/>
              <a:gd name="connsiteX1-73" fmla="*/ 0 w 9991"/>
              <a:gd name="connsiteY1-74" fmla="*/ 0 h 10000"/>
              <a:gd name="connsiteX2-75" fmla="*/ 277 w 9991"/>
              <a:gd name="connsiteY2-76" fmla="*/ 5005 h 10000"/>
              <a:gd name="connsiteX3-77" fmla="*/ 0 w 9991"/>
              <a:gd name="connsiteY3-78" fmla="*/ 9962 h 10000"/>
              <a:gd name="connsiteX4-79" fmla="*/ 9858 w 9991"/>
              <a:gd name="connsiteY4-80" fmla="*/ 10000 h 10000"/>
              <a:gd name="connsiteX5-81" fmla="*/ 9817 w 9991"/>
              <a:gd name="connsiteY5-82" fmla="*/ 5783 h 10000"/>
              <a:gd name="connsiteX6-83" fmla="*/ 9863 w 9991"/>
              <a:gd name="connsiteY6-84" fmla="*/ 0 h 10000"/>
              <a:gd name="connsiteX0-85" fmla="*/ 9872 w 10014"/>
              <a:gd name="connsiteY0-86" fmla="*/ 0 h 10000"/>
              <a:gd name="connsiteX1-87" fmla="*/ 0 w 10014"/>
              <a:gd name="connsiteY1-88" fmla="*/ 0 h 10000"/>
              <a:gd name="connsiteX2-89" fmla="*/ 277 w 10014"/>
              <a:gd name="connsiteY2-90" fmla="*/ 5005 h 10000"/>
              <a:gd name="connsiteX3-91" fmla="*/ 0 w 10014"/>
              <a:gd name="connsiteY3-92" fmla="*/ 9962 h 10000"/>
              <a:gd name="connsiteX4-93" fmla="*/ 9867 w 10014"/>
              <a:gd name="connsiteY4-94" fmla="*/ 10000 h 10000"/>
              <a:gd name="connsiteX5-95" fmla="*/ 9890 w 10014"/>
              <a:gd name="connsiteY5-96" fmla="*/ 5745 h 10000"/>
              <a:gd name="connsiteX6-97" fmla="*/ 9872 w 10014"/>
              <a:gd name="connsiteY6-98" fmla="*/ 0 h 10000"/>
              <a:gd name="connsiteX0-99" fmla="*/ 9872 w 10030"/>
              <a:gd name="connsiteY0-100" fmla="*/ 0 h 10000"/>
              <a:gd name="connsiteX1-101" fmla="*/ 0 w 10030"/>
              <a:gd name="connsiteY1-102" fmla="*/ 0 h 10000"/>
              <a:gd name="connsiteX2-103" fmla="*/ 277 w 10030"/>
              <a:gd name="connsiteY2-104" fmla="*/ 5005 h 10000"/>
              <a:gd name="connsiteX3-105" fmla="*/ 0 w 10030"/>
              <a:gd name="connsiteY3-106" fmla="*/ 9962 h 10000"/>
              <a:gd name="connsiteX4-107" fmla="*/ 9867 w 10030"/>
              <a:gd name="connsiteY4-108" fmla="*/ 10000 h 10000"/>
              <a:gd name="connsiteX5-109" fmla="*/ 9890 w 10030"/>
              <a:gd name="connsiteY5-110" fmla="*/ 5745 h 10000"/>
              <a:gd name="connsiteX6-111" fmla="*/ 9872 w 10030"/>
              <a:gd name="connsiteY6-112" fmla="*/ 0 h 10000"/>
              <a:gd name="connsiteX0-113" fmla="*/ 9872 w 9921"/>
              <a:gd name="connsiteY0-114" fmla="*/ 0 h 10000"/>
              <a:gd name="connsiteX1-115" fmla="*/ 0 w 9921"/>
              <a:gd name="connsiteY1-116" fmla="*/ 0 h 10000"/>
              <a:gd name="connsiteX2-117" fmla="*/ 277 w 9921"/>
              <a:gd name="connsiteY2-118" fmla="*/ 5005 h 10000"/>
              <a:gd name="connsiteX3-119" fmla="*/ 0 w 9921"/>
              <a:gd name="connsiteY3-120" fmla="*/ 9962 h 10000"/>
              <a:gd name="connsiteX4-121" fmla="*/ 9867 w 9921"/>
              <a:gd name="connsiteY4-122" fmla="*/ 10000 h 10000"/>
              <a:gd name="connsiteX5-123" fmla="*/ 9890 w 9921"/>
              <a:gd name="connsiteY5-124" fmla="*/ 5745 h 10000"/>
              <a:gd name="connsiteX6-125" fmla="*/ 9872 w 9921"/>
              <a:gd name="connsiteY6-126" fmla="*/ 0 h 10000"/>
              <a:gd name="connsiteX0-127" fmla="*/ 9951 w 9974"/>
              <a:gd name="connsiteY0-128" fmla="*/ 0 h 10000"/>
              <a:gd name="connsiteX1-129" fmla="*/ 0 w 9974"/>
              <a:gd name="connsiteY1-130" fmla="*/ 0 h 10000"/>
              <a:gd name="connsiteX2-131" fmla="*/ 279 w 9974"/>
              <a:gd name="connsiteY2-132" fmla="*/ 5005 h 10000"/>
              <a:gd name="connsiteX3-133" fmla="*/ 0 w 9974"/>
              <a:gd name="connsiteY3-134" fmla="*/ 9962 h 10000"/>
              <a:gd name="connsiteX4-135" fmla="*/ 9946 w 9974"/>
              <a:gd name="connsiteY4-136" fmla="*/ 10000 h 10000"/>
              <a:gd name="connsiteX5-137" fmla="*/ 9969 w 9974"/>
              <a:gd name="connsiteY5-138" fmla="*/ 5745 h 10000"/>
              <a:gd name="connsiteX6-139" fmla="*/ 9951 w 9974"/>
              <a:gd name="connsiteY6-140" fmla="*/ 0 h 10000"/>
              <a:gd name="connsiteX0-141" fmla="*/ 9977 w 10001"/>
              <a:gd name="connsiteY0-142" fmla="*/ 0 h 10000"/>
              <a:gd name="connsiteX1-143" fmla="*/ 0 w 10001"/>
              <a:gd name="connsiteY1-144" fmla="*/ 0 h 10000"/>
              <a:gd name="connsiteX2-145" fmla="*/ 280 w 10001"/>
              <a:gd name="connsiteY2-146" fmla="*/ 5005 h 10000"/>
              <a:gd name="connsiteX3-147" fmla="*/ 0 w 10001"/>
              <a:gd name="connsiteY3-148" fmla="*/ 9962 h 10000"/>
              <a:gd name="connsiteX4-149" fmla="*/ 9972 w 10001"/>
              <a:gd name="connsiteY4-150" fmla="*/ 10000 h 10000"/>
              <a:gd name="connsiteX5-151" fmla="*/ 9995 w 10001"/>
              <a:gd name="connsiteY5-152" fmla="*/ 5745 h 10000"/>
              <a:gd name="connsiteX6-153" fmla="*/ 9977 w 10001"/>
              <a:gd name="connsiteY6-154" fmla="*/ 0 h 10000"/>
              <a:gd name="connsiteX0-155" fmla="*/ 9977 w 10001"/>
              <a:gd name="connsiteY0-156" fmla="*/ 0 h 10000"/>
              <a:gd name="connsiteX1-157" fmla="*/ 0 w 10001"/>
              <a:gd name="connsiteY1-158" fmla="*/ 0 h 10000"/>
              <a:gd name="connsiteX2-159" fmla="*/ 280 w 10001"/>
              <a:gd name="connsiteY2-160" fmla="*/ 5005 h 10000"/>
              <a:gd name="connsiteX3-161" fmla="*/ 0 w 10001"/>
              <a:gd name="connsiteY3-162" fmla="*/ 9962 h 10000"/>
              <a:gd name="connsiteX4-163" fmla="*/ 9972 w 10001"/>
              <a:gd name="connsiteY4-164" fmla="*/ 10000 h 10000"/>
              <a:gd name="connsiteX5-165" fmla="*/ 9995 w 10001"/>
              <a:gd name="connsiteY5-166" fmla="*/ 5745 h 10000"/>
              <a:gd name="connsiteX6-167" fmla="*/ 9977 w 10001"/>
              <a:gd name="connsiteY6-168" fmla="*/ 0 h 10000"/>
              <a:gd name="connsiteX0-169" fmla="*/ 9977 w 10001"/>
              <a:gd name="connsiteY0-170" fmla="*/ 0 h 10000"/>
              <a:gd name="connsiteX1-171" fmla="*/ 0 w 10001"/>
              <a:gd name="connsiteY1-172" fmla="*/ 0 h 10000"/>
              <a:gd name="connsiteX2-173" fmla="*/ 280 w 10001"/>
              <a:gd name="connsiteY2-174" fmla="*/ 5005 h 10000"/>
              <a:gd name="connsiteX3-175" fmla="*/ 0 w 10001"/>
              <a:gd name="connsiteY3-176" fmla="*/ 9962 h 10000"/>
              <a:gd name="connsiteX4-177" fmla="*/ 9972 w 10001"/>
              <a:gd name="connsiteY4-178" fmla="*/ 10000 h 10000"/>
              <a:gd name="connsiteX5-179" fmla="*/ 9995 w 10001"/>
              <a:gd name="connsiteY5-180" fmla="*/ 5745 h 10000"/>
              <a:gd name="connsiteX6-181" fmla="*/ 9977 w 10001"/>
              <a:gd name="connsiteY6-182" fmla="*/ 0 h 10000"/>
              <a:gd name="connsiteX0-183" fmla="*/ 9977 w 9995"/>
              <a:gd name="connsiteY0-184" fmla="*/ 0 h 10000"/>
              <a:gd name="connsiteX1-185" fmla="*/ 0 w 9995"/>
              <a:gd name="connsiteY1-186" fmla="*/ 0 h 10000"/>
              <a:gd name="connsiteX2-187" fmla="*/ 280 w 9995"/>
              <a:gd name="connsiteY2-188" fmla="*/ 5005 h 10000"/>
              <a:gd name="connsiteX3-189" fmla="*/ 0 w 9995"/>
              <a:gd name="connsiteY3-190" fmla="*/ 9962 h 10000"/>
              <a:gd name="connsiteX4-191" fmla="*/ 9972 w 9995"/>
              <a:gd name="connsiteY4-192" fmla="*/ 10000 h 10000"/>
              <a:gd name="connsiteX5-193" fmla="*/ 9995 w 9995"/>
              <a:gd name="connsiteY5-194" fmla="*/ 5745 h 10000"/>
              <a:gd name="connsiteX6-195" fmla="*/ 9977 w 9995"/>
              <a:gd name="connsiteY6-196" fmla="*/ 0 h 10000"/>
              <a:gd name="connsiteX0-197" fmla="*/ 9999 w 10000"/>
              <a:gd name="connsiteY0-198" fmla="*/ 0 h 10000"/>
              <a:gd name="connsiteX1-199" fmla="*/ 0 w 10000"/>
              <a:gd name="connsiteY1-200" fmla="*/ 0 h 10000"/>
              <a:gd name="connsiteX2-201" fmla="*/ 280 w 10000"/>
              <a:gd name="connsiteY2-202" fmla="*/ 5005 h 10000"/>
              <a:gd name="connsiteX3-203" fmla="*/ 0 w 10000"/>
              <a:gd name="connsiteY3-204" fmla="*/ 9962 h 10000"/>
              <a:gd name="connsiteX4-205" fmla="*/ 9977 w 10000"/>
              <a:gd name="connsiteY4-206" fmla="*/ 10000 h 10000"/>
              <a:gd name="connsiteX5-207" fmla="*/ 10000 w 10000"/>
              <a:gd name="connsiteY5-208" fmla="*/ 5745 h 10000"/>
              <a:gd name="connsiteX6-209" fmla="*/ 9999 w 10000"/>
              <a:gd name="connsiteY6-210" fmla="*/ 0 h 10000"/>
              <a:gd name="connsiteX0-211" fmla="*/ 9999 w 10004"/>
              <a:gd name="connsiteY0-212" fmla="*/ 0 h 10000"/>
              <a:gd name="connsiteX1-213" fmla="*/ 0 w 10004"/>
              <a:gd name="connsiteY1-214" fmla="*/ 0 h 10000"/>
              <a:gd name="connsiteX2-215" fmla="*/ 280 w 10004"/>
              <a:gd name="connsiteY2-216" fmla="*/ 5005 h 10000"/>
              <a:gd name="connsiteX3-217" fmla="*/ 0 w 10004"/>
              <a:gd name="connsiteY3-218" fmla="*/ 9962 h 10000"/>
              <a:gd name="connsiteX4-219" fmla="*/ 10000 w 10004"/>
              <a:gd name="connsiteY4-220" fmla="*/ 10000 h 10000"/>
              <a:gd name="connsiteX5-221" fmla="*/ 10000 w 10004"/>
              <a:gd name="connsiteY5-222" fmla="*/ 5745 h 10000"/>
              <a:gd name="connsiteX6-223" fmla="*/ 9999 w 10004"/>
              <a:gd name="connsiteY6-224" fmla="*/ 0 h 10000"/>
              <a:gd name="connsiteX0-225" fmla="*/ 9999 w 10000"/>
              <a:gd name="connsiteY0-226" fmla="*/ 0 h 10000"/>
              <a:gd name="connsiteX1-227" fmla="*/ 0 w 10000"/>
              <a:gd name="connsiteY1-228" fmla="*/ 0 h 10000"/>
              <a:gd name="connsiteX2-229" fmla="*/ 280 w 10000"/>
              <a:gd name="connsiteY2-230" fmla="*/ 5005 h 10000"/>
              <a:gd name="connsiteX3-231" fmla="*/ 0 w 10000"/>
              <a:gd name="connsiteY3-232" fmla="*/ 9962 h 10000"/>
              <a:gd name="connsiteX4-233" fmla="*/ 10000 w 10000"/>
              <a:gd name="connsiteY4-234" fmla="*/ 10000 h 10000"/>
              <a:gd name="connsiteX5-235" fmla="*/ 10000 w 10000"/>
              <a:gd name="connsiteY5-236" fmla="*/ 5745 h 10000"/>
              <a:gd name="connsiteX6-237" fmla="*/ 9999 w 10000"/>
              <a:gd name="connsiteY6-238" fmla="*/ 0 h 10000"/>
              <a:gd name="connsiteX0-239" fmla="*/ 14796 w 14796"/>
              <a:gd name="connsiteY0-240" fmla="*/ 0 h 10000"/>
              <a:gd name="connsiteX1-241" fmla="*/ 0 w 14796"/>
              <a:gd name="connsiteY1-242" fmla="*/ 0 h 10000"/>
              <a:gd name="connsiteX2-243" fmla="*/ 280 w 14796"/>
              <a:gd name="connsiteY2-244" fmla="*/ 5005 h 10000"/>
              <a:gd name="connsiteX3-245" fmla="*/ 0 w 14796"/>
              <a:gd name="connsiteY3-246" fmla="*/ 9962 h 10000"/>
              <a:gd name="connsiteX4-247" fmla="*/ 10000 w 14796"/>
              <a:gd name="connsiteY4-248" fmla="*/ 10000 h 10000"/>
              <a:gd name="connsiteX5-249" fmla="*/ 10000 w 14796"/>
              <a:gd name="connsiteY5-250" fmla="*/ 5745 h 10000"/>
              <a:gd name="connsiteX6-251" fmla="*/ 14796 w 14796"/>
              <a:gd name="connsiteY6-252" fmla="*/ 0 h 10000"/>
              <a:gd name="connsiteX0-253" fmla="*/ 14796 w 14796"/>
              <a:gd name="connsiteY0-254" fmla="*/ 0 h 9968"/>
              <a:gd name="connsiteX1-255" fmla="*/ 0 w 14796"/>
              <a:gd name="connsiteY1-256" fmla="*/ 0 h 9968"/>
              <a:gd name="connsiteX2-257" fmla="*/ 280 w 14796"/>
              <a:gd name="connsiteY2-258" fmla="*/ 5005 h 9968"/>
              <a:gd name="connsiteX3-259" fmla="*/ 0 w 14796"/>
              <a:gd name="connsiteY3-260" fmla="*/ 9962 h 9968"/>
              <a:gd name="connsiteX4-261" fmla="*/ 14788 w 14796"/>
              <a:gd name="connsiteY4-262" fmla="*/ 9968 h 9968"/>
              <a:gd name="connsiteX5-263" fmla="*/ 10000 w 14796"/>
              <a:gd name="connsiteY5-264" fmla="*/ 5745 h 9968"/>
              <a:gd name="connsiteX6-265" fmla="*/ 14796 w 14796"/>
              <a:gd name="connsiteY6-266" fmla="*/ 0 h 9968"/>
              <a:gd name="connsiteX0-267" fmla="*/ 10000 w 10000"/>
              <a:gd name="connsiteY0-268" fmla="*/ 0 h 10000"/>
              <a:gd name="connsiteX1-269" fmla="*/ 0 w 10000"/>
              <a:gd name="connsiteY1-270" fmla="*/ 0 h 10000"/>
              <a:gd name="connsiteX2-271" fmla="*/ 189 w 10000"/>
              <a:gd name="connsiteY2-272" fmla="*/ 5021 h 10000"/>
              <a:gd name="connsiteX3-273" fmla="*/ 0 w 10000"/>
              <a:gd name="connsiteY3-274" fmla="*/ 9994 h 10000"/>
              <a:gd name="connsiteX4-275" fmla="*/ 9995 w 10000"/>
              <a:gd name="connsiteY4-276" fmla="*/ 10000 h 10000"/>
              <a:gd name="connsiteX5-277" fmla="*/ 9998 w 10000"/>
              <a:gd name="connsiteY5-278" fmla="*/ 6152 h 10000"/>
              <a:gd name="connsiteX6-279" fmla="*/ 10000 w 10000"/>
              <a:gd name="connsiteY6-280" fmla="*/ 0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0000" h="10000">
                <a:moveTo>
                  <a:pt x="10000" y="0"/>
                </a:moveTo>
                <a:lnTo>
                  <a:pt x="0" y="0"/>
                </a:lnTo>
                <a:cubicBezTo>
                  <a:pt x="62" y="1674"/>
                  <a:pt x="124" y="3347"/>
                  <a:pt x="189" y="5021"/>
                </a:cubicBezTo>
                <a:cubicBezTo>
                  <a:pt x="124" y="6679"/>
                  <a:pt x="62" y="8336"/>
                  <a:pt x="0" y="9994"/>
                </a:cubicBezTo>
                <a:lnTo>
                  <a:pt x="9995" y="10000"/>
                </a:lnTo>
                <a:cubicBezTo>
                  <a:pt x="9993" y="8184"/>
                  <a:pt x="9998" y="8051"/>
                  <a:pt x="9998" y="6152"/>
                </a:cubicBezTo>
                <a:cubicBezTo>
                  <a:pt x="9996" y="3296"/>
                  <a:pt x="10001" y="2674"/>
                  <a:pt x="10000" y="0"/>
                </a:cubicBez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30" name="Freeform 11"/>
          <p:cNvSpPr/>
          <p:nvPr userDrawn="1"/>
        </p:nvSpPr>
        <p:spPr bwMode="auto">
          <a:xfrm>
            <a:off x="310766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userDrawn="1">
  <p:cSld name="8#仅标题">
    <p:spTree>
      <p:nvGrpSpPr>
        <p:cNvPr id="1" name=""/>
        <p:cNvGrpSpPr/>
        <p:nvPr/>
      </p:nvGrpSpPr>
      <p:grpSpPr>
        <a:xfrm>
          <a:off x="0" y="0"/>
          <a:ext cx="0" cy="0"/>
          <a:chOff x="0" y="0"/>
          <a:chExt cx="0" cy="0"/>
        </a:xfrm>
      </p:grpSpPr>
      <p:sp>
        <p:nvSpPr>
          <p:cNvPr id="10"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1"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2" name="Freeform 12"/>
          <p:cNvSpPr>
            <a:spLocks noEditPoints="1"/>
          </p:cNvSpPr>
          <p:nvPr userDrawn="1"/>
        </p:nvSpPr>
        <p:spPr bwMode="auto">
          <a:xfrm>
            <a:off x="479376" y="474075"/>
            <a:ext cx="508162" cy="508967"/>
          </a:xfrm>
          <a:custGeom>
            <a:avLst/>
            <a:gdLst>
              <a:gd name="T0" fmla="*/ 1433 w 2867"/>
              <a:gd name="T1" fmla="*/ 0 h 2867"/>
              <a:gd name="T2" fmla="*/ 0 w 2867"/>
              <a:gd name="T3" fmla="*/ 1433 h 2867"/>
              <a:gd name="T4" fmla="*/ 1433 w 2867"/>
              <a:gd name="T5" fmla="*/ 2867 h 2867"/>
              <a:gd name="T6" fmla="*/ 2867 w 2867"/>
              <a:gd name="T7" fmla="*/ 1433 h 2867"/>
              <a:gd name="T8" fmla="*/ 1433 w 2867"/>
              <a:gd name="T9" fmla="*/ 0 h 2867"/>
              <a:gd name="T10" fmla="*/ 1433 w 2867"/>
              <a:gd name="T11" fmla="*/ 2662 h 2867"/>
              <a:gd name="T12" fmla="*/ 205 w 2867"/>
              <a:gd name="T13" fmla="*/ 1433 h 2867"/>
              <a:gd name="T14" fmla="*/ 1433 w 2867"/>
              <a:gd name="T15" fmla="*/ 205 h 2867"/>
              <a:gd name="T16" fmla="*/ 2662 w 2867"/>
              <a:gd name="T17" fmla="*/ 1433 h 2867"/>
              <a:gd name="T18" fmla="*/ 1433 w 2867"/>
              <a:gd name="T19" fmla="*/ 2662 h 2867"/>
              <a:gd name="T20" fmla="*/ 2336 w 2867"/>
              <a:gd name="T21" fmla="*/ 2066 h 2867"/>
              <a:gd name="T22" fmla="*/ 523 w 2867"/>
              <a:gd name="T23" fmla="*/ 2066 h 2867"/>
              <a:gd name="T24" fmla="*/ 976 w 2867"/>
              <a:gd name="T25" fmla="*/ 1432 h 2867"/>
              <a:gd name="T26" fmla="*/ 1255 w 2867"/>
              <a:gd name="T27" fmla="*/ 1810 h 2867"/>
              <a:gd name="T28" fmla="*/ 1792 w 2867"/>
              <a:gd name="T29" fmla="*/ 1069 h 2867"/>
              <a:gd name="T30" fmla="*/ 2336 w 2867"/>
              <a:gd name="T31" fmla="*/ 2066 h 2867"/>
              <a:gd name="T32" fmla="*/ 704 w 2867"/>
              <a:gd name="T33" fmla="*/ 978 h 2867"/>
              <a:gd name="T34" fmla="*/ 886 w 2867"/>
              <a:gd name="T35" fmla="*/ 797 h 2867"/>
              <a:gd name="T36" fmla="*/ 1067 w 2867"/>
              <a:gd name="T37" fmla="*/ 978 h 2867"/>
              <a:gd name="T38" fmla="*/ 886 w 2867"/>
              <a:gd name="T39" fmla="*/ 1160 h 2867"/>
              <a:gd name="T40" fmla="*/ 704 w 2867"/>
              <a:gd name="T41" fmla="*/ 978 h 2867"/>
              <a:gd name="T42" fmla="*/ 704 w 2867"/>
              <a:gd name="T43" fmla="*/ 978 h 2867"/>
              <a:gd name="T44" fmla="*/ 704 w 2867"/>
              <a:gd name="T45" fmla="*/ 978 h 2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67" h="2867">
                <a:moveTo>
                  <a:pt x="1433" y="0"/>
                </a:moveTo>
                <a:cubicBezTo>
                  <a:pt x="643" y="0"/>
                  <a:pt x="0" y="643"/>
                  <a:pt x="0" y="1433"/>
                </a:cubicBezTo>
                <a:cubicBezTo>
                  <a:pt x="0" y="2224"/>
                  <a:pt x="643" y="2867"/>
                  <a:pt x="1433" y="2867"/>
                </a:cubicBezTo>
                <a:cubicBezTo>
                  <a:pt x="2224" y="2867"/>
                  <a:pt x="2867" y="2224"/>
                  <a:pt x="2867" y="1433"/>
                </a:cubicBezTo>
                <a:cubicBezTo>
                  <a:pt x="2867" y="643"/>
                  <a:pt x="2224" y="0"/>
                  <a:pt x="1433" y="0"/>
                </a:cubicBezTo>
                <a:close/>
                <a:moveTo>
                  <a:pt x="1433" y="2662"/>
                </a:moveTo>
                <a:cubicBezTo>
                  <a:pt x="756" y="2662"/>
                  <a:pt x="205" y="2111"/>
                  <a:pt x="205" y="1433"/>
                </a:cubicBezTo>
                <a:cubicBezTo>
                  <a:pt x="205" y="756"/>
                  <a:pt x="756" y="205"/>
                  <a:pt x="1433" y="205"/>
                </a:cubicBezTo>
                <a:cubicBezTo>
                  <a:pt x="2111" y="205"/>
                  <a:pt x="2662" y="756"/>
                  <a:pt x="2662" y="1433"/>
                </a:cubicBezTo>
                <a:cubicBezTo>
                  <a:pt x="2662" y="2111"/>
                  <a:pt x="2111" y="2662"/>
                  <a:pt x="1433" y="2662"/>
                </a:cubicBezTo>
                <a:close/>
                <a:moveTo>
                  <a:pt x="2336" y="2066"/>
                </a:moveTo>
                <a:cubicBezTo>
                  <a:pt x="523" y="2066"/>
                  <a:pt x="523" y="2066"/>
                  <a:pt x="523" y="2066"/>
                </a:cubicBezTo>
                <a:cubicBezTo>
                  <a:pt x="976" y="1432"/>
                  <a:pt x="976" y="1432"/>
                  <a:pt x="976" y="1432"/>
                </a:cubicBezTo>
                <a:cubicBezTo>
                  <a:pt x="1255" y="1810"/>
                  <a:pt x="1255" y="1810"/>
                  <a:pt x="1255" y="1810"/>
                </a:cubicBezTo>
                <a:cubicBezTo>
                  <a:pt x="1792" y="1069"/>
                  <a:pt x="1792" y="1069"/>
                  <a:pt x="1792" y="1069"/>
                </a:cubicBezTo>
                <a:lnTo>
                  <a:pt x="2336" y="2066"/>
                </a:lnTo>
                <a:close/>
                <a:moveTo>
                  <a:pt x="704" y="978"/>
                </a:moveTo>
                <a:cubicBezTo>
                  <a:pt x="704" y="878"/>
                  <a:pt x="786" y="797"/>
                  <a:pt x="886" y="797"/>
                </a:cubicBezTo>
                <a:cubicBezTo>
                  <a:pt x="986" y="797"/>
                  <a:pt x="1067" y="878"/>
                  <a:pt x="1067" y="978"/>
                </a:cubicBezTo>
                <a:cubicBezTo>
                  <a:pt x="1067" y="1079"/>
                  <a:pt x="986" y="1160"/>
                  <a:pt x="886" y="1160"/>
                </a:cubicBezTo>
                <a:cubicBezTo>
                  <a:pt x="786" y="1160"/>
                  <a:pt x="704" y="1079"/>
                  <a:pt x="704" y="978"/>
                </a:cubicBezTo>
                <a:close/>
                <a:moveTo>
                  <a:pt x="704" y="978"/>
                </a:moveTo>
                <a:cubicBezTo>
                  <a:pt x="704" y="978"/>
                  <a:pt x="704" y="978"/>
                  <a:pt x="704" y="978"/>
                </a:cubicBezTo>
              </a:path>
            </a:pathLst>
          </a:custGeom>
          <a:solidFill>
            <a:schemeClr val="bg1"/>
          </a:solidFill>
          <a:ln>
            <a:noFill/>
          </a:ln>
        </p:spPr>
        <p:txBody>
          <a:bodyPr vert="horz" wrap="square" lIns="91440" tIns="45720" rIns="91440" bIns="45720" numCol="1" anchor="t" anchorCtr="0" compatLnSpc="1"/>
          <a:lstStyle/>
          <a:p>
            <a:endParaRPr lang="zh-CN" altLang="en-US">
              <a:solidFill>
                <a:srgbClr val="000000"/>
              </a:solidFill>
            </a:endParaRPr>
          </a:p>
        </p:txBody>
      </p:sp>
      <p:sp>
        <p:nvSpPr>
          <p:cNvPr id="6"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Tree>
  </p:cSld>
  <p:clrMapOvr>
    <a:masterClrMapping/>
  </p:clrMapOvr>
  <p:timing>
    <p:tnLst>
      <p:par>
        <p:cTn id="1" dur="indefinite" restart="never" nodeType="tmRoot"/>
      </p:par>
    </p:tn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userDrawn="1">
  <p:cSld name="8#仅标题">
    <p:spTree>
      <p:nvGrpSpPr>
        <p:cNvPr id="1" name=""/>
        <p:cNvGrpSpPr/>
        <p:nvPr/>
      </p:nvGrpSpPr>
      <p:grpSpPr>
        <a:xfrm>
          <a:off x="0" y="0"/>
          <a:ext cx="0" cy="0"/>
          <a:chOff x="0" y="0"/>
          <a:chExt cx="0" cy="0"/>
        </a:xfrm>
      </p:grpSpPr>
      <p:sp>
        <p:nvSpPr>
          <p:cNvPr id="10"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1"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2" name="Freeform 12"/>
          <p:cNvSpPr>
            <a:spLocks noEditPoints="1"/>
          </p:cNvSpPr>
          <p:nvPr userDrawn="1"/>
        </p:nvSpPr>
        <p:spPr bwMode="auto">
          <a:xfrm>
            <a:off x="479376" y="474075"/>
            <a:ext cx="508162" cy="508967"/>
          </a:xfrm>
          <a:custGeom>
            <a:avLst/>
            <a:gdLst>
              <a:gd name="T0" fmla="*/ 1433 w 2867"/>
              <a:gd name="T1" fmla="*/ 0 h 2867"/>
              <a:gd name="T2" fmla="*/ 0 w 2867"/>
              <a:gd name="T3" fmla="*/ 1433 h 2867"/>
              <a:gd name="T4" fmla="*/ 1433 w 2867"/>
              <a:gd name="T5" fmla="*/ 2867 h 2867"/>
              <a:gd name="T6" fmla="*/ 2867 w 2867"/>
              <a:gd name="T7" fmla="*/ 1433 h 2867"/>
              <a:gd name="T8" fmla="*/ 1433 w 2867"/>
              <a:gd name="T9" fmla="*/ 0 h 2867"/>
              <a:gd name="T10" fmla="*/ 1433 w 2867"/>
              <a:gd name="T11" fmla="*/ 2662 h 2867"/>
              <a:gd name="T12" fmla="*/ 205 w 2867"/>
              <a:gd name="T13" fmla="*/ 1433 h 2867"/>
              <a:gd name="T14" fmla="*/ 1433 w 2867"/>
              <a:gd name="T15" fmla="*/ 205 h 2867"/>
              <a:gd name="T16" fmla="*/ 2662 w 2867"/>
              <a:gd name="T17" fmla="*/ 1433 h 2867"/>
              <a:gd name="T18" fmla="*/ 1433 w 2867"/>
              <a:gd name="T19" fmla="*/ 2662 h 2867"/>
              <a:gd name="T20" fmla="*/ 2336 w 2867"/>
              <a:gd name="T21" fmla="*/ 2066 h 2867"/>
              <a:gd name="T22" fmla="*/ 523 w 2867"/>
              <a:gd name="T23" fmla="*/ 2066 h 2867"/>
              <a:gd name="T24" fmla="*/ 976 w 2867"/>
              <a:gd name="T25" fmla="*/ 1432 h 2867"/>
              <a:gd name="T26" fmla="*/ 1255 w 2867"/>
              <a:gd name="T27" fmla="*/ 1810 h 2867"/>
              <a:gd name="T28" fmla="*/ 1792 w 2867"/>
              <a:gd name="T29" fmla="*/ 1069 h 2867"/>
              <a:gd name="T30" fmla="*/ 2336 w 2867"/>
              <a:gd name="T31" fmla="*/ 2066 h 2867"/>
              <a:gd name="T32" fmla="*/ 704 w 2867"/>
              <a:gd name="T33" fmla="*/ 978 h 2867"/>
              <a:gd name="T34" fmla="*/ 886 w 2867"/>
              <a:gd name="T35" fmla="*/ 797 h 2867"/>
              <a:gd name="T36" fmla="*/ 1067 w 2867"/>
              <a:gd name="T37" fmla="*/ 978 h 2867"/>
              <a:gd name="T38" fmla="*/ 886 w 2867"/>
              <a:gd name="T39" fmla="*/ 1160 h 2867"/>
              <a:gd name="T40" fmla="*/ 704 w 2867"/>
              <a:gd name="T41" fmla="*/ 978 h 2867"/>
              <a:gd name="T42" fmla="*/ 704 w 2867"/>
              <a:gd name="T43" fmla="*/ 978 h 2867"/>
              <a:gd name="T44" fmla="*/ 704 w 2867"/>
              <a:gd name="T45" fmla="*/ 978 h 2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67" h="2867">
                <a:moveTo>
                  <a:pt x="1433" y="0"/>
                </a:moveTo>
                <a:cubicBezTo>
                  <a:pt x="643" y="0"/>
                  <a:pt x="0" y="643"/>
                  <a:pt x="0" y="1433"/>
                </a:cubicBezTo>
                <a:cubicBezTo>
                  <a:pt x="0" y="2224"/>
                  <a:pt x="643" y="2867"/>
                  <a:pt x="1433" y="2867"/>
                </a:cubicBezTo>
                <a:cubicBezTo>
                  <a:pt x="2224" y="2867"/>
                  <a:pt x="2867" y="2224"/>
                  <a:pt x="2867" y="1433"/>
                </a:cubicBezTo>
                <a:cubicBezTo>
                  <a:pt x="2867" y="643"/>
                  <a:pt x="2224" y="0"/>
                  <a:pt x="1433" y="0"/>
                </a:cubicBezTo>
                <a:close/>
                <a:moveTo>
                  <a:pt x="1433" y="2662"/>
                </a:moveTo>
                <a:cubicBezTo>
                  <a:pt x="756" y="2662"/>
                  <a:pt x="205" y="2111"/>
                  <a:pt x="205" y="1433"/>
                </a:cubicBezTo>
                <a:cubicBezTo>
                  <a:pt x="205" y="756"/>
                  <a:pt x="756" y="205"/>
                  <a:pt x="1433" y="205"/>
                </a:cubicBezTo>
                <a:cubicBezTo>
                  <a:pt x="2111" y="205"/>
                  <a:pt x="2662" y="756"/>
                  <a:pt x="2662" y="1433"/>
                </a:cubicBezTo>
                <a:cubicBezTo>
                  <a:pt x="2662" y="2111"/>
                  <a:pt x="2111" y="2662"/>
                  <a:pt x="1433" y="2662"/>
                </a:cubicBezTo>
                <a:close/>
                <a:moveTo>
                  <a:pt x="2336" y="2066"/>
                </a:moveTo>
                <a:cubicBezTo>
                  <a:pt x="523" y="2066"/>
                  <a:pt x="523" y="2066"/>
                  <a:pt x="523" y="2066"/>
                </a:cubicBezTo>
                <a:cubicBezTo>
                  <a:pt x="976" y="1432"/>
                  <a:pt x="976" y="1432"/>
                  <a:pt x="976" y="1432"/>
                </a:cubicBezTo>
                <a:cubicBezTo>
                  <a:pt x="1255" y="1810"/>
                  <a:pt x="1255" y="1810"/>
                  <a:pt x="1255" y="1810"/>
                </a:cubicBezTo>
                <a:cubicBezTo>
                  <a:pt x="1792" y="1069"/>
                  <a:pt x="1792" y="1069"/>
                  <a:pt x="1792" y="1069"/>
                </a:cubicBezTo>
                <a:lnTo>
                  <a:pt x="2336" y="2066"/>
                </a:lnTo>
                <a:close/>
                <a:moveTo>
                  <a:pt x="704" y="978"/>
                </a:moveTo>
                <a:cubicBezTo>
                  <a:pt x="704" y="878"/>
                  <a:pt x="786" y="797"/>
                  <a:pt x="886" y="797"/>
                </a:cubicBezTo>
                <a:cubicBezTo>
                  <a:pt x="986" y="797"/>
                  <a:pt x="1067" y="878"/>
                  <a:pt x="1067" y="978"/>
                </a:cubicBezTo>
                <a:cubicBezTo>
                  <a:pt x="1067" y="1079"/>
                  <a:pt x="986" y="1160"/>
                  <a:pt x="886" y="1160"/>
                </a:cubicBezTo>
                <a:cubicBezTo>
                  <a:pt x="786" y="1160"/>
                  <a:pt x="704" y="1079"/>
                  <a:pt x="704" y="978"/>
                </a:cubicBezTo>
                <a:close/>
                <a:moveTo>
                  <a:pt x="704" y="978"/>
                </a:moveTo>
                <a:cubicBezTo>
                  <a:pt x="704" y="978"/>
                  <a:pt x="704" y="978"/>
                  <a:pt x="704" y="978"/>
                </a:cubicBezTo>
              </a:path>
            </a:pathLst>
          </a:custGeom>
          <a:solidFill>
            <a:schemeClr val="bg1"/>
          </a:solidFill>
          <a:ln>
            <a:noFill/>
          </a:ln>
        </p:spPr>
        <p:txBody>
          <a:bodyPr vert="horz" wrap="square" lIns="91440" tIns="45720" rIns="91440" bIns="45720" numCol="1" anchor="t" anchorCtr="0" compatLnSpc="1"/>
          <a:lstStyle/>
          <a:p>
            <a:endParaRPr lang="zh-CN" altLang="en-US">
              <a:solidFill>
                <a:srgbClr val="000000"/>
              </a:solidFill>
            </a:endParaRPr>
          </a:p>
        </p:txBody>
      </p:sp>
      <p:sp>
        <p:nvSpPr>
          <p:cNvPr id="6"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Tree>
  </p:cSld>
  <p:clrMapOvr>
    <a:masterClrMapping/>
  </p:clrMapOvr>
  <p:timing>
    <p:tnLst>
      <p:par>
        <p:cTn id="1" dur="indefinite" restart="never" nodeType="tmRoot"/>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userDrawn="1">
  <p:cSld name="8#仅标题">
    <p:spTree>
      <p:nvGrpSpPr>
        <p:cNvPr id="1" name=""/>
        <p:cNvGrpSpPr/>
        <p:nvPr/>
      </p:nvGrpSpPr>
      <p:grpSpPr>
        <a:xfrm>
          <a:off x="0" y="0"/>
          <a:ext cx="0" cy="0"/>
          <a:chOff x="0" y="0"/>
          <a:chExt cx="0" cy="0"/>
        </a:xfrm>
      </p:grpSpPr>
      <p:sp>
        <p:nvSpPr>
          <p:cNvPr id="10"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1"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2" name="Freeform 12"/>
          <p:cNvSpPr>
            <a:spLocks noEditPoints="1"/>
          </p:cNvSpPr>
          <p:nvPr userDrawn="1"/>
        </p:nvSpPr>
        <p:spPr bwMode="auto">
          <a:xfrm>
            <a:off x="479376" y="474075"/>
            <a:ext cx="508162" cy="508967"/>
          </a:xfrm>
          <a:custGeom>
            <a:avLst/>
            <a:gdLst>
              <a:gd name="T0" fmla="*/ 1433 w 2867"/>
              <a:gd name="T1" fmla="*/ 0 h 2867"/>
              <a:gd name="T2" fmla="*/ 0 w 2867"/>
              <a:gd name="T3" fmla="*/ 1433 h 2867"/>
              <a:gd name="T4" fmla="*/ 1433 w 2867"/>
              <a:gd name="T5" fmla="*/ 2867 h 2867"/>
              <a:gd name="T6" fmla="*/ 2867 w 2867"/>
              <a:gd name="T7" fmla="*/ 1433 h 2867"/>
              <a:gd name="T8" fmla="*/ 1433 w 2867"/>
              <a:gd name="T9" fmla="*/ 0 h 2867"/>
              <a:gd name="T10" fmla="*/ 1433 w 2867"/>
              <a:gd name="T11" fmla="*/ 2662 h 2867"/>
              <a:gd name="T12" fmla="*/ 205 w 2867"/>
              <a:gd name="T13" fmla="*/ 1433 h 2867"/>
              <a:gd name="T14" fmla="*/ 1433 w 2867"/>
              <a:gd name="T15" fmla="*/ 205 h 2867"/>
              <a:gd name="T16" fmla="*/ 2662 w 2867"/>
              <a:gd name="T17" fmla="*/ 1433 h 2867"/>
              <a:gd name="T18" fmla="*/ 1433 w 2867"/>
              <a:gd name="T19" fmla="*/ 2662 h 2867"/>
              <a:gd name="T20" fmla="*/ 2336 w 2867"/>
              <a:gd name="T21" fmla="*/ 2066 h 2867"/>
              <a:gd name="T22" fmla="*/ 523 w 2867"/>
              <a:gd name="T23" fmla="*/ 2066 h 2867"/>
              <a:gd name="T24" fmla="*/ 976 w 2867"/>
              <a:gd name="T25" fmla="*/ 1432 h 2867"/>
              <a:gd name="T26" fmla="*/ 1255 w 2867"/>
              <a:gd name="T27" fmla="*/ 1810 h 2867"/>
              <a:gd name="T28" fmla="*/ 1792 w 2867"/>
              <a:gd name="T29" fmla="*/ 1069 h 2867"/>
              <a:gd name="T30" fmla="*/ 2336 w 2867"/>
              <a:gd name="T31" fmla="*/ 2066 h 2867"/>
              <a:gd name="T32" fmla="*/ 704 w 2867"/>
              <a:gd name="T33" fmla="*/ 978 h 2867"/>
              <a:gd name="T34" fmla="*/ 886 w 2867"/>
              <a:gd name="T35" fmla="*/ 797 h 2867"/>
              <a:gd name="T36" fmla="*/ 1067 w 2867"/>
              <a:gd name="T37" fmla="*/ 978 h 2867"/>
              <a:gd name="T38" fmla="*/ 886 w 2867"/>
              <a:gd name="T39" fmla="*/ 1160 h 2867"/>
              <a:gd name="T40" fmla="*/ 704 w 2867"/>
              <a:gd name="T41" fmla="*/ 978 h 2867"/>
              <a:gd name="T42" fmla="*/ 704 w 2867"/>
              <a:gd name="T43" fmla="*/ 978 h 2867"/>
              <a:gd name="T44" fmla="*/ 704 w 2867"/>
              <a:gd name="T45" fmla="*/ 978 h 2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67" h="2867">
                <a:moveTo>
                  <a:pt x="1433" y="0"/>
                </a:moveTo>
                <a:cubicBezTo>
                  <a:pt x="643" y="0"/>
                  <a:pt x="0" y="643"/>
                  <a:pt x="0" y="1433"/>
                </a:cubicBezTo>
                <a:cubicBezTo>
                  <a:pt x="0" y="2224"/>
                  <a:pt x="643" y="2867"/>
                  <a:pt x="1433" y="2867"/>
                </a:cubicBezTo>
                <a:cubicBezTo>
                  <a:pt x="2224" y="2867"/>
                  <a:pt x="2867" y="2224"/>
                  <a:pt x="2867" y="1433"/>
                </a:cubicBezTo>
                <a:cubicBezTo>
                  <a:pt x="2867" y="643"/>
                  <a:pt x="2224" y="0"/>
                  <a:pt x="1433" y="0"/>
                </a:cubicBezTo>
                <a:close/>
                <a:moveTo>
                  <a:pt x="1433" y="2662"/>
                </a:moveTo>
                <a:cubicBezTo>
                  <a:pt x="756" y="2662"/>
                  <a:pt x="205" y="2111"/>
                  <a:pt x="205" y="1433"/>
                </a:cubicBezTo>
                <a:cubicBezTo>
                  <a:pt x="205" y="756"/>
                  <a:pt x="756" y="205"/>
                  <a:pt x="1433" y="205"/>
                </a:cubicBezTo>
                <a:cubicBezTo>
                  <a:pt x="2111" y="205"/>
                  <a:pt x="2662" y="756"/>
                  <a:pt x="2662" y="1433"/>
                </a:cubicBezTo>
                <a:cubicBezTo>
                  <a:pt x="2662" y="2111"/>
                  <a:pt x="2111" y="2662"/>
                  <a:pt x="1433" y="2662"/>
                </a:cubicBezTo>
                <a:close/>
                <a:moveTo>
                  <a:pt x="2336" y="2066"/>
                </a:moveTo>
                <a:cubicBezTo>
                  <a:pt x="523" y="2066"/>
                  <a:pt x="523" y="2066"/>
                  <a:pt x="523" y="2066"/>
                </a:cubicBezTo>
                <a:cubicBezTo>
                  <a:pt x="976" y="1432"/>
                  <a:pt x="976" y="1432"/>
                  <a:pt x="976" y="1432"/>
                </a:cubicBezTo>
                <a:cubicBezTo>
                  <a:pt x="1255" y="1810"/>
                  <a:pt x="1255" y="1810"/>
                  <a:pt x="1255" y="1810"/>
                </a:cubicBezTo>
                <a:cubicBezTo>
                  <a:pt x="1792" y="1069"/>
                  <a:pt x="1792" y="1069"/>
                  <a:pt x="1792" y="1069"/>
                </a:cubicBezTo>
                <a:lnTo>
                  <a:pt x="2336" y="2066"/>
                </a:lnTo>
                <a:close/>
                <a:moveTo>
                  <a:pt x="704" y="978"/>
                </a:moveTo>
                <a:cubicBezTo>
                  <a:pt x="704" y="878"/>
                  <a:pt x="786" y="797"/>
                  <a:pt x="886" y="797"/>
                </a:cubicBezTo>
                <a:cubicBezTo>
                  <a:pt x="986" y="797"/>
                  <a:pt x="1067" y="878"/>
                  <a:pt x="1067" y="978"/>
                </a:cubicBezTo>
                <a:cubicBezTo>
                  <a:pt x="1067" y="1079"/>
                  <a:pt x="986" y="1160"/>
                  <a:pt x="886" y="1160"/>
                </a:cubicBezTo>
                <a:cubicBezTo>
                  <a:pt x="786" y="1160"/>
                  <a:pt x="704" y="1079"/>
                  <a:pt x="704" y="978"/>
                </a:cubicBezTo>
                <a:close/>
                <a:moveTo>
                  <a:pt x="704" y="978"/>
                </a:moveTo>
                <a:cubicBezTo>
                  <a:pt x="704" y="978"/>
                  <a:pt x="704" y="978"/>
                  <a:pt x="704" y="978"/>
                </a:cubicBezTo>
              </a:path>
            </a:pathLst>
          </a:custGeom>
          <a:solidFill>
            <a:schemeClr val="bg1"/>
          </a:solidFill>
          <a:ln>
            <a:noFill/>
          </a:ln>
        </p:spPr>
        <p:txBody>
          <a:bodyPr vert="horz" wrap="square" lIns="91440" tIns="45720" rIns="91440" bIns="45720" numCol="1" anchor="t" anchorCtr="0" compatLnSpc="1"/>
          <a:lstStyle/>
          <a:p>
            <a:endParaRPr lang="zh-CN" altLang="en-US">
              <a:solidFill>
                <a:srgbClr val="000000"/>
              </a:solidFill>
            </a:endParaRPr>
          </a:p>
        </p:txBody>
      </p:sp>
      <p:sp>
        <p:nvSpPr>
          <p:cNvPr id="6"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Tree>
  </p:cSld>
  <p:clrMapOvr>
    <a:masterClrMapping/>
  </p:clrMapOvr>
  <p:timing>
    <p:tnLst>
      <p:par>
        <p:cTn id="1" dur="indefinite" restart="never" nodeType="tmRoot"/>
      </p:par>
    </p:tn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userDrawn="1">
  <p:cSld name="8#仅标题">
    <p:spTree>
      <p:nvGrpSpPr>
        <p:cNvPr id="1" name=""/>
        <p:cNvGrpSpPr/>
        <p:nvPr/>
      </p:nvGrpSpPr>
      <p:grpSpPr>
        <a:xfrm>
          <a:off x="0" y="0"/>
          <a:ext cx="0" cy="0"/>
          <a:chOff x="0" y="0"/>
          <a:chExt cx="0" cy="0"/>
        </a:xfrm>
      </p:grpSpPr>
      <p:sp>
        <p:nvSpPr>
          <p:cNvPr id="10"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1"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2" name="Freeform 12"/>
          <p:cNvSpPr>
            <a:spLocks noEditPoints="1"/>
          </p:cNvSpPr>
          <p:nvPr userDrawn="1"/>
        </p:nvSpPr>
        <p:spPr bwMode="auto">
          <a:xfrm>
            <a:off x="479376" y="474075"/>
            <a:ext cx="508162" cy="508967"/>
          </a:xfrm>
          <a:custGeom>
            <a:avLst/>
            <a:gdLst>
              <a:gd name="T0" fmla="*/ 1433 w 2867"/>
              <a:gd name="T1" fmla="*/ 0 h 2867"/>
              <a:gd name="T2" fmla="*/ 0 w 2867"/>
              <a:gd name="T3" fmla="*/ 1433 h 2867"/>
              <a:gd name="T4" fmla="*/ 1433 w 2867"/>
              <a:gd name="T5" fmla="*/ 2867 h 2867"/>
              <a:gd name="T6" fmla="*/ 2867 w 2867"/>
              <a:gd name="T7" fmla="*/ 1433 h 2867"/>
              <a:gd name="T8" fmla="*/ 1433 w 2867"/>
              <a:gd name="T9" fmla="*/ 0 h 2867"/>
              <a:gd name="T10" fmla="*/ 1433 w 2867"/>
              <a:gd name="T11" fmla="*/ 2662 h 2867"/>
              <a:gd name="T12" fmla="*/ 205 w 2867"/>
              <a:gd name="T13" fmla="*/ 1433 h 2867"/>
              <a:gd name="T14" fmla="*/ 1433 w 2867"/>
              <a:gd name="T15" fmla="*/ 205 h 2867"/>
              <a:gd name="T16" fmla="*/ 2662 w 2867"/>
              <a:gd name="T17" fmla="*/ 1433 h 2867"/>
              <a:gd name="T18" fmla="*/ 1433 w 2867"/>
              <a:gd name="T19" fmla="*/ 2662 h 2867"/>
              <a:gd name="T20" fmla="*/ 2336 w 2867"/>
              <a:gd name="T21" fmla="*/ 2066 h 2867"/>
              <a:gd name="T22" fmla="*/ 523 w 2867"/>
              <a:gd name="T23" fmla="*/ 2066 h 2867"/>
              <a:gd name="T24" fmla="*/ 976 w 2867"/>
              <a:gd name="T25" fmla="*/ 1432 h 2867"/>
              <a:gd name="T26" fmla="*/ 1255 w 2867"/>
              <a:gd name="T27" fmla="*/ 1810 h 2867"/>
              <a:gd name="T28" fmla="*/ 1792 w 2867"/>
              <a:gd name="T29" fmla="*/ 1069 h 2867"/>
              <a:gd name="T30" fmla="*/ 2336 w 2867"/>
              <a:gd name="T31" fmla="*/ 2066 h 2867"/>
              <a:gd name="T32" fmla="*/ 704 w 2867"/>
              <a:gd name="T33" fmla="*/ 978 h 2867"/>
              <a:gd name="T34" fmla="*/ 886 w 2867"/>
              <a:gd name="T35" fmla="*/ 797 h 2867"/>
              <a:gd name="T36" fmla="*/ 1067 w 2867"/>
              <a:gd name="T37" fmla="*/ 978 h 2867"/>
              <a:gd name="T38" fmla="*/ 886 w 2867"/>
              <a:gd name="T39" fmla="*/ 1160 h 2867"/>
              <a:gd name="T40" fmla="*/ 704 w 2867"/>
              <a:gd name="T41" fmla="*/ 978 h 2867"/>
              <a:gd name="T42" fmla="*/ 704 w 2867"/>
              <a:gd name="T43" fmla="*/ 978 h 2867"/>
              <a:gd name="T44" fmla="*/ 704 w 2867"/>
              <a:gd name="T45" fmla="*/ 978 h 2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67" h="2867">
                <a:moveTo>
                  <a:pt x="1433" y="0"/>
                </a:moveTo>
                <a:cubicBezTo>
                  <a:pt x="643" y="0"/>
                  <a:pt x="0" y="643"/>
                  <a:pt x="0" y="1433"/>
                </a:cubicBezTo>
                <a:cubicBezTo>
                  <a:pt x="0" y="2224"/>
                  <a:pt x="643" y="2867"/>
                  <a:pt x="1433" y="2867"/>
                </a:cubicBezTo>
                <a:cubicBezTo>
                  <a:pt x="2224" y="2867"/>
                  <a:pt x="2867" y="2224"/>
                  <a:pt x="2867" y="1433"/>
                </a:cubicBezTo>
                <a:cubicBezTo>
                  <a:pt x="2867" y="643"/>
                  <a:pt x="2224" y="0"/>
                  <a:pt x="1433" y="0"/>
                </a:cubicBezTo>
                <a:close/>
                <a:moveTo>
                  <a:pt x="1433" y="2662"/>
                </a:moveTo>
                <a:cubicBezTo>
                  <a:pt x="756" y="2662"/>
                  <a:pt x="205" y="2111"/>
                  <a:pt x="205" y="1433"/>
                </a:cubicBezTo>
                <a:cubicBezTo>
                  <a:pt x="205" y="756"/>
                  <a:pt x="756" y="205"/>
                  <a:pt x="1433" y="205"/>
                </a:cubicBezTo>
                <a:cubicBezTo>
                  <a:pt x="2111" y="205"/>
                  <a:pt x="2662" y="756"/>
                  <a:pt x="2662" y="1433"/>
                </a:cubicBezTo>
                <a:cubicBezTo>
                  <a:pt x="2662" y="2111"/>
                  <a:pt x="2111" y="2662"/>
                  <a:pt x="1433" y="2662"/>
                </a:cubicBezTo>
                <a:close/>
                <a:moveTo>
                  <a:pt x="2336" y="2066"/>
                </a:moveTo>
                <a:cubicBezTo>
                  <a:pt x="523" y="2066"/>
                  <a:pt x="523" y="2066"/>
                  <a:pt x="523" y="2066"/>
                </a:cubicBezTo>
                <a:cubicBezTo>
                  <a:pt x="976" y="1432"/>
                  <a:pt x="976" y="1432"/>
                  <a:pt x="976" y="1432"/>
                </a:cubicBezTo>
                <a:cubicBezTo>
                  <a:pt x="1255" y="1810"/>
                  <a:pt x="1255" y="1810"/>
                  <a:pt x="1255" y="1810"/>
                </a:cubicBezTo>
                <a:cubicBezTo>
                  <a:pt x="1792" y="1069"/>
                  <a:pt x="1792" y="1069"/>
                  <a:pt x="1792" y="1069"/>
                </a:cubicBezTo>
                <a:lnTo>
                  <a:pt x="2336" y="2066"/>
                </a:lnTo>
                <a:close/>
                <a:moveTo>
                  <a:pt x="704" y="978"/>
                </a:moveTo>
                <a:cubicBezTo>
                  <a:pt x="704" y="878"/>
                  <a:pt x="786" y="797"/>
                  <a:pt x="886" y="797"/>
                </a:cubicBezTo>
                <a:cubicBezTo>
                  <a:pt x="986" y="797"/>
                  <a:pt x="1067" y="878"/>
                  <a:pt x="1067" y="978"/>
                </a:cubicBezTo>
                <a:cubicBezTo>
                  <a:pt x="1067" y="1079"/>
                  <a:pt x="986" y="1160"/>
                  <a:pt x="886" y="1160"/>
                </a:cubicBezTo>
                <a:cubicBezTo>
                  <a:pt x="786" y="1160"/>
                  <a:pt x="704" y="1079"/>
                  <a:pt x="704" y="978"/>
                </a:cubicBezTo>
                <a:close/>
                <a:moveTo>
                  <a:pt x="704" y="978"/>
                </a:moveTo>
                <a:cubicBezTo>
                  <a:pt x="704" y="978"/>
                  <a:pt x="704" y="978"/>
                  <a:pt x="704" y="978"/>
                </a:cubicBezTo>
              </a:path>
            </a:pathLst>
          </a:custGeom>
          <a:solidFill>
            <a:schemeClr val="bg1"/>
          </a:solidFill>
          <a:ln>
            <a:noFill/>
          </a:ln>
        </p:spPr>
        <p:txBody>
          <a:bodyPr vert="horz" wrap="square" lIns="91440" tIns="45720" rIns="91440" bIns="45720" numCol="1" anchor="t" anchorCtr="0" compatLnSpc="1"/>
          <a:lstStyle/>
          <a:p>
            <a:endParaRPr lang="zh-CN" altLang="en-US">
              <a:solidFill>
                <a:srgbClr val="000000"/>
              </a:solidFill>
            </a:endParaRPr>
          </a:p>
        </p:txBody>
      </p:sp>
      <p:sp>
        <p:nvSpPr>
          <p:cNvPr id="6"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Tree>
  </p:cSld>
  <p:clrMapOvr>
    <a:masterClrMapping/>
  </p:clrMapOvr>
  <p:timing>
    <p:tnLst>
      <p:par>
        <p:cTn id="1" dur="indefinite" restart="never" nodeType="tmRoot"/>
      </p:par>
    </p:tn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userDrawn="1">
  <p:cSld name="5#目录">
    <p:spTree>
      <p:nvGrpSpPr>
        <p:cNvPr id="1" name=""/>
        <p:cNvGrpSpPr/>
        <p:nvPr/>
      </p:nvGrpSpPr>
      <p:grpSpPr>
        <a:xfrm>
          <a:off x="0" y="0"/>
          <a:ext cx="0" cy="0"/>
          <a:chOff x="0" y="0"/>
          <a:chExt cx="0" cy="0"/>
        </a:xfrm>
      </p:grpSpPr>
      <p:sp>
        <p:nvSpPr>
          <p:cNvPr id="8" name="文本占位符 6"/>
          <p:cNvSpPr>
            <a:spLocks noGrp="1"/>
          </p:cNvSpPr>
          <p:nvPr>
            <p:ph type="body" sz="quarter" idx="10" hasCustomPrompt="1"/>
          </p:nvPr>
        </p:nvSpPr>
        <p:spPr>
          <a:xfrm>
            <a:off x="912283" y="1233487"/>
            <a:ext cx="10558800" cy="4680000"/>
          </a:xfrm>
        </p:spPr>
        <p:txBody>
          <a:bodyPr/>
          <a:lstStyle>
            <a:lvl1pPr marL="457200" marR="0" indent="-457200" algn="just" defTabSz="802005" rtl="0" eaLnBrk="1" fontAlgn="base" latinLnBrk="0" hangingPunct="1">
              <a:lnSpc>
                <a:spcPct val="140000"/>
              </a:lnSpc>
              <a:spcBef>
                <a:spcPct val="30000"/>
              </a:spcBef>
              <a:spcAft>
                <a:spcPct val="0"/>
              </a:spcAft>
              <a:buClr>
                <a:schemeClr val="tx1"/>
              </a:buClr>
              <a:buSzPct val="100000"/>
              <a:buFont typeface="+mj-lt"/>
              <a:buAutoNum type="arabicPeriod"/>
              <a:defRPr>
                <a:latin typeface="+mn-ea"/>
                <a:ea typeface="+mn-ea"/>
                <a:cs typeface="Arial" panose="020B0604020202020204" pitchFamily="34" charset="0"/>
              </a:defRPr>
            </a:lvl1pPr>
            <a:lvl2pPr>
              <a:buFont typeface="Wingdings" panose="05000000000000000000" pitchFamily="2" charset="2"/>
              <a:buChar char="p"/>
              <a:defRPr/>
            </a:lvl2pPr>
            <a:lvl3pPr>
              <a:defRPr/>
            </a:lvl3pPr>
            <a:lvl5pPr>
              <a:buNone/>
              <a:defRPr/>
            </a:lvl5pPr>
          </a:lstStyle>
          <a:p>
            <a:pPr marL="457200" indent="-457200">
              <a:buSzPct val="100000"/>
              <a:buFont typeface="+mj-lt"/>
              <a:buAutoNum type="arabicPeriod"/>
            </a:pPr>
            <a:r>
              <a:rPr lang="zh-CN" altLang="en-US" dirty="0"/>
              <a:t>一级目录一</a:t>
            </a:r>
            <a:endParaRPr lang="en-US" altLang="zh-CN" dirty="0"/>
          </a:p>
          <a:p>
            <a:pPr marL="457200" indent="-457200">
              <a:buSzPct val="100000"/>
              <a:buFont typeface="+mj-lt"/>
              <a:buAutoNum type="arabicPeriod"/>
            </a:pPr>
            <a:r>
              <a:rPr lang="zh-CN" altLang="en-US" dirty="0"/>
              <a:t>一级目录二</a:t>
            </a:r>
            <a:endParaRPr lang="en-US" altLang="zh-CN" dirty="0"/>
          </a:p>
          <a:p>
            <a:pPr marL="457200" indent="-457200">
              <a:buSzPct val="100000"/>
              <a:buFont typeface="+mj-lt"/>
              <a:buAutoNum type="arabicPeriod"/>
            </a:pPr>
            <a:r>
              <a:rPr lang="zh-CN" altLang="en-US" dirty="0"/>
              <a:t>一级目录三</a:t>
            </a:r>
            <a:endParaRPr lang="en-US" altLang="zh-CN" dirty="0"/>
          </a:p>
          <a:p>
            <a:pPr marL="457200" indent="-457200">
              <a:buSzPct val="100000"/>
              <a:buFont typeface="+mj-lt"/>
              <a:buAutoNum type="arabicPeriod"/>
            </a:pPr>
            <a:r>
              <a:rPr lang="zh-CN" altLang="en-US" dirty="0"/>
              <a:t>一级目录四</a:t>
            </a:r>
            <a:endParaRPr lang="en-US" altLang="zh-CN" dirty="0"/>
          </a:p>
          <a:p>
            <a:endParaRPr lang="zh-CN" altLang="en-US" dirty="0"/>
          </a:p>
        </p:txBody>
      </p:sp>
      <p:sp>
        <p:nvSpPr>
          <p:cNvPr id="6" name="TextBox 10"/>
          <p:cNvSpPr txBox="1"/>
          <p:nvPr userDrawn="1"/>
        </p:nvSpPr>
        <p:spPr bwMode="auto">
          <a:xfrm>
            <a:off x="1595500" y="408779"/>
            <a:ext cx="1665402" cy="639559"/>
          </a:xfrm>
          <a:prstGeom prst="rect">
            <a:avLst/>
          </a:prstGeom>
          <a:noFill/>
          <a:ln w="9525">
            <a:noFill/>
            <a:miter lim="800000"/>
          </a:ln>
        </p:spPr>
        <p:txBody>
          <a:bodyPr wrap="square" lIns="99980" tIns="49987" rIns="99980" bIns="49987" rtlCol="0">
            <a:spAutoFit/>
          </a:bodyPr>
          <a:lstStyle/>
          <a:p>
            <a:pPr defTabSz="1001395" eaLnBrk="0" hangingPunct="0"/>
            <a:r>
              <a:rPr lang="zh-CN" altLang="en-US" sz="3500" b="1" dirty="0" smtClean="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rPr>
              <a:t>目录</a:t>
            </a:r>
            <a:endParaRPr lang="zh-CN" altLang="en-US" sz="3500" b="1" dirty="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7"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9"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10" name="组合 9"/>
          <p:cNvGrpSpPr/>
          <p:nvPr userDrawn="1"/>
        </p:nvGrpSpPr>
        <p:grpSpPr>
          <a:xfrm>
            <a:off x="587388" y="515379"/>
            <a:ext cx="358335" cy="426359"/>
            <a:chOff x="3295650" y="230188"/>
            <a:chExt cx="936625" cy="1114426"/>
          </a:xfrm>
          <a:solidFill>
            <a:schemeClr val="bg1"/>
          </a:solidFill>
        </p:grpSpPr>
        <p:sp>
          <p:nvSpPr>
            <p:cNvPr id="11" name="Rectangle 16"/>
            <p:cNvSpPr>
              <a:spLocks noChangeArrowheads="1"/>
            </p:cNvSpPr>
            <p:nvPr/>
          </p:nvSpPr>
          <p:spPr bwMode="auto">
            <a:xfrm>
              <a:off x="3959225" y="876301"/>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3" name="Rectangle 17"/>
            <p:cNvSpPr>
              <a:spLocks noChangeArrowheads="1"/>
            </p:cNvSpPr>
            <p:nvPr/>
          </p:nvSpPr>
          <p:spPr bwMode="auto">
            <a:xfrm>
              <a:off x="3959225" y="777876"/>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4" name="Rectangle 18"/>
            <p:cNvSpPr>
              <a:spLocks noChangeArrowheads="1"/>
            </p:cNvSpPr>
            <p:nvPr/>
          </p:nvSpPr>
          <p:spPr bwMode="auto">
            <a:xfrm>
              <a:off x="3959225" y="677863"/>
              <a:ext cx="182563"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5" name="Rectangle 19"/>
            <p:cNvSpPr>
              <a:spLocks noChangeArrowheads="1"/>
            </p:cNvSpPr>
            <p:nvPr/>
          </p:nvSpPr>
          <p:spPr bwMode="auto">
            <a:xfrm>
              <a:off x="3959225" y="582613"/>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6" name="Rectangle 20"/>
            <p:cNvSpPr>
              <a:spLocks noChangeArrowheads="1"/>
            </p:cNvSpPr>
            <p:nvPr/>
          </p:nvSpPr>
          <p:spPr bwMode="auto">
            <a:xfrm>
              <a:off x="3676650" y="1101726"/>
              <a:ext cx="469900"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7" name="Rectangle 21"/>
            <p:cNvSpPr>
              <a:spLocks noChangeArrowheads="1"/>
            </p:cNvSpPr>
            <p:nvPr/>
          </p:nvSpPr>
          <p:spPr bwMode="auto">
            <a:xfrm>
              <a:off x="3676650" y="1198563"/>
              <a:ext cx="469900"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8" name="Freeform 22"/>
            <p:cNvSpPr/>
            <p:nvPr/>
          </p:nvSpPr>
          <p:spPr bwMode="auto">
            <a:xfrm>
              <a:off x="3590925" y="482601"/>
              <a:ext cx="641350" cy="862013"/>
            </a:xfrm>
            <a:custGeom>
              <a:avLst/>
              <a:gdLst>
                <a:gd name="T0" fmla="*/ 229 w 404"/>
                <a:gd name="T1" fmla="*/ 0 h 543"/>
                <a:gd name="T2" fmla="*/ 229 w 404"/>
                <a:gd name="T3" fmla="*/ 30 h 543"/>
                <a:gd name="T4" fmla="*/ 373 w 404"/>
                <a:gd name="T5" fmla="*/ 30 h 543"/>
                <a:gd name="T6" fmla="*/ 373 w 404"/>
                <a:gd name="T7" fmla="*/ 513 h 543"/>
                <a:gd name="T8" fmla="*/ 33 w 404"/>
                <a:gd name="T9" fmla="*/ 513 h 543"/>
                <a:gd name="T10" fmla="*/ 31 w 404"/>
                <a:gd name="T11" fmla="*/ 387 h 543"/>
                <a:gd name="T12" fmla="*/ 0 w 404"/>
                <a:gd name="T13" fmla="*/ 387 h 543"/>
                <a:gd name="T14" fmla="*/ 0 w 404"/>
                <a:gd name="T15" fmla="*/ 543 h 543"/>
                <a:gd name="T16" fmla="*/ 404 w 404"/>
                <a:gd name="T17" fmla="*/ 543 h 543"/>
                <a:gd name="T18" fmla="*/ 404 w 404"/>
                <a:gd name="T19" fmla="*/ 0 h 543"/>
                <a:gd name="T20" fmla="*/ 229 w 404"/>
                <a:gd name="T21" fmla="*/ 0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4" h="543">
                  <a:moveTo>
                    <a:pt x="229" y="0"/>
                  </a:moveTo>
                  <a:lnTo>
                    <a:pt x="229" y="30"/>
                  </a:lnTo>
                  <a:lnTo>
                    <a:pt x="373" y="30"/>
                  </a:lnTo>
                  <a:lnTo>
                    <a:pt x="373" y="513"/>
                  </a:lnTo>
                  <a:lnTo>
                    <a:pt x="33" y="513"/>
                  </a:lnTo>
                  <a:lnTo>
                    <a:pt x="31" y="387"/>
                  </a:lnTo>
                  <a:lnTo>
                    <a:pt x="0" y="387"/>
                  </a:lnTo>
                  <a:lnTo>
                    <a:pt x="0" y="543"/>
                  </a:lnTo>
                  <a:lnTo>
                    <a:pt x="404" y="543"/>
                  </a:lnTo>
                  <a:lnTo>
                    <a:pt x="404" y="0"/>
                  </a:lnTo>
                  <a:lnTo>
                    <a:pt x="229"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9" name="Rectangle 23"/>
            <p:cNvSpPr>
              <a:spLocks noChangeArrowheads="1"/>
            </p:cNvSpPr>
            <p:nvPr/>
          </p:nvSpPr>
          <p:spPr bwMode="auto">
            <a:xfrm>
              <a:off x="3959225" y="989013"/>
              <a:ext cx="182563"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0" name="Freeform 24"/>
            <p:cNvSpPr>
              <a:spLocks noEditPoints="1"/>
            </p:cNvSpPr>
            <p:nvPr/>
          </p:nvSpPr>
          <p:spPr bwMode="auto">
            <a:xfrm>
              <a:off x="3295650" y="230188"/>
              <a:ext cx="639763" cy="852488"/>
            </a:xfrm>
            <a:custGeom>
              <a:avLst/>
              <a:gdLst>
                <a:gd name="T0" fmla="*/ 403 w 403"/>
                <a:gd name="T1" fmla="*/ 0 h 537"/>
                <a:gd name="T2" fmla="*/ 0 w 403"/>
                <a:gd name="T3" fmla="*/ 0 h 537"/>
                <a:gd name="T4" fmla="*/ 0 w 403"/>
                <a:gd name="T5" fmla="*/ 447 h 537"/>
                <a:gd name="T6" fmla="*/ 92 w 403"/>
                <a:gd name="T7" fmla="*/ 537 h 537"/>
                <a:gd name="T8" fmla="*/ 403 w 403"/>
                <a:gd name="T9" fmla="*/ 537 h 537"/>
                <a:gd name="T10" fmla="*/ 403 w 403"/>
                <a:gd name="T11" fmla="*/ 0 h 537"/>
                <a:gd name="T12" fmla="*/ 373 w 403"/>
                <a:gd name="T13" fmla="*/ 508 h 537"/>
                <a:gd name="T14" fmla="*/ 108 w 403"/>
                <a:gd name="T15" fmla="*/ 508 h 537"/>
                <a:gd name="T16" fmla="*/ 108 w 403"/>
                <a:gd name="T17" fmla="*/ 433 h 537"/>
                <a:gd name="T18" fmla="*/ 30 w 403"/>
                <a:gd name="T19" fmla="*/ 433 h 537"/>
                <a:gd name="T20" fmla="*/ 30 w 403"/>
                <a:gd name="T21" fmla="*/ 31 h 537"/>
                <a:gd name="T22" fmla="*/ 373 w 403"/>
                <a:gd name="T23" fmla="*/ 31 h 537"/>
                <a:gd name="T24" fmla="*/ 373 w 403"/>
                <a:gd name="T25" fmla="*/ 508 h 5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3" h="537">
                  <a:moveTo>
                    <a:pt x="403" y="0"/>
                  </a:moveTo>
                  <a:lnTo>
                    <a:pt x="0" y="0"/>
                  </a:lnTo>
                  <a:lnTo>
                    <a:pt x="0" y="447"/>
                  </a:lnTo>
                  <a:lnTo>
                    <a:pt x="92" y="537"/>
                  </a:lnTo>
                  <a:lnTo>
                    <a:pt x="403" y="537"/>
                  </a:lnTo>
                  <a:lnTo>
                    <a:pt x="403" y="0"/>
                  </a:lnTo>
                  <a:close/>
                  <a:moveTo>
                    <a:pt x="373" y="508"/>
                  </a:moveTo>
                  <a:lnTo>
                    <a:pt x="108" y="508"/>
                  </a:lnTo>
                  <a:lnTo>
                    <a:pt x="108" y="433"/>
                  </a:lnTo>
                  <a:lnTo>
                    <a:pt x="30" y="433"/>
                  </a:lnTo>
                  <a:lnTo>
                    <a:pt x="30" y="31"/>
                  </a:lnTo>
                  <a:lnTo>
                    <a:pt x="373" y="31"/>
                  </a:lnTo>
                  <a:lnTo>
                    <a:pt x="373" y="50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1" name="Rectangle 25"/>
            <p:cNvSpPr>
              <a:spLocks noChangeArrowheads="1"/>
            </p:cNvSpPr>
            <p:nvPr/>
          </p:nvSpPr>
          <p:spPr bwMode="auto">
            <a:xfrm>
              <a:off x="3441700" y="376238"/>
              <a:ext cx="176213" cy="3238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2" name="Rectangle 26"/>
            <p:cNvSpPr>
              <a:spLocks noChangeArrowheads="1"/>
            </p:cNvSpPr>
            <p:nvPr/>
          </p:nvSpPr>
          <p:spPr bwMode="auto">
            <a:xfrm>
              <a:off x="3411538" y="755651"/>
              <a:ext cx="438150" cy="460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3" name="Rectangle 27"/>
            <p:cNvSpPr>
              <a:spLocks noChangeArrowheads="1"/>
            </p:cNvSpPr>
            <p:nvPr/>
          </p:nvSpPr>
          <p:spPr bwMode="auto">
            <a:xfrm>
              <a:off x="3670300" y="565151"/>
              <a:ext cx="179388"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4" name="Rectangle 28"/>
            <p:cNvSpPr>
              <a:spLocks noChangeArrowheads="1"/>
            </p:cNvSpPr>
            <p:nvPr/>
          </p:nvSpPr>
          <p:spPr bwMode="auto">
            <a:xfrm>
              <a:off x="3670300" y="658813"/>
              <a:ext cx="179388" cy="412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5" name="Rectangle 29"/>
            <p:cNvSpPr>
              <a:spLocks noChangeArrowheads="1"/>
            </p:cNvSpPr>
            <p:nvPr/>
          </p:nvSpPr>
          <p:spPr bwMode="auto">
            <a:xfrm>
              <a:off x="3670300" y="471488"/>
              <a:ext cx="179388"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6" name="Rectangle 30"/>
            <p:cNvSpPr>
              <a:spLocks noChangeArrowheads="1"/>
            </p:cNvSpPr>
            <p:nvPr/>
          </p:nvSpPr>
          <p:spPr bwMode="auto">
            <a:xfrm>
              <a:off x="3670300" y="376238"/>
              <a:ext cx="179388" cy="412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7" name="Rectangle 31"/>
            <p:cNvSpPr>
              <a:spLocks noChangeArrowheads="1"/>
            </p:cNvSpPr>
            <p:nvPr/>
          </p:nvSpPr>
          <p:spPr bwMode="auto">
            <a:xfrm>
              <a:off x="3411538" y="842963"/>
              <a:ext cx="438150"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29" name="Freeform 6"/>
          <p:cNvSpPr/>
          <p:nvPr userDrawn="1"/>
        </p:nvSpPr>
        <p:spPr bwMode="auto">
          <a:xfrm>
            <a:off x="3213039" y="296368"/>
            <a:ext cx="8978961" cy="864888"/>
          </a:xfrm>
          <a:custGeom>
            <a:avLst/>
            <a:gdLst>
              <a:gd name="T0" fmla="*/ 6409 w 6533"/>
              <a:gd name="T1" fmla="*/ 0 h 617"/>
              <a:gd name="T2" fmla="*/ 0 w 6533"/>
              <a:gd name="T3" fmla="*/ 0 h 617"/>
              <a:gd name="T4" fmla="*/ 126 w 6533"/>
              <a:gd name="T5" fmla="*/ 310 h 617"/>
              <a:gd name="T6" fmla="*/ 0 w 6533"/>
              <a:gd name="T7" fmla="*/ 617 h 617"/>
              <a:gd name="T8" fmla="*/ 6409 w 6533"/>
              <a:gd name="T9" fmla="*/ 617 h 617"/>
              <a:gd name="T10" fmla="*/ 6533 w 6533"/>
              <a:gd name="T11" fmla="*/ 310 h 617"/>
              <a:gd name="T12" fmla="*/ 6409 w 6533"/>
              <a:gd name="T13" fmla="*/ 0 h 617"/>
              <a:gd name="connsiteX0" fmla="*/ 9810 w 9810"/>
              <a:gd name="connsiteY0" fmla="*/ 0 h 10000"/>
              <a:gd name="connsiteX1" fmla="*/ 0 w 9810"/>
              <a:gd name="connsiteY1" fmla="*/ 0 h 10000"/>
              <a:gd name="connsiteX2" fmla="*/ 193 w 9810"/>
              <a:gd name="connsiteY2" fmla="*/ 5024 h 10000"/>
              <a:gd name="connsiteX3" fmla="*/ 0 w 9810"/>
              <a:gd name="connsiteY3" fmla="*/ 10000 h 10000"/>
              <a:gd name="connsiteX4" fmla="*/ 9810 w 9810"/>
              <a:gd name="connsiteY4" fmla="*/ 10000 h 10000"/>
              <a:gd name="connsiteX5" fmla="*/ 7589 w 9810"/>
              <a:gd name="connsiteY5" fmla="*/ 5574 h 10000"/>
              <a:gd name="connsiteX6" fmla="*/ 9810 w 9810"/>
              <a:gd name="connsiteY6" fmla="*/ 0 h 10000"/>
              <a:gd name="connsiteX0-1" fmla="*/ 7021 w 10000"/>
              <a:gd name="connsiteY0-2" fmla="*/ 0 h 10000"/>
              <a:gd name="connsiteX1-3" fmla="*/ 0 w 10000"/>
              <a:gd name="connsiteY1-4" fmla="*/ 0 h 10000"/>
              <a:gd name="connsiteX2-5" fmla="*/ 197 w 10000"/>
              <a:gd name="connsiteY2-6" fmla="*/ 5024 h 10000"/>
              <a:gd name="connsiteX3-7" fmla="*/ 0 w 10000"/>
              <a:gd name="connsiteY3-8" fmla="*/ 10000 h 10000"/>
              <a:gd name="connsiteX4-9" fmla="*/ 10000 w 10000"/>
              <a:gd name="connsiteY4-10" fmla="*/ 10000 h 10000"/>
              <a:gd name="connsiteX5-11" fmla="*/ 7736 w 10000"/>
              <a:gd name="connsiteY5-12" fmla="*/ 5574 h 10000"/>
              <a:gd name="connsiteX6-13" fmla="*/ 7021 w 10000"/>
              <a:gd name="connsiteY6-14" fmla="*/ 0 h 10000"/>
              <a:gd name="connsiteX0-15" fmla="*/ 7021 w 7736"/>
              <a:gd name="connsiteY0-16" fmla="*/ 0 h 10038"/>
              <a:gd name="connsiteX1-17" fmla="*/ 0 w 7736"/>
              <a:gd name="connsiteY1-18" fmla="*/ 0 h 10038"/>
              <a:gd name="connsiteX2-19" fmla="*/ 197 w 7736"/>
              <a:gd name="connsiteY2-20" fmla="*/ 5024 h 10038"/>
              <a:gd name="connsiteX3-21" fmla="*/ 0 w 7736"/>
              <a:gd name="connsiteY3-22" fmla="*/ 10000 h 10038"/>
              <a:gd name="connsiteX4-23" fmla="*/ 7017 w 7736"/>
              <a:gd name="connsiteY4-24" fmla="*/ 10038 h 10038"/>
              <a:gd name="connsiteX5-25" fmla="*/ 7736 w 7736"/>
              <a:gd name="connsiteY5-26" fmla="*/ 5574 h 10038"/>
              <a:gd name="connsiteX6-27" fmla="*/ 7021 w 7736"/>
              <a:gd name="connsiteY6-28" fmla="*/ 0 h 10038"/>
              <a:gd name="connsiteX0-29" fmla="*/ 9076 w 9316"/>
              <a:gd name="connsiteY0-30" fmla="*/ 0 h 10000"/>
              <a:gd name="connsiteX1-31" fmla="*/ 0 w 9316"/>
              <a:gd name="connsiteY1-32" fmla="*/ 0 h 10000"/>
              <a:gd name="connsiteX2-33" fmla="*/ 255 w 9316"/>
              <a:gd name="connsiteY2-34" fmla="*/ 5005 h 10000"/>
              <a:gd name="connsiteX3-35" fmla="*/ 0 w 9316"/>
              <a:gd name="connsiteY3-36" fmla="*/ 9962 h 10000"/>
              <a:gd name="connsiteX4-37" fmla="*/ 9071 w 9316"/>
              <a:gd name="connsiteY4-38" fmla="*/ 10000 h 10000"/>
              <a:gd name="connsiteX5-39" fmla="*/ 9316 w 9316"/>
              <a:gd name="connsiteY5-40" fmla="*/ 5668 h 10000"/>
              <a:gd name="connsiteX6-41" fmla="*/ 9076 w 9316"/>
              <a:gd name="connsiteY6-42" fmla="*/ 0 h 10000"/>
              <a:gd name="connsiteX0-43" fmla="*/ 9742 w 10000"/>
              <a:gd name="connsiteY0-44" fmla="*/ 0 h 10000"/>
              <a:gd name="connsiteX1-45" fmla="*/ 0 w 10000"/>
              <a:gd name="connsiteY1-46" fmla="*/ 0 h 10000"/>
              <a:gd name="connsiteX2-47" fmla="*/ 274 w 10000"/>
              <a:gd name="connsiteY2-48" fmla="*/ 5005 h 10000"/>
              <a:gd name="connsiteX3-49" fmla="*/ 0 w 10000"/>
              <a:gd name="connsiteY3-50" fmla="*/ 9962 h 10000"/>
              <a:gd name="connsiteX4-51" fmla="*/ 9737 w 10000"/>
              <a:gd name="connsiteY4-52" fmla="*/ 10000 h 10000"/>
              <a:gd name="connsiteX5-53" fmla="*/ 10000 w 10000"/>
              <a:gd name="connsiteY5-54" fmla="*/ 5668 h 10000"/>
              <a:gd name="connsiteX6-55" fmla="*/ 9742 w 10000"/>
              <a:gd name="connsiteY6-56" fmla="*/ 0 h 10000"/>
              <a:gd name="connsiteX0-57" fmla="*/ 9742 w 9877"/>
              <a:gd name="connsiteY0-58" fmla="*/ 0 h 10000"/>
              <a:gd name="connsiteX1-59" fmla="*/ 0 w 9877"/>
              <a:gd name="connsiteY1-60" fmla="*/ 0 h 10000"/>
              <a:gd name="connsiteX2-61" fmla="*/ 274 w 9877"/>
              <a:gd name="connsiteY2-62" fmla="*/ 5005 h 10000"/>
              <a:gd name="connsiteX3-63" fmla="*/ 0 w 9877"/>
              <a:gd name="connsiteY3-64" fmla="*/ 9962 h 10000"/>
              <a:gd name="connsiteX4-65" fmla="*/ 9737 w 9877"/>
              <a:gd name="connsiteY4-66" fmla="*/ 10000 h 10000"/>
              <a:gd name="connsiteX5-67" fmla="*/ 9738 w 9877"/>
              <a:gd name="connsiteY5-68" fmla="*/ 5783 h 10000"/>
              <a:gd name="connsiteX6-69" fmla="*/ 9742 w 9877"/>
              <a:gd name="connsiteY6-70" fmla="*/ 0 h 10000"/>
              <a:gd name="connsiteX0-71" fmla="*/ 9863 w 9991"/>
              <a:gd name="connsiteY0-72" fmla="*/ 0 h 10000"/>
              <a:gd name="connsiteX1-73" fmla="*/ 0 w 9991"/>
              <a:gd name="connsiteY1-74" fmla="*/ 0 h 10000"/>
              <a:gd name="connsiteX2-75" fmla="*/ 277 w 9991"/>
              <a:gd name="connsiteY2-76" fmla="*/ 5005 h 10000"/>
              <a:gd name="connsiteX3-77" fmla="*/ 0 w 9991"/>
              <a:gd name="connsiteY3-78" fmla="*/ 9962 h 10000"/>
              <a:gd name="connsiteX4-79" fmla="*/ 9858 w 9991"/>
              <a:gd name="connsiteY4-80" fmla="*/ 10000 h 10000"/>
              <a:gd name="connsiteX5-81" fmla="*/ 9817 w 9991"/>
              <a:gd name="connsiteY5-82" fmla="*/ 5783 h 10000"/>
              <a:gd name="connsiteX6-83" fmla="*/ 9863 w 9991"/>
              <a:gd name="connsiteY6-84" fmla="*/ 0 h 10000"/>
              <a:gd name="connsiteX0-85" fmla="*/ 9872 w 10014"/>
              <a:gd name="connsiteY0-86" fmla="*/ 0 h 10000"/>
              <a:gd name="connsiteX1-87" fmla="*/ 0 w 10014"/>
              <a:gd name="connsiteY1-88" fmla="*/ 0 h 10000"/>
              <a:gd name="connsiteX2-89" fmla="*/ 277 w 10014"/>
              <a:gd name="connsiteY2-90" fmla="*/ 5005 h 10000"/>
              <a:gd name="connsiteX3-91" fmla="*/ 0 w 10014"/>
              <a:gd name="connsiteY3-92" fmla="*/ 9962 h 10000"/>
              <a:gd name="connsiteX4-93" fmla="*/ 9867 w 10014"/>
              <a:gd name="connsiteY4-94" fmla="*/ 10000 h 10000"/>
              <a:gd name="connsiteX5-95" fmla="*/ 9890 w 10014"/>
              <a:gd name="connsiteY5-96" fmla="*/ 5745 h 10000"/>
              <a:gd name="connsiteX6-97" fmla="*/ 9872 w 10014"/>
              <a:gd name="connsiteY6-98" fmla="*/ 0 h 10000"/>
              <a:gd name="connsiteX0-99" fmla="*/ 9872 w 10030"/>
              <a:gd name="connsiteY0-100" fmla="*/ 0 h 10000"/>
              <a:gd name="connsiteX1-101" fmla="*/ 0 w 10030"/>
              <a:gd name="connsiteY1-102" fmla="*/ 0 h 10000"/>
              <a:gd name="connsiteX2-103" fmla="*/ 277 w 10030"/>
              <a:gd name="connsiteY2-104" fmla="*/ 5005 h 10000"/>
              <a:gd name="connsiteX3-105" fmla="*/ 0 w 10030"/>
              <a:gd name="connsiteY3-106" fmla="*/ 9962 h 10000"/>
              <a:gd name="connsiteX4-107" fmla="*/ 9867 w 10030"/>
              <a:gd name="connsiteY4-108" fmla="*/ 10000 h 10000"/>
              <a:gd name="connsiteX5-109" fmla="*/ 9890 w 10030"/>
              <a:gd name="connsiteY5-110" fmla="*/ 5745 h 10000"/>
              <a:gd name="connsiteX6-111" fmla="*/ 9872 w 10030"/>
              <a:gd name="connsiteY6-112" fmla="*/ 0 h 10000"/>
              <a:gd name="connsiteX0-113" fmla="*/ 9872 w 9921"/>
              <a:gd name="connsiteY0-114" fmla="*/ 0 h 10000"/>
              <a:gd name="connsiteX1-115" fmla="*/ 0 w 9921"/>
              <a:gd name="connsiteY1-116" fmla="*/ 0 h 10000"/>
              <a:gd name="connsiteX2-117" fmla="*/ 277 w 9921"/>
              <a:gd name="connsiteY2-118" fmla="*/ 5005 h 10000"/>
              <a:gd name="connsiteX3-119" fmla="*/ 0 w 9921"/>
              <a:gd name="connsiteY3-120" fmla="*/ 9962 h 10000"/>
              <a:gd name="connsiteX4-121" fmla="*/ 9867 w 9921"/>
              <a:gd name="connsiteY4-122" fmla="*/ 10000 h 10000"/>
              <a:gd name="connsiteX5-123" fmla="*/ 9890 w 9921"/>
              <a:gd name="connsiteY5-124" fmla="*/ 5745 h 10000"/>
              <a:gd name="connsiteX6-125" fmla="*/ 9872 w 9921"/>
              <a:gd name="connsiteY6-126" fmla="*/ 0 h 10000"/>
              <a:gd name="connsiteX0-127" fmla="*/ 9951 w 9974"/>
              <a:gd name="connsiteY0-128" fmla="*/ 0 h 10000"/>
              <a:gd name="connsiteX1-129" fmla="*/ 0 w 9974"/>
              <a:gd name="connsiteY1-130" fmla="*/ 0 h 10000"/>
              <a:gd name="connsiteX2-131" fmla="*/ 279 w 9974"/>
              <a:gd name="connsiteY2-132" fmla="*/ 5005 h 10000"/>
              <a:gd name="connsiteX3-133" fmla="*/ 0 w 9974"/>
              <a:gd name="connsiteY3-134" fmla="*/ 9962 h 10000"/>
              <a:gd name="connsiteX4-135" fmla="*/ 9946 w 9974"/>
              <a:gd name="connsiteY4-136" fmla="*/ 10000 h 10000"/>
              <a:gd name="connsiteX5-137" fmla="*/ 9969 w 9974"/>
              <a:gd name="connsiteY5-138" fmla="*/ 5745 h 10000"/>
              <a:gd name="connsiteX6-139" fmla="*/ 9951 w 9974"/>
              <a:gd name="connsiteY6-140" fmla="*/ 0 h 10000"/>
              <a:gd name="connsiteX0-141" fmla="*/ 9977 w 10001"/>
              <a:gd name="connsiteY0-142" fmla="*/ 0 h 10000"/>
              <a:gd name="connsiteX1-143" fmla="*/ 0 w 10001"/>
              <a:gd name="connsiteY1-144" fmla="*/ 0 h 10000"/>
              <a:gd name="connsiteX2-145" fmla="*/ 280 w 10001"/>
              <a:gd name="connsiteY2-146" fmla="*/ 5005 h 10000"/>
              <a:gd name="connsiteX3-147" fmla="*/ 0 w 10001"/>
              <a:gd name="connsiteY3-148" fmla="*/ 9962 h 10000"/>
              <a:gd name="connsiteX4-149" fmla="*/ 9972 w 10001"/>
              <a:gd name="connsiteY4-150" fmla="*/ 10000 h 10000"/>
              <a:gd name="connsiteX5-151" fmla="*/ 9995 w 10001"/>
              <a:gd name="connsiteY5-152" fmla="*/ 5745 h 10000"/>
              <a:gd name="connsiteX6-153" fmla="*/ 9977 w 10001"/>
              <a:gd name="connsiteY6-154" fmla="*/ 0 h 10000"/>
              <a:gd name="connsiteX0-155" fmla="*/ 9977 w 10001"/>
              <a:gd name="connsiteY0-156" fmla="*/ 0 h 10000"/>
              <a:gd name="connsiteX1-157" fmla="*/ 0 w 10001"/>
              <a:gd name="connsiteY1-158" fmla="*/ 0 h 10000"/>
              <a:gd name="connsiteX2-159" fmla="*/ 280 w 10001"/>
              <a:gd name="connsiteY2-160" fmla="*/ 5005 h 10000"/>
              <a:gd name="connsiteX3-161" fmla="*/ 0 w 10001"/>
              <a:gd name="connsiteY3-162" fmla="*/ 9962 h 10000"/>
              <a:gd name="connsiteX4-163" fmla="*/ 9972 w 10001"/>
              <a:gd name="connsiteY4-164" fmla="*/ 10000 h 10000"/>
              <a:gd name="connsiteX5-165" fmla="*/ 9995 w 10001"/>
              <a:gd name="connsiteY5-166" fmla="*/ 5745 h 10000"/>
              <a:gd name="connsiteX6-167" fmla="*/ 9977 w 10001"/>
              <a:gd name="connsiteY6-168" fmla="*/ 0 h 10000"/>
              <a:gd name="connsiteX0-169" fmla="*/ 9977 w 10001"/>
              <a:gd name="connsiteY0-170" fmla="*/ 0 h 10000"/>
              <a:gd name="connsiteX1-171" fmla="*/ 0 w 10001"/>
              <a:gd name="connsiteY1-172" fmla="*/ 0 h 10000"/>
              <a:gd name="connsiteX2-173" fmla="*/ 280 w 10001"/>
              <a:gd name="connsiteY2-174" fmla="*/ 5005 h 10000"/>
              <a:gd name="connsiteX3-175" fmla="*/ 0 w 10001"/>
              <a:gd name="connsiteY3-176" fmla="*/ 9962 h 10000"/>
              <a:gd name="connsiteX4-177" fmla="*/ 9972 w 10001"/>
              <a:gd name="connsiteY4-178" fmla="*/ 10000 h 10000"/>
              <a:gd name="connsiteX5-179" fmla="*/ 9995 w 10001"/>
              <a:gd name="connsiteY5-180" fmla="*/ 5745 h 10000"/>
              <a:gd name="connsiteX6-181" fmla="*/ 9977 w 10001"/>
              <a:gd name="connsiteY6-182" fmla="*/ 0 h 10000"/>
              <a:gd name="connsiteX0-183" fmla="*/ 9977 w 9995"/>
              <a:gd name="connsiteY0-184" fmla="*/ 0 h 10000"/>
              <a:gd name="connsiteX1-185" fmla="*/ 0 w 9995"/>
              <a:gd name="connsiteY1-186" fmla="*/ 0 h 10000"/>
              <a:gd name="connsiteX2-187" fmla="*/ 280 w 9995"/>
              <a:gd name="connsiteY2-188" fmla="*/ 5005 h 10000"/>
              <a:gd name="connsiteX3-189" fmla="*/ 0 w 9995"/>
              <a:gd name="connsiteY3-190" fmla="*/ 9962 h 10000"/>
              <a:gd name="connsiteX4-191" fmla="*/ 9972 w 9995"/>
              <a:gd name="connsiteY4-192" fmla="*/ 10000 h 10000"/>
              <a:gd name="connsiteX5-193" fmla="*/ 9995 w 9995"/>
              <a:gd name="connsiteY5-194" fmla="*/ 5745 h 10000"/>
              <a:gd name="connsiteX6-195" fmla="*/ 9977 w 9995"/>
              <a:gd name="connsiteY6-196" fmla="*/ 0 h 10000"/>
              <a:gd name="connsiteX0-197" fmla="*/ 9999 w 10000"/>
              <a:gd name="connsiteY0-198" fmla="*/ 0 h 10000"/>
              <a:gd name="connsiteX1-199" fmla="*/ 0 w 10000"/>
              <a:gd name="connsiteY1-200" fmla="*/ 0 h 10000"/>
              <a:gd name="connsiteX2-201" fmla="*/ 280 w 10000"/>
              <a:gd name="connsiteY2-202" fmla="*/ 5005 h 10000"/>
              <a:gd name="connsiteX3-203" fmla="*/ 0 w 10000"/>
              <a:gd name="connsiteY3-204" fmla="*/ 9962 h 10000"/>
              <a:gd name="connsiteX4-205" fmla="*/ 9977 w 10000"/>
              <a:gd name="connsiteY4-206" fmla="*/ 10000 h 10000"/>
              <a:gd name="connsiteX5-207" fmla="*/ 10000 w 10000"/>
              <a:gd name="connsiteY5-208" fmla="*/ 5745 h 10000"/>
              <a:gd name="connsiteX6-209" fmla="*/ 9999 w 10000"/>
              <a:gd name="connsiteY6-210" fmla="*/ 0 h 10000"/>
              <a:gd name="connsiteX0-211" fmla="*/ 9999 w 10004"/>
              <a:gd name="connsiteY0-212" fmla="*/ 0 h 10000"/>
              <a:gd name="connsiteX1-213" fmla="*/ 0 w 10004"/>
              <a:gd name="connsiteY1-214" fmla="*/ 0 h 10000"/>
              <a:gd name="connsiteX2-215" fmla="*/ 280 w 10004"/>
              <a:gd name="connsiteY2-216" fmla="*/ 5005 h 10000"/>
              <a:gd name="connsiteX3-217" fmla="*/ 0 w 10004"/>
              <a:gd name="connsiteY3-218" fmla="*/ 9962 h 10000"/>
              <a:gd name="connsiteX4-219" fmla="*/ 10000 w 10004"/>
              <a:gd name="connsiteY4-220" fmla="*/ 10000 h 10000"/>
              <a:gd name="connsiteX5-221" fmla="*/ 10000 w 10004"/>
              <a:gd name="connsiteY5-222" fmla="*/ 5745 h 10000"/>
              <a:gd name="connsiteX6-223" fmla="*/ 9999 w 10004"/>
              <a:gd name="connsiteY6-224" fmla="*/ 0 h 10000"/>
              <a:gd name="connsiteX0-225" fmla="*/ 9999 w 10000"/>
              <a:gd name="connsiteY0-226" fmla="*/ 0 h 10000"/>
              <a:gd name="connsiteX1-227" fmla="*/ 0 w 10000"/>
              <a:gd name="connsiteY1-228" fmla="*/ 0 h 10000"/>
              <a:gd name="connsiteX2-229" fmla="*/ 280 w 10000"/>
              <a:gd name="connsiteY2-230" fmla="*/ 5005 h 10000"/>
              <a:gd name="connsiteX3-231" fmla="*/ 0 w 10000"/>
              <a:gd name="connsiteY3-232" fmla="*/ 9962 h 10000"/>
              <a:gd name="connsiteX4-233" fmla="*/ 10000 w 10000"/>
              <a:gd name="connsiteY4-234" fmla="*/ 10000 h 10000"/>
              <a:gd name="connsiteX5-235" fmla="*/ 10000 w 10000"/>
              <a:gd name="connsiteY5-236" fmla="*/ 5745 h 10000"/>
              <a:gd name="connsiteX6-237" fmla="*/ 9999 w 10000"/>
              <a:gd name="connsiteY6-238" fmla="*/ 0 h 10000"/>
              <a:gd name="connsiteX0-239" fmla="*/ 14796 w 14796"/>
              <a:gd name="connsiteY0-240" fmla="*/ 0 h 10000"/>
              <a:gd name="connsiteX1-241" fmla="*/ 0 w 14796"/>
              <a:gd name="connsiteY1-242" fmla="*/ 0 h 10000"/>
              <a:gd name="connsiteX2-243" fmla="*/ 280 w 14796"/>
              <a:gd name="connsiteY2-244" fmla="*/ 5005 h 10000"/>
              <a:gd name="connsiteX3-245" fmla="*/ 0 w 14796"/>
              <a:gd name="connsiteY3-246" fmla="*/ 9962 h 10000"/>
              <a:gd name="connsiteX4-247" fmla="*/ 10000 w 14796"/>
              <a:gd name="connsiteY4-248" fmla="*/ 10000 h 10000"/>
              <a:gd name="connsiteX5-249" fmla="*/ 10000 w 14796"/>
              <a:gd name="connsiteY5-250" fmla="*/ 5745 h 10000"/>
              <a:gd name="connsiteX6-251" fmla="*/ 14796 w 14796"/>
              <a:gd name="connsiteY6-252" fmla="*/ 0 h 10000"/>
              <a:gd name="connsiteX0-253" fmla="*/ 14796 w 14796"/>
              <a:gd name="connsiteY0-254" fmla="*/ 0 h 9968"/>
              <a:gd name="connsiteX1-255" fmla="*/ 0 w 14796"/>
              <a:gd name="connsiteY1-256" fmla="*/ 0 h 9968"/>
              <a:gd name="connsiteX2-257" fmla="*/ 280 w 14796"/>
              <a:gd name="connsiteY2-258" fmla="*/ 5005 h 9968"/>
              <a:gd name="connsiteX3-259" fmla="*/ 0 w 14796"/>
              <a:gd name="connsiteY3-260" fmla="*/ 9962 h 9968"/>
              <a:gd name="connsiteX4-261" fmla="*/ 14788 w 14796"/>
              <a:gd name="connsiteY4-262" fmla="*/ 9968 h 9968"/>
              <a:gd name="connsiteX5-263" fmla="*/ 10000 w 14796"/>
              <a:gd name="connsiteY5-264" fmla="*/ 5745 h 9968"/>
              <a:gd name="connsiteX6-265" fmla="*/ 14796 w 14796"/>
              <a:gd name="connsiteY6-266" fmla="*/ 0 h 9968"/>
              <a:gd name="connsiteX0-267" fmla="*/ 10000 w 10000"/>
              <a:gd name="connsiteY0-268" fmla="*/ 0 h 10000"/>
              <a:gd name="connsiteX1-269" fmla="*/ 0 w 10000"/>
              <a:gd name="connsiteY1-270" fmla="*/ 0 h 10000"/>
              <a:gd name="connsiteX2-271" fmla="*/ 189 w 10000"/>
              <a:gd name="connsiteY2-272" fmla="*/ 5021 h 10000"/>
              <a:gd name="connsiteX3-273" fmla="*/ 0 w 10000"/>
              <a:gd name="connsiteY3-274" fmla="*/ 9994 h 10000"/>
              <a:gd name="connsiteX4-275" fmla="*/ 9995 w 10000"/>
              <a:gd name="connsiteY4-276" fmla="*/ 10000 h 10000"/>
              <a:gd name="connsiteX5-277" fmla="*/ 9998 w 10000"/>
              <a:gd name="connsiteY5-278" fmla="*/ 6152 h 10000"/>
              <a:gd name="connsiteX6-279" fmla="*/ 10000 w 10000"/>
              <a:gd name="connsiteY6-280" fmla="*/ 0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0000" h="10000">
                <a:moveTo>
                  <a:pt x="10000" y="0"/>
                </a:moveTo>
                <a:lnTo>
                  <a:pt x="0" y="0"/>
                </a:lnTo>
                <a:cubicBezTo>
                  <a:pt x="62" y="1674"/>
                  <a:pt x="124" y="3347"/>
                  <a:pt x="189" y="5021"/>
                </a:cubicBezTo>
                <a:cubicBezTo>
                  <a:pt x="124" y="6679"/>
                  <a:pt x="62" y="8336"/>
                  <a:pt x="0" y="9994"/>
                </a:cubicBezTo>
                <a:lnTo>
                  <a:pt x="9995" y="10000"/>
                </a:lnTo>
                <a:cubicBezTo>
                  <a:pt x="9993" y="8184"/>
                  <a:pt x="9998" y="8051"/>
                  <a:pt x="9998" y="6152"/>
                </a:cubicBezTo>
                <a:cubicBezTo>
                  <a:pt x="9996" y="3296"/>
                  <a:pt x="10001" y="2674"/>
                  <a:pt x="10000" y="0"/>
                </a:cubicBez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30" name="Freeform 11"/>
          <p:cNvSpPr/>
          <p:nvPr userDrawn="1"/>
        </p:nvSpPr>
        <p:spPr bwMode="auto">
          <a:xfrm>
            <a:off x="310766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userDrawn="1">
  <p:cSld name="8#仅标题">
    <p:spTree>
      <p:nvGrpSpPr>
        <p:cNvPr id="1" name=""/>
        <p:cNvGrpSpPr/>
        <p:nvPr/>
      </p:nvGrpSpPr>
      <p:grpSpPr>
        <a:xfrm>
          <a:off x="0" y="0"/>
          <a:ext cx="0" cy="0"/>
          <a:chOff x="0" y="0"/>
          <a:chExt cx="0" cy="0"/>
        </a:xfrm>
      </p:grpSpPr>
      <p:sp>
        <p:nvSpPr>
          <p:cNvPr id="10"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1"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2" name="Freeform 12"/>
          <p:cNvSpPr>
            <a:spLocks noEditPoints="1"/>
          </p:cNvSpPr>
          <p:nvPr userDrawn="1"/>
        </p:nvSpPr>
        <p:spPr bwMode="auto">
          <a:xfrm>
            <a:off x="479376" y="474075"/>
            <a:ext cx="508162" cy="508967"/>
          </a:xfrm>
          <a:custGeom>
            <a:avLst/>
            <a:gdLst>
              <a:gd name="T0" fmla="*/ 1433 w 2867"/>
              <a:gd name="T1" fmla="*/ 0 h 2867"/>
              <a:gd name="T2" fmla="*/ 0 w 2867"/>
              <a:gd name="T3" fmla="*/ 1433 h 2867"/>
              <a:gd name="T4" fmla="*/ 1433 w 2867"/>
              <a:gd name="T5" fmla="*/ 2867 h 2867"/>
              <a:gd name="T6" fmla="*/ 2867 w 2867"/>
              <a:gd name="T7" fmla="*/ 1433 h 2867"/>
              <a:gd name="T8" fmla="*/ 1433 w 2867"/>
              <a:gd name="T9" fmla="*/ 0 h 2867"/>
              <a:gd name="T10" fmla="*/ 1433 w 2867"/>
              <a:gd name="T11" fmla="*/ 2662 h 2867"/>
              <a:gd name="T12" fmla="*/ 205 w 2867"/>
              <a:gd name="T13" fmla="*/ 1433 h 2867"/>
              <a:gd name="T14" fmla="*/ 1433 w 2867"/>
              <a:gd name="T15" fmla="*/ 205 h 2867"/>
              <a:gd name="T16" fmla="*/ 2662 w 2867"/>
              <a:gd name="T17" fmla="*/ 1433 h 2867"/>
              <a:gd name="T18" fmla="*/ 1433 w 2867"/>
              <a:gd name="T19" fmla="*/ 2662 h 2867"/>
              <a:gd name="T20" fmla="*/ 2336 w 2867"/>
              <a:gd name="T21" fmla="*/ 2066 h 2867"/>
              <a:gd name="T22" fmla="*/ 523 w 2867"/>
              <a:gd name="T23" fmla="*/ 2066 h 2867"/>
              <a:gd name="T24" fmla="*/ 976 w 2867"/>
              <a:gd name="T25" fmla="*/ 1432 h 2867"/>
              <a:gd name="T26" fmla="*/ 1255 w 2867"/>
              <a:gd name="T27" fmla="*/ 1810 h 2867"/>
              <a:gd name="T28" fmla="*/ 1792 w 2867"/>
              <a:gd name="T29" fmla="*/ 1069 h 2867"/>
              <a:gd name="T30" fmla="*/ 2336 w 2867"/>
              <a:gd name="T31" fmla="*/ 2066 h 2867"/>
              <a:gd name="T32" fmla="*/ 704 w 2867"/>
              <a:gd name="T33" fmla="*/ 978 h 2867"/>
              <a:gd name="T34" fmla="*/ 886 w 2867"/>
              <a:gd name="T35" fmla="*/ 797 h 2867"/>
              <a:gd name="T36" fmla="*/ 1067 w 2867"/>
              <a:gd name="T37" fmla="*/ 978 h 2867"/>
              <a:gd name="T38" fmla="*/ 886 w 2867"/>
              <a:gd name="T39" fmla="*/ 1160 h 2867"/>
              <a:gd name="T40" fmla="*/ 704 w 2867"/>
              <a:gd name="T41" fmla="*/ 978 h 2867"/>
              <a:gd name="T42" fmla="*/ 704 w 2867"/>
              <a:gd name="T43" fmla="*/ 978 h 2867"/>
              <a:gd name="T44" fmla="*/ 704 w 2867"/>
              <a:gd name="T45" fmla="*/ 978 h 2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67" h="2867">
                <a:moveTo>
                  <a:pt x="1433" y="0"/>
                </a:moveTo>
                <a:cubicBezTo>
                  <a:pt x="643" y="0"/>
                  <a:pt x="0" y="643"/>
                  <a:pt x="0" y="1433"/>
                </a:cubicBezTo>
                <a:cubicBezTo>
                  <a:pt x="0" y="2224"/>
                  <a:pt x="643" y="2867"/>
                  <a:pt x="1433" y="2867"/>
                </a:cubicBezTo>
                <a:cubicBezTo>
                  <a:pt x="2224" y="2867"/>
                  <a:pt x="2867" y="2224"/>
                  <a:pt x="2867" y="1433"/>
                </a:cubicBezTo>
                <a:cubicBezTo>
                  <a:pt x="2867" y="643"/>
                  <a:pt x="2224" y="0"/>
                  <a:pt x="1433" y="0"/>
                </a:cubicBezTo>
                <a:close/>
                <a:moveTo>
                  <a:pt x="1433" y="2662"/>
                </a:moveTo>
                <a:cubicBezTo>
                  <a:pt x="756" y="2662"/>
                  <a:pt x="205" y="2111"/>
                  <a:pt x="205" y="1433"/>
                </a:cubicBezTo>
                <a:cubicBezTo>
                  <a:pt x="205" y="756"/>
                  <a:pt x="756" y="205"/>
                  <a:pt x="1433" y="205"/>
                </a:cubicBezTo>
                <a:cubicBezTo>
                  <a:pt x="2111" y="205"/>
                  <a:pt x="2662" y="756"/>
                  <a:pt x="2662" y="1433"/>
                </a:cubicBezTo>
                <a:cubicBezTo>
                  <a:pt x="2662" y="2111"/>
                  <a:pt x="2111" y="2662"/>
                  <a:pt x="1433" y="2662"/>
                </a:cubicBezTo>
                <a:close/>
                <a:moveTo>
                  <a:pt x="2336" y="2066"/>
                </a:moveTo>
                <a:cubicBezTo>
                  <a:pt x="523" y="2066"/>
                  <a:pt x="523" y="2066"/>
                  <a:pt x="523" y="2066"/>
                </a:cubicBezTo>
                <a:cubicBezTo>
                  <a:pt x="976" y="1432"/>
                  <a:pt x="976" y="1432"/>
                  <a:pt x="976" y="1432"/>
                </a:cubicBezTo>
                <a:cubicBezTo>
                  <a:pt x="1255" y="1810"/>
                  <a:pt x="1255" y="1810"/>
                  <a:pt x="1255" y="1810"/>
                </a:cubicBezTo>
                <a:cubicBezTo>
                  <a:pt x="1792" y="1069"/>
                  <a:pt x="1792" y="1069"/>
                  <a:pt x="1792" y="1069"/>
                </a:cubicBezTo>
                <a:lnTo>
                  <a:pt x="2336" y="2066"/>
                </a:lnTo>
                <a:close/>
                <a:moveTo>
                  <a:pt x="704" y="978"/>
                </a:moveTo>
                <a:cubicBezTo>
                  <a:pt x="704" y="878"/>
                  <a:pt x="786" y="797"/>
                  <a:pt x="886" y="797"/>
                </a:cubicBezTo>
                <a:cubicBezTo>
                  <a:pt x="986" y="797"/>
                  <a:pt x="1067" y="878"/>
                  <a:pt x="1067" y="978"/>
                </a:cubicBezTo>
                <a:cubicBezTo>
                  <a:pt x="1067" y="1079"/>
                  <a:pt x="986" y="1160"/>
                  <a:pt x="886" y="1160"/>
                </a:cubicBezTo>
                <a:cubicBezTo>
                  <a:pt x="786" y="1160"/>
                  <a:pt x="704" y="1079"/>
                  <a:pt x="704" y="978"/>
                </a:cubicBezTo>
                <a:close/>
                <a:moveTo>
                  <a:pt x="704" y="978"/>
                </a:moveTo>
                <a:cubicBezTo>
                  <a:pt x="704" y="978"/>
                  <a:pt x="704" y="978"/>
                  <a:pt x="704" y="978"/>
                </a:cubicBezTo>
              </a:path>
            </a:pathLst>
          </a:custGeom>
          <a:solidFill>
            <a:schemeClr val="bg1"/>
          </a:solidFill>
          <a:ln>
            <a:noFill/>
          </a:ln>
        </p:spPr>
        <p:txBody>
          <a:bodyPr vert="horz" wrap="square" lIns="91440" tIns="45720" rIns="91440" bIns="45720" numCol="1" anchor="t" anchorCtr="0" compatLnSpc="1"/>
          <a:lstStyle/>
          <a:p>
            <a:endParaRPr lang="zh-CN" altLang="en-US">
              <a:solidFill>
                <a:srgbClr val="000000"/>
              </a:solidFill>
            </a:endParaRPr>
          </a:p>
        </p:txBody>
      </p:sp>
      <p:sp>
        <p:nvSpPr>
          <p:cNvPr id="6"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Tree>
  </p:cSld>
  <p:clrMapOvr>
    <a:masterClrMapping/>
  </p:clrMapOvr>
  <p:timing>
    <p:tnLst>
      <p:par>
        <p:cTn id="1" dur="indefinite" restart="never" nodeType="tmRoot"/>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userDrawn="1">
  <p:cSld name="8#仅标题">
    <p:spTree>
      <p:nvGrpSpPr>
        <p:cNvPr id="1" name=""/>
        <p:cNvGrpSpPr/>
        <p:nvPr/>
      </p:nvGrpSpPr>
      <p:grpSpPr>
        <a:xfrm>
          <a:off x="0" y="0"/>
          <a:ext cx="0" cy="0"/>
          <a:chOff x="0" y="0"/>
          <a:chExt cx="0" cy="0"/>
        </a:xfrm>
      </p:grpSpPr>
      <p:sp>
        <p:nvSpPr>
          <p:cNvPr id="10"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1"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2" name="Freeform 12"/>
          <p:cNvSpPr>
            <a:spLocks noEditPoints="1"/>
          </p:cNvSpPr>
          <p:nvPr userDrawn="1"/>
        </p:nvSpPr>
        <p:spPr bwMode="auto">
          <a:xfrm>
            <a:off x="479376" y="474075"/>
            <a:ext cx="508162" cy="508967"/>
          </a:xfrm>
          <a:custGeom>
            <a:avLst/>
            <a:gdLst>
              <a:gd name="T0" fmla="*/ 1433 w 2867"/>
              <a:gd name="T1" fmla="*/ 0 h 2867"/>
              <a:gd name="T2" fmla="*/ 0 w 2867"/>
              <a:gd name="T3" fmla="*/ 1433 h 2867"/>
              <a:gd name="T4" fmla="*/ 1433 w 2867"/>
              <a:gd name="T5" fmla="*/ 2867 h 2867"/>
              <a:gd name="T6" fmla="*/ 2867 w 2867"/>
              <a:gd name="T7" fmla="*/ 1433 h 2867"/>
              <a:gd name="T8" fmla="*/ 1433 w 2867"/>
              <a:gd name="T9" fmla="*/ 0 h 2867"/>
              <a:gd name="T10" fmla="*/ 1433 w 2867"/>
              <a:gd name="T11" fmla="*/ 2662 h 2867"/>
              <a:gd name="T12" fmla="*/ 205 w 2867"/>
              <a:gd name="T13" fmla="*/ 1433 h 2867"/>
              <a:gd name="T14" fmla="*/ 1433 w 2867"/>
              <a:gd name="T15" fmla="*/ 205 h 2867"/>
              <a:gd name="T16" fmla="*/ 2662 w 2867"/>
              <a:gd name="T17" fmla="*/ 1433 h 2867"/>
              <a:gd name="T18" fmla="*/ 1433 w 2867"/>
              <a:gd name="T19" fmla="*/ 2662 h 2867"/>
              <a:gd name="T20" fmla="*/ 2336 w 2867"/>
              <a:gd name="T21" fmla="*/ 2066 h 2867"/>
              <a:gd name="T22" fmla="*/ 523 w 2867"/>
              <a:gd name="T23" fmla="*/ 2066 h 2867"/>
              <a:gd name="T24" fmla="*/ 976 w 2867"/>
              <a:gd name="T25" fmla="*/ 1432 h 2867"/>
              <a:gd name="T26" fmla="*/ 1255 w 2867"/>
              <a:gd name="T27" fmla="*/ 1810 h 2867"/>
              <a:gd name="T28" fmla="*/ 1792 w 2867"/>
              <a:gd name="T29" fmla="*/ 1069 h 2867"/>
              <a:gd name="T30" fmla="*/ 2336 w 2867"/>
              <a:gd name="T31" fmla="*/ 2066 h 2867"/>
              <a:gd name="T32" fmla="*/ 704 w 2867"/>
              <a:gd name="T33" fmla="*/ 978 h 2867"/>
              <a:gd name="T34" fmla="*/ 886 w 2867"/>
              <a:gd name="T35" fmla="*/ 797 h 2867"/>
              <a:gd name="T36" fmla="*/ 1067 w 2867"/>
              <a:gd name="T37" fmla="*/ 978 h 2867"/>
              <a:gd name="T38" fmla="*/ 886 w 2867"/>
              <a:gd name="T39" fmla="*/ 1160 h 2867"/>
              <a:gd name="T40" fmla="*/ 704 w 2867"/>
              <a:gd name="T41" fmla="*/ 978 h 2867"/>
              <a:gd name="T42" fmla="*/ 704 w 2867"/>
              <a:gd name="T43" fmla="*/ 978 h 2867"/>
              <a:gd name="T44" fmla="*/ 704 w 2867"/>
              <a:gd name="T45" fmla="*/ 978 h 2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67" h="2867">
                <a:moveTo>
                  <a:pt x="1433" y="0"/>
                </a:moveTo>
                <a:cubicBezTo>
                  <a:pt x="643" y="0"/>
                  <a:pt x="0" y="643"/>
                  <a:pt x="0" y="1433"/>
                </a:cubicBezTo>
                <a:cubicBezTo>
                  <a:pt x="0" y="2224"/>
                  <a:pt x="643" y="2867"/>
                  <a:pt x="1433" y="2867"/>
                </a:cubicBezTo>
                <a:cubicBezTo>
                  <a:pt x="2224" y="2867"/>
                  <a:pt x="2867" y="2224"/>
                  <a:pt x="2867" y="1433"/>
                </a:cubicBezTo>
                <a:cubicBezTo>
                  <a:pt x="2867" y="643"/>
                  <a:pt x="2224" y="0"/>
                  <a:pt x="1433" y="0"/>
                </a:cubicBezTo>
                <a:close/>
                <a:moveTo>
                  <a:pt x="1433" y="2662"/>
                </a:moveTo>
                <a:cubicBezTo>
                  <a:pt x="756" y="2662"/>
                  <a:pt x="205" y="2111"/>
                  <a:pt x="205" y="1433"/>
                </a:cubicBezTo>
                <a:cubicBezTo>
                  <a:pt x="205" y="756"/>
                  <a:pt x="756" y="205"/>
                  <a:pt x="1433" y="205"/>
                </a:cubicBezTo>
                <a:cubicBezTo>
                  <a:pt x="2111" y="205"/>
                  <a:pt x="2662" y="756"/>
                  <a:pt x="2662" y="1433"/>
                </a:cubicBezTo>
                <a:cubicBezTo>
                  <a:pt x="2662" y="2111"/>
                  <a:pt x="2111" y="2662"/>
                  <a:pt x="1433" y="2662"/>
                </a:cubicBezTo>
                <a:close/>
                <a:moveTo>
                  <a:pt x="2336" y="2066"/>
                </a:moveTo>
                <a:cubicBezTo>
                  <a:pt x="523" y="2066"/>
                  <a:pt x="523" y="2066"/>
                  <a:pt x="523" y="2066"/>
                </a:cubicBezTo>
                <a:cubicBezTo>
                  <a:pt x="976" y="1432"/>
                  <a:pt x="976" y="1432"/>
                  <a:pt x="976" y="1432"/>
                </a:cubicBezTo>
                <a:cubicBezTo>
                  <a:pt x="1255" y="1810"/>
                  <a:pt x="1255" y="1810"/>
                  <a:pt x="1255" y="1810"/>
                </a:cubicBezTo>
                <a:cubicBezTo>
                  <a:pt x="1792" y="1069"/>
                  <a:pt x="1792" y="1069"/>
                  <a:pt x="1792" y="1069"/>
                </a:cubicBezTo>
                <a:lnTo>
                  <a:pt x="2336" y="2066"/>
                </a:lnTo>
                <a:close/>
                <a:moveTo>
                  <a:pt x="704" y="978"/>
                </a:moveTo>
                <a:cubicBezTo>
                  <a:pt x="704" y="878"/>
                  <a:pt x="786" y="797"/>
                  <a:pt x="886" y="797"/>
                </a:cubicBezTo>
                <a:cubicBezTo>
                  <a:pt x="986" y="797"/>
                  <a:pt x="1067" y="878"/>
                  <a:pt x="1067" y="978"/>
                </a:cubicBezTo>
                <a:cubicBezTo>
                  <a:pt x="1067" y="1079"/>
                  <a:pt x="986" y="1160"/>
                  <a:pt x="886" y="1160"/>
                </a:cubicBezTo>
                <a:cubicBezTo>
                  <a:pt x="786" y="1160"/>
                  <a:pt x="704" y="1079"/>
                  <a:pt x="704" y="978"/>
                </a:cubicBezTo>
                <a:close/>
                <a:moveTo>
                  <a:pt x="704" y="978"/>
                </a:moveTo>
                <a:cubicBezTo>
                  <a:pt x="704" y="978"/>
                  <a:pt x="704" y="978"/>
                  <a:pt x="704" y="978"/>
                </a:cubicBezTo>
              </a:path>
            </a:pathLst>
          </a:custGeom>
          <a:solidFill>
            <a:schemeClr val="bg1"/>
          </a:solidFill>
          <a:ln>
            <a:noFill/>
          </a:ln>
        </p:spPr>
        <p:txBody>
          <a:bodyPr vert="horz" wrap="square" lIns="91440" tIns="45720" rIns="91440" bIns="45720" numCol="1" anchor="t" anchorCtr="0" compatLnSpc="1"/>
          <a:lstStyle/>
          <a:p>
            <a:endParaRPr lang="zh-CN" altLang="en-US">
              <a:solidFill>
                <a:srgbClr val="000000"/>
              </a:solidFill>
            </a:endParaRPr>
          </a:p>
        </p:txBody>
      </p:sp>
      <p:sp>
        <p:nvSpPr>
          <p:cNvPr id="6"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Tree>
  </p:cSld>
  <p:clrMapOvr>
    <a:masterClrMapping/>
  </p:clrMapOvr>
  <p:timing>
    <p:tnLst>
      <p:par>
        <p:cTn id="1" dur="indefinite" restart="never" nodeType="tmRoot"/>
      </p:par>
    </p:tn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userDrawn="1">
  <p:cSld name="8#仅标题">
    <p:spTree>
      <p:nvGrpSpPr>
        <p:cNvPr id="1" name=""/>
        <p:cNvGrpSpPr/>
        <p:nvPr/>
      </p:nvGrpSpPr>
      <p:grpSpPr>
        <a:xfrm>
          <a:off x="0" y="0"/>
          <a:ext cx="0" cy="0"/>
          <a:chOff x="0" y="0"/>
          <a:chExt cx="0" cy="0"/>
        </a:xfrm>
      </p:grpSpPr>
      <p:sp>
        <p:nvSpPr>
          <p:cNvPr id="10"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1"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2" name="Freeform 12"/>
          <p:cNvSpPr>
            <a:spLocks noEditPoints="1"/>
          </p:cNvSpPr>
          <p:nvPr userDrawn="1"/>
        </p:nvSpPr>
        <p:spPr bwMode="auto">
          <a:xfrm>
            <a:off x="479376" y="474075"/>
            <a:ext cx="508162" cy="508967"/>
          </a:xfrm>
          <a:custGeom>
            <a:avLst/>
            <a:gdLst>
              <a:gd name="T0" fmla="*/ 1433 w 2867"/>
              <a:gd name="T1" fmla="*/ 0 h 2867"/>
              <a:gd name="T2" fmla="*/ 0 w 2867"/>
              <a:gd name="T3" fmla="*/ 1433 h 2867"/>
              <a:gd name="T4" fmla="*/ 1433 w 2867"/>
              <a:gd name="T5" fmla="*/ 2867 h 2867"/>
              <a:gd name="T6" fmla="*/ 2867 w 2867"/>
              <a:gd name="T7" fmla="*/ 1433 h 2867"/>
              <a:gd name="T8" fmla="*/ 1433 w 2867"/>
              <a:gd name="T9" fmla="*/ 0 h 2867"/>
              <a:gd name="T10" fmla="*/ 1433 w 2867"/>
              <a:gd name="T11" fmla="*/ 2662 h 2867"/>
              <a:gd name="T12" fmla="*/ 205 w 2867"/>
              <a:gd name="T13" fmla="*/ 1433 h 2867"/>
              <a:gd name="T14" fmla="*/ 1433 w 2867"/>
              <a:gd name="T15" fmla="*/ 205 h 2867"/>
              <a:gd name="T16" fmla="*/ 2662 w 2867"/>
              <a:gd name="T17" fmla="*/ 1433 h 2867"/>
              <a:gd name="T18" fmla="*/ 1433 w 2867"/>
              <a:gd name="T19" fmla="*/ 2662 h 2867"/>
              <a:gd name="T20" fmla="*/ 2336 w 2867"/>
              <a:gd name="T21" fmla="*/ 2066 h 2867"/>
              <a:gd name="T22" fmla="*/ 523 w 2867"/>
              <a:gd name="T23" fmla="*/ 2066 h 2867"/>
              <a:gd name="T24" fmla="*/ 976 w 2867"/>
              <a:gd name="T25" fmla="*/ 1432 h 2867"/>
              <a:gd name="T26" fmla="*/ 1255 w 2867"/>
              <a:gd name="T27" fmla="*/ 1810 h 2867"/>
              <a:gd name="T28" fmla="*/ 1792 w 2867"/>
              <a:gd name="T29" fmla="*/ 1069 h 2867"/>
              <a:gd name="T30" fmla="*/ 2336 w 2867"/>
              <a:gd name="T31" fmla="*/ 2066 h 2867"/>
              <a:gd name="T32" fmla="*/ 704 w 2867"/>
              <a:gd name="T33" fmla="*/ 978 h 2867"/>
              <a:gd name="T34" fmla="*/ 886 w 2867"/>
              <a:gd name="T35" fmla="*/ 797 h 2867"/>
              <a:gd name="T36" fmla="*/ 1067 w 2867"/>
              <a:gd name="T37" fmla="*/ 978 h 2867"/>
              <a:gd name="T38" fmla="*/ 886 w 2867"/>
              <a:gd name="T39" fmla="*/ 1160 h 2867"/>
              <a:gd name="T40" fmla="*/ 704 w 2867"/>
              <a:gd name="T41" fmla="*/ 978 h 2867"/>
              <a:gd name="T42" fmla="*/ 704 w 2867"/>
              <a:gd name="T43" fmla="*/ 978 h 2867"/>
              <a:gd name="T44" fmla="*/ 704 w 2867"/>
              <a:gd name="T45" fmla="*/ 978 h 2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67" h="2867">
                <a:moveTo>
                  <a:pt x="1433" y="0"/>
                </a:moveTo>
                <a:cubicBezTo>
                  <a:pt x="643" y="0"/>
                  <a:pt x="0" y="643"/>
                  <a:pt x="0" y="1433"/>
                </a:cubicBezTo>
                <a:cubicBezTo>
                  <a:pt x="0" y="2224"/>
                  <a:pt x="643" y="2867"/>
                  <a:pt x="1433" y="2867"/>
                </a:cubicBezTo>
                <a:cubicBezTo>
                  <a:pt x="2224" y="2867"/>
                  <a:pt x="2867" y="2224"/>
                  <a:pt x="2867" y="1433"/>
                </a:cubicBezTo>
                <a:cubicBezTo>
                  <a:pt x="2867" y="643"/>
                  <a:pt x="2224" y="0"/>
                  <a:pt x="1433" y="0"/>
                </a:cubicBezTo>
                <a:close/>
                <a:moveTo>
                  <a:pt x="1433" y="2662"/>
                </a:moveTo>
                <a:cubicBezTo>
                  <a:pt x="756" y="2662"/>
                  <a:pt x="205" y="2111"/>
                  <a:pt x="205" y="1433"/>
                </a:cubicBezTo>
                <a:cubicBezTo>
                  <a:pt x="205" y="756"/>
                  <a:pt x="756" y="205"/>
                  <a:pt x="1433" y="205"/>
                </a:cubicBezTo>
                <a:cubicBezTo>
                  <a:pt x="2111" y="205"/>
                  <a:pt x="2662" y="756"/>
                  <a:pt x="2662" y="1433"/>
                </a:cubicBezTo>
                <a:cubicBezTo>
                  <a:pt x="2662" y="2111"/>
                  <a:pt x="2111" y="2662"/>
                  <a:pt x="1433" y="2662"/>
                </a:cubicBezTo>
                <a:close/>
                <a:moveTo>
                  <a:pt x="2336" y="2066"/>
                </a:moveTo>
                <a:cubicBezTo>
                  <a:pt x="523" y="2066"/>
                  <a:pt x="523" y="2066"/>
                  <a:pt x="523" y="2066"/>
                </a:cubicBezTo>
                <a:cubicBezTo>
                  <a:pt x="976" y="1432"/>
                  <a:pt x="976" y="1432"/>
                  <a:pt x="976" y="1432"/>
                </a:cubicBezTo>
                <a:cubicBezTo>
                  <a:pt x="1255" y="1810"/>
                  <a:pt x="1255" y="1810"/>
                  <a:pt x="1255" y="1810"/>
                </a:cubicBezTo>
                <a:cubicBezTo>
                  <a:pt x="1792" y="1069"/>
                  <a:pt x="1792" y="1069"/>
                  <a:pt x="1792" y="1069"/>
                </a:cubicBezTo>
                <a:lnTo>
                  <a:pt x="2336" y="2066"/>
                </a:lnTo>
                <a:close/>
                <a:moveTo>
                  <a:pt x="704" y="978"/>
                </a:moveTo>
                <a:cubicBezTo>
                  <a:pt x="704" y="878"/>
                  <a:pt x="786" y="797"/>
                  <a:pt x="886" y="797"/>
                </a:cubicBezTo>
                <a:cubicBezTo>
                  <a:pt x="986" y="797"/>
                  <a:pt x="1067" y="878"/>
                  <a:pt x="1067" y="978"/>
                </a:cubicBezTo>
                <a:cubicBezTo>
                  <a:pt x="1067" y="1079"/>
                  <a:pt x="986" y="1160"/>
                  <a:pt x="886" y="1160"/>
                </a:cubicBezTo>
                <a:cubicBezTo>
                  <a:pt x="786" y="1160"/>
                  <a:pt x="704" y="1079"/>
                  <a:pt x="704" y="978"/>
                </a:cubicBezTo>
                <a:close/>
                <a:moveTo>
                  <a:pt x="704" y="978"/>
                </a:moveTo>
                <a:cubicBezTo>
                  <a:pt x="704" y="978"/>
                  <a:pt x="704" y="978"/>
                  <a:pt x="704" y="978"/>
                </a:cubicBezTo>
              </a:path>
            </a:pathLst>
          </a:custGeom>
          <a:solidFill>
            <a:schemeClr val="bg1"/>
          </a:solidFill>
          <a:ln>
            <a:noFill/>
          </a:ln>
        </p:spPr>
        <p:txBody>
          <a:bodyPr vert="horz" wrap="square" lIns="91440" tIns="45720" rIns="91440" bIns="45720" numCol="1" anchor="t" anchorCtr="0" compatLnSpc="1"/>
          <a:lstStyle/>
          <a:p>
            <a:endParaRPr lang="zh-CN" altLang="en-US">
              <a:solidFill>
                <a:srgbClr val="000000"/>
              </a:solidFill>
            </a:endParaRPr>
          </a:p>
        </p:txBody>
      </p:sp>
      <p:sp>
        <p:nvSpPr>
          <p:cNvPr id="6"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Tree>
  </p:cSld>
  <p:clrMapOvr>
    <a:masterClrMapping/>
  </p:clrMapOvr>
  <p:timing>
    <p:tnLst>
      <p:par>
        <p:cTn id="1" dur="indefinite" restart="never" nodeType="tmRoot"/>
      </p:par>
    </p:tnLst>
  </p:timing>
</p:sldLayout>
</file>

<file path=ppt/slideLayouts/slideLayout119.xml><?xml version="1.0" encoding="utf-8"?>
<p:sldLayout xmlns:a="http://schemas.openxmlformats.org/drawingml/2006/main" xmlns:r="http://schemas.openxmlformats.org/officeDocument/2006/relationships" xmlns:p="http://schemas.openxmlformats.org/presentationml/2006/main" userDrawn="1">
  <p:cSld name="8#仅标题">
    <p:spTree>
      <p:nvGrpSpPr>
        <p:cNvPr id="1" name=""/>
        <p:cNvGrpSpPr/>
        <p:nvPr/>
      </p:nvGrpSpPr>
      <p:grpSpPr>
        <a:xfrm>
          <a:off x="0" y="0"/>
          <a:ext cx="0" cy="0"/>
          <a:chOff x="0" y="0"/>
          <a:chExt cx="0" cy="0"/>
        </a:xfrm>
      </p:grpSpPr>
      <p:sp>
        <p:nvSpPr>
          <p:cNvPr id="10"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1"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2" name="Freeform 12"/>
          <p:cNvSpPr>
            <a:spLocks noEditPoints="1"/>
          </p:cNvSpPr>
          <p:nvPr userDrawn="1"/>
        </p:nvSpPr>
        <p:spPr bwMode="auto">
          <a:xfrm>
            <a:off x="479376" y="474075"/>
            <a:ext cx="508162" cy="508967"/>
          </a:xfrm>
          <a:custGeom>
            <a:avLst/>
            <a:gdLst>
              <a:gd name="T0" fmla="*/ 1433 w 2867"/>
              <a:gd name="T1" fmla="*/ 0 h 2867"/>
              <a:gd name="T2" fmla="*/ 0 w 2867"/>
              <a:gd name="T3" fmla="*/ 1433 h 2867"/>
              <a:gd name="T4" fmla="*/ 1433 w 2867"/>
              <a:gd name="T5" fmla="*/ 2867 h 2867"/>
              <a:gd name="T6" fmla="*/ 2867 w 2867"/>
              <a:gd name="T7" fmla="*/ 1433 h 2867"/>
              <a:gd name="T8" fmla="*/ 1433 w 2867"/>
              <a:gd name="T9" fmla="*/ 0 h 2867"/>
              <a:gd name="T10" fmla="*/ 1433 w 2867"/>
              <a:gd name="T11" fmla="*/ 2662 h 2867"/>
              <a:gd name="T12" fmla="*/ 205 w 2867"/>
              <a:gd name="T13" fmla="*/ 1433 h 2867"/>
              <a:gd name="T14" fmla="*/ 1433 w 2867"/>
              <a:gd name="T15" fmla="*/ 205 h 2867"/>
              <a:gd name="T16" fmla="*/ 2662 w 2867"/>
              <a:gd name="T17" fmla="*/ 1433 h 2867"/>
              <a:gd name="T18" fmla="*/ 1433 w 2867"/>
              <a:gd name="T19" fmla="*/ 2662 h 2867"/>
              <a:gd name="T20" fmla="*/ 2336 w 2867"/>
              <a:gd name="T21" fmla="*/ 2066 h 2867"/>
              <a:gd name="T22" fmla="*/ 523 w 2867"/>
              <a:gd name="T23" fmla="*/ 2066 h 2867"/>
              <a:gd name="T24" fmla="*/ 976 w 2867"/>
              <a:gd name="T25" fmla="*/ 1432 h 2867"/>
              <a:gd name="T26" fmla="*/ 1255 w 2867"/>
              <a:gd name="T27" fmla="*/ 1810 h 2867"/>
              <a:gd name="T28" fmla="*/ 1792 w 2867"/>
              <a:gd name="T29" fmla="*/ 1069 h 2867"/>
              <a:gd name="T30" fmla="*/ 2336 w 2867"/>
              <a:gd name="T31" fmla="*/ 2066 h 2867"/>
              <a:gd name="T32" fmla="*/ 704 w 2867"/>
              <a:gd name="T33" fmla="*/ 978 h 2867"/>
              <a:gd name="T34" fmla="*/ 886 w 2867"/>
              <a:gd name="T35" fmla="*/ 797 h 2867"/>
              <a:gd name="T36" fmla="*/ 1067 w 2867"/>
              <a:gd name="T37" fmla="*/ 978 h 2867"/>
              <a:gd name="T38" fmla="*/ 886 w 2867"/>
              <a:gd name="T39" fmla="*/ 1160 h 2867"/>
              <a:gd name="T40" fmla="*/ 704 w 2867"/>
              <a:gd name="T41" fmla="*/ 978 h 2867"/>
              <a:gd name="T42" fmla="*/ 704 w 2867"/>
              <a:gd name="T43" fmla="*/ 978 h 2867"/>
              <a:gd name="T44" fmla="*/ 704 w 2867"/>
              <a:gd name="T45" fmla="*/ 978 h 2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67" h="2867">
                <a:moveTo>
                  <a:pt x="1433" y="0"/>
                </a:moveTo>
                <a:cubicBezTo>
                  <a:pt x="643" y="0"/>
                  <a:pt x="0" y="643"/>
                  <a:pt x="0" y="1433"/>
                </a:cubicBezTo>
                <a:cubicBezTo>
                  <a:pt x="0" y="2224"/>
                  <a:pt x="643" y="2867"/>
                  <a:pt x="1433" y="2867"/>
                </a:cubicBezTo>
                <a:cubicBezTo>
                  <a:pt x="2224" y="2867"/>
                  <a:pt x="2867" y="2224"/>
                  <a:pt x="2867" y="1433"/>
                </a:cubicBezTo>
                <a:cubicBezTo>
                  <a:pt x="2867" y="643"/>
                  <a:pt x="2224" y="0"/>
                  <a:pt x="1433" y="0"/>
                </a:cubicBezTo>
                <a:close/>
                <a:moveTo>
                  <a:pt x="1433" y="2662"/>
                </a:moveTo>
                <a:cubicBezTo>
                  <a:pt x="756" y="2662"/>
                  <a:pt x="205" y="2111"/>
                  <a:pt x="205" y="1433"/>
                </a:cubicBezTo>
                <a:cubicBezTo>
                  <a:pt x="205" y="756"/>
                  <a:pt x="756" y="205"/>
                  <a:pt x="1433" y="205"/>
                </a:cubicBezTo>
                <a:cubicBezTo>
                  <a:pt x="2111" y="205"/>
                  <a:pt x="2662" y="756"/>
                  <a:pt x="2662" y="1433"/>
                </a:cubicBezTo>
                <a:cubicBezTo>
                  <a:pt x="2662" y="2111"/>
                  <a:pt x="2111" y="2662"/>
                  <a:pt x="1433" y="2662"/>
                </a:cubicBezTo>
                <a:close/>
                <a:moveTo>
                  <a:pt x="2336" y="2066"/>
                </a:moveTo>
                <a:cubicBezTo>
                  <a:pt x="523" y="2066"/>
                  <a:pt x="523" y="2066"/>
                  <a:pt x="523" y="2066"/>
                </a:cubicBezTo>
                <a:cubicBezTo>
                  <a:pt x="976" y="1432"/>
                  <a:pt x="976" y="1432"/>
                  <a:pt x="976" y="1432"/>
                </a:cubicBezTo>
                <a:cubicBezTo>
                  <a:pt x="1255" y="1810"/>
                  <a:pt x="1255" y="1810"/>
                  <a:pt x="1255" y="1810"/>
                </a:cubicBezTo>
                <a:cubicBezTo>
                  <a:pt x="1792" y="1069"/>
                  <a:pt x="1792" y="1069"/>
                  <a:pt x="1792" y="1069"/>
                </a:cubicBezTo>
                <a:lnTo>
                  <a:pt x="2336" y="2066"/>
                </a:lnTo>
                <a:close/>
                <a:moveTo>
                  <a:pt x="704" y="978"/>
                </a:moveTo>
                <a:cubicBezTo>
                  <a:pt x="704" y="878"/>
                  <a:pt x="786" y="797"/>
                  <a:pt x="886" y="797"/>
                </a:cubicBezTo>
                <a:cubicBezTo>
                  <a:pt x="986" y="797"/>
                  <a:pt x="1067" y="878"/>
                  <a:pt x="1067" y="978"/>
                </a:cubicBezTo>
                <a:cubicBezTo>
                  <a:pt x="1067" y="1079"/>
                  <a:pt x="986" y="1160"/>
                  <a:pt x="886" y="1160"/>
                </a:cubicBezTo>
                <a:cubicBezTo>
                  <a:pt x="786" y="1160"/>
                  <a:pt x="704" y="1079"/>
                  <a:pt x="704" y="978"/>
                </a:cubicBezTo>
                <a:close/>
                <a:moveTo>
                  <a:pt x="704" y="978"/>
                </a:moveTo>
                <a:cubicBezTo>
                  <a:pt x="704" y="978"/>
                  <a:pt x="704" y="978"/>
                  <a:pt x="704" y="978"/>
                </a:cubicBezTo>
              </a:path>
            </a:pathLst>
          </a:custGeom>
          <a:solidFill>
            <a:schemeClr val="bg1"/>
          </a:solidFill>
          <a:ln>
            <a:noFill/>
          </a:ln>
        </p:spPr>
        <p:txBody>
          <a:bodyPr vert="horz" wrap="square" lIns="91440" tIns="45720" rIns="91440" bIns="45720" numCol="1" anchor="t" anchorCtr="0" compatLnSpc="1"/>
          <a:lstStyle/>
          <a:p>
            <a:endParaRPr lang="zh-CN" altLang="en-US">
              <a:solidFill>
                <a:srgbClr val="000000"/>
              </a:solidFill>
            </a:endParaRPr>
          </a:p>
        </p:txBody>
      </p:sp>
      <p:sp>
        <p:nvSpPr>
          <p:cNvPr id="6"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Tree>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2#本章总结">
    <p:spTree>
      <p:nvGrpSpPr>
        <p:cNvPr id="1" name=""/>
        <p:cNvGrpSpPr/>
        <p:nvPr/>
      </p:nvGrpSpPr>
      <p:grpSpPr>
        <a:xfrm>
          <a:off x="0" y="0"/>
          <a:ext cx="0" cy="0"/>
          <a:chOff x="0" y="0"/>
          <a:chExt cx="0" cy="0"/>
        </a:xfrm>
      </p:grpSpPr>
      <p:sp>
        <p:nvSpPr>
          <p:cNvPr id="5" name="TextBox 10"/>
          <p:cNvSpPr txBox="1"/>
          <p:nvPr userDrawn="1"/>
        </p:nvSpPr>
        <p:spPr bwMode="auto">
          <a:xfrm>
            <a:off x="1595500" y="408779"/>
            <a:ext cx="2016224" cy="639559"/>
          </a:xfrm>
          <a:prstGeom prst="rect">
            <a:avLst/>
          </a:prstGeom>
          <a:noFill/>
          <a:ln w="9525">
            <a:noFill/>
            <a:miter lim="800000"/>
          </a:ln>
        </p:spPr>
        <p:txBody>
          <a:bodyPr wrap="square" lIns="99980" tIns="49987" rIns="99980" bIns="49987" rtlCol="0">
            <a:spAutoFit/>
          </a:bodyPr>
          <a:lstStyle/>
          <a:p>
            <a:pPr defTabSz="1001395" eaLnBrk="0" hangingPunct="0"/>
            <a:r>
              <a:rPr lang="zh-CN" altLang="en-US" sz="3500" b="1" dirty="0" smtClean="0">
                <a:solidFill>
                  <a:schemeClr val="tx1">
                    <a:lumMod val="75000"/>
                    <a:lumOff val="25000"/>
                  </a:schemeClr>
                </a:solidFill>
                <a:latin typeface="+mn-ea"/>
                <a:ea typeface="+mn-ea"/>
                <a:cs typeface="Arial" panose="020B0604020202020204" pitchFamily="34" charset="0"/>
              </a:rPr>
              <a:t>本章总结</a:t>
            </a:r>
            <a:endParaRPr lang="zh-CN" altLang="en-US" sz="3500" b="1" dirty="0">
              <a:solidFill>
                <a:schemeClr val="tx1">
                  <a:lumMod val="75000"/>
                  <a:lumOff val="25000"/>
                </a:schemeClr>
              </a:solidFill>
              <a:latin typeface="+mn-ea"/>
              <a:ea typeface="+mn-ea"/>
              <a:cs typeface="Arial" panose="020B0604020202020204" pitchFamily="34" charset="0"/>
            </a:endParaRPr>
          </a:p>
        </p:txBody>
      </p:sp>
      <p:sp>
        <p:nvSpPr>
          <p:cNvPr id="9"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latin typeface="+mn-ea"/>
              <a:ea typeface="+mn-ea"/>
            </a:endParaRPr>
          </a:p>
        </p:txBody>
      </p:sp>
      <p:sp>
        <p:nvSpPr>
          <p:cNvPr id="10"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latin typeface="+mn-ea"/>
              <a:ea typeface="+mn-ea"/>
            </a:endParaRPr>
          </a:p>
        </p:txBody>
      </p:sp>
      <p:grpSp>
        <p:nvGrpSpPr>
          <p:cNvPr id="11" name="组合 10"/>
          <p:cNvGrpSpPr/>
          <p:nvPr userDrawn="1"/>
        </p:nvGrpSpPr>
        <p:grpSpPr>
          <a:xfrm>
            <a:off x="515380" y="490848"/>
            <a:ext cx="470694" cy="475421"/>
            <a:chOff x="5540375" y="2868613"/>
            <a:chExt cx="1106488" cy="1117600"/>
          </a:xfrm>
          <a:solidFill>
            <a:schemeClr val="bg1"/>
          </a:solidFill>
        </p:grpSpPr>
        <p:sp>
          <p:nvSpPr>
            <p:cNvPr id="12" name="Freeform 6"/>
            <p:cNvSpPr/>
            <p:nvPr/>
          </p:nvSpPr>
          <p:spPr bwMode="auto">
            <a:xfrm>
              <a:off x="5970588" y="3251201"/>
              <a:ext cx="676275" cy="517525"/>
            </a:xfrm>
            <a:custGeom>
              <a:avLst/>
              <a:gdLst>
                <a:gd name="T0" fmla="*/ 40 w 180"/>
                <a:gd name="T1" fmla="*/ 42 h 138"/>
                <a:gd name="T2" fmla="*/ 27 w 180"/>
                <a:gd name="T3" fmla="*/ 42 h 138"/>
                <a:gd name="T4" fmla="*/ 3 w 180"/>
                <a:gd name="T5" fmla="*/ 66 h 138"/>
                <a:gd name="T6" fmla="*/ 3 w 180"/>
                <a:gd name="T7" fmla="*/ 79 h 138"/>
                <a:gd name="T8" fmla="*/ 59 w 180"/>
                <a:gd name="T9" fmla="*/ 135 h 138"/>
                <a:gd name="T10" fmla="*/ 72 w 180"/>
                <a:gd name="T11" fmla="*/ 135 h 138"/>
                <a:gd name="T12" fmla="*/ 176 w 180"/>
                <a:gd name="T13" fmla="*/ 31 h 138"/>
                <a:gd name="T14" fmla="*/ 176 w 180"/>
                <a:gd name="T15" fmla="*/ 18 h 138"/>
                <a:gd name="T16" fmla="*/ 162 w 180"/>
                <a:gd name="T17" fmla="*/ 4 h 138"/>
                <a:gd name="T18" fmla="*/ 149 w 180"/>
                <a:gd name="T19" fmla="*/ 3 h 138"/>
                <a:gd name="T20" fmla="*/ 74 w 180"/>
                <a:gd name="T21" fmla="*/ 66 h 138"/>
                <a:gd name="T22" fmla="*/ 60 w 180"/>
                <a:gd name="T23" fmla="*/ 65 h 138"/>
                <a:gd name="T24" fmla="*/ 40 w 180"/>
                <a:gd name="T25" fmla="*/ 4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0" h="138">
                  <a:moveTo>
                    <a:pt x="40" y="42"/>
                  </a:moveTo>
                  <a:cubicBezTo>
                    <a:pt x="36" y="39"/>
                    <a:pt x="30" y="38"/>
                    <a:pt x="27" y="42"/>
                  </a:cubicBezTo>
                  <a:cubicBezTo>
                    <a:pt x="3" y="66"/>
                    <a:pt x="3" y="66"/>
                    <a:pt x="3" y="66"/>
                  </a:cubicBezTo>
                  <a:cubicBezTo>
                    <a:pt x="0" y="69"/>
                    <a:pt x="0" y="75"/>
                    <a:pt x="3" y="79"/>
                  </a:cubicBezTo>
                  <a:cubicBezTo>
                    <a:pt x="59" y="135"/>
                    <a:pt x="59" y="135"/>
                    <a:pt x="59" y="135"/>
                  </a:cubicBezTo>
                  <a:cubicBezTo>
                    <a:pt x="63" y="138"/>
                    <a:pt x="69" y="138"/>
                    <a:pt x="72" y="135"/>
                  </a:cubicBezTo>
                  <a:cubicBezTo>
                    <a:pt x="176" y="31"/>
                    <a:pt x="176" y="31"/>
                    <a:pt x="176" y="31"/>
                  </a:cubicBezTo>
                  <a:cubicBezTo>
                    <a:pt x="179" y="27"/>
                    <a:pt x="180" y="21"/>
                    <a:pt x="176" y="18"/>
                  </a:cubicBezTo>
                  <a:cubicBezTo>
                    <a:pt x="162" y="4"/>
                    <a:pt x="162" y="4"/>
                    <a:pt x="162" y="4"/>
                  </a:cubicBezTo>
                  <a:cubicBezTo>
                    <a:pt x="159" y="0"/>
                    <a:pt x="153" y="0"/>
                    <a:pt x="149" y="3"/>
                  </a:cubicBezTo>
                  <a:cubicBezTo>
                    <a:pt x="74" y="66"/>
                    <a:pt x="74" y="66"/>
                    <a:pt x="74" y="66"/>
                  </a:cubicBezTo>
                  <a:cubicBezTo>
                    <a:pt x="70" y="69"/>
                    <a:pt x="64" y="68"/>
                    <a:pt x="60" y="65"/>
                  </a:cubicBezTo>
                  <a:lnTo>
                    <a:pt x="40" y="4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13" name="Freeform 7"/>
            <p:cNvSpPr/>
            <p:nvPr/>
          </p:nvSpPr>
          <p:spPr bwMode="auto">
            <a:xfrm>
              <a:off x="5540375" y="2868613"/>
              <a:ext cx="941388" cy="1117600"/>
            </a:xfrm>
            <a:custGeom>
              <a:avLst/>
              <a:gdLst>
                <a:gd name="T0" fmla="*/ 233 w 251"/>
                <a:gd name="T1" fmla="*/ 279 h 298"/>
                <a:gd name="T2" fmla="*/ 19 w 251"/>
                <a:gd name="T3" fmla="*/ 279 h 298"/>
                <a:gd name="T4" fmla="*/ 19 w 251"/>
                <a:gd name="T5" fmla="*/ 38 h 298"/>
                <a:gd name="T6" fmla="*/ 44 w 251"/>
                <a:gd name="T7" fmla="*/ 38 h 298"/>
                <a:gd name="T8" fmla="*/ 44 w 251"/>
                <a:gd name="T9" fmla="*/ 47 h 298"/>
                <a:gd name="T10" fmla="*/ 54 w 251"/>
                <a:gd name="T11" fmla="*/ 57 h 298"/>
                <a:gd name="T12" fmla="*/ 56 w 251"/>
                <a:gd name="T13" fmla="*/ 57 h 298"/>
                <a:gd name="T14" fmla="*/ 65 w 251"/>
                <a:gd name="T15" fmla="*/ 47 h 298"/>
                <a:gd name="T16" fmla="*/ 65 w 251"/>
                <a:gd name="T17" fmla="*/ 38 h 298"/>
                <a:gd name="T18" fmla="*/ 92 w 251"/>
                <a:gd name="T19" fmla="*/ 38 h 298"/>
                <a:gd name="T20" fmla="*/ 92 w 251"/>
                <a:gd name="T21" fmla="*/ 47 h 298"/>
                <a:gd name="T22" fmla="*/ 102 w 251"/>
                <a:gd name="T23" fmla="*/ 57 h 298"/>
                <a:gd name="T24" fmla="*/ 104 w 251"/>
                <a:gd name="T25" fmla="*/ 57 h 298"/>
                <a:gd name="T26" fmla="*/ 113 w 251"/>
                <a:gd name="T27" fmla="*/ 47 h 298"/>
                <a:gd name="T28" fmla="*/ 113 w 251"/>
                <a:gd name="T29" fmla="*/ 38 h 298"/>
                <a:gd name="T30" fmla="*/ 140 w 251"/>
                <a:gd name="T31" fmla="*/ 38 h 298"/>
                <a:gd name="T32" fmla="*/ 140 w 251"/>
                <a:gd name="T33" fmla="*/ 47 h 298"/>
                <a:gd name="T34" fmla="*/ 150 w 251"/>
                <a:gd name="T35" fmla="*/ 57 h 298"/>
                <a:gd name="T36" fmla="*/ 152 w 251"/>
                <a:gd name="T37" fmla="*/ 57 h 298"/>
                <a:gd name="T38" fmla="*/ 161 w 251"/>
                <a:gd name="T39" fmla="*/ 47 h 298"/>
                <a:gd name="T40" fmla="*/ 161 w 251"/>
                <a:gd name="T41" fmla="*/ 38 h 298"/>
                <a:gd name="T42" fmla="*/ 189 w 251"/>
                <a:gd name="T43" fmla="*/ 38 h 298"/>
                <a:gd name="T44" fmla="*/ 189 w 251"/>
                <a:gd name="T45" fmla="*/ 47 h 298"/>
                <a:gd name="T46" fmla="*/ 198 w 251"/>
                <a:gd name="T47" fmla="*/ 57 h 298"/>
                <a:gd name="T48" fmla="*/ 200 w 251"/>
                <a:gd name="T49" fmla="*/ 57 h 298"/>
                <a:gd name="T50" fmla="*/ 210 w 251"/>
                <a:gd name="T51" fmla="*/ 47 h 298"/>
                <a:gd name="T52" fmla="*/ 210 w 251"/>
                <a:gd name="T53" fmla="*/ 38 h 298"/>
                <a:gd name="T54" fmla="*/ 215 w 251"/>
                <a:gd name="T55" fmla="*/ 38 h 298"/>
                <a:gd name="T56" fmla="*/ 233 w 251"/>
                <a:gd name="T57" fmla="*/ 55 h 298"/>
                <a:gd name="T58" fmla="*/ 233 w 251"/>
                <a:gd name="T59" fmla="*/ 114 h 298"/>
                <a:gd name="T60" fmla="*/ 251 w 251"/>
                <a:gd name="T61" fmla="*/ 98 h 298"/>
                <a:gd name="T62" fmla="*/ 251 w 251"/>
                <a:gd name="T63" fmla="*/ 47 h 298"/>
                <a:gd name="T64" fmla="*/ 223 w 251"/>
                <a:gd name="T65" fmla="*/ 19 h 298"/>
                <a:gd name="T66" fmla="*/ 210 w 251"/>
                <a:gd name="T67" fmla="*/ 19 h 298"/>
                <a:gd name="T68" fmla="*/ 210 w 251"/>
                <a:gd name="T69" fmla="*/ 10 h 298"/>
                <a:gd name="T70" fmla="*/ 200 w 251"/>
                <a:gd name="T71" fmla="*/ 0 h 298"/>
                <a:gd name="T72" fmla="*/ 198 w 251"/>
                <a:gd name="T73" fmla="*/ 0 h 298"/>
                <a:gd name="T74" fmla="*/ 189 w 251"/>
                <a:gd name="T75" fmla="*/ 10 h 298"/>
                <a:gd name="T76" fmla="*/ 189 w 251"/>
                <a:gd name="T77" fmla="*/ 19 h 298"/>
                <a:gd name="T78" fmla="*/ 161 w 251"/>
                <a:gd name="T79" fmla="*/ 19 h 298"/>
                <a:gd name="T80" fmla="*/ 161 w 251"/>
                <a:gd name="T81" fmla="*/ 10 h 298"/>
                <a:gd name="T82" fmla="*/ 152 w 251"/>
                <a:gd name="T83" fmla="*/ 0 h 298"/>
                <a:gd name="T84" fmla="*/ 150 w 251"/>
                <a:gd name="T85" fmla="*/ 0 h 298"/>
                <a:gd name="T86" fmla="*/ 140 w 251"/>
                <a:gd name="T87" fmla="*/ 10 h 298"/>
                <a:gd name="T88" fmla="*/ 140 w 251"/>
                <a:gd name="T89" fmla="*/ 19 h 298"/>
                <a:gd name="T90" fmla="*/ 113 w 251"/>
                <a:gd name="T91" fmla="*/ 19 h 298"/>
                <a:gd name="T92" fmla="*/ 113 w 251"/>
                <a:gd name="T93" fmla="*/ 10 h 298"/>
                <a:gd name="T94" fmla="*/ 104 w 251"/>
                <a:gd name="T95" fmla="*/ 0 h 298"/>
                <a:gd name="T96" fmla="*/ 102 w 251"/>
                <a:gd name="T97" fmla="*/ 0 h 298"/>
                <a:gd name="T98" fmla="*/ 92 w 251"/>
                <a:gd name="T99" fmla="*/ 10 h 298"/>
                <a:gd name="T100" fmla="*/ 92 w 251"/>
                <a:gd name="T101" fmla="*/ 19 h 298"/>
                <a:gd name="T102" fmla="*/ 65 w 251"/>
                <a:gd name="T103" fmla="*/ 19 h 298"/>
                <a:gd name="T104" fmla="*/ 65 w 251"/>
                <a:gd name="T105" fmla="*/ 10 h 298"/>
                <a:gd name="T106" fmla="*/ 56 w 251"/>
                <a:gd name="T107" fmla="*/ 0 h 298"/>
                <a:gd name="T108" fmla="*/ 54 w 251"/>
                <a:gd name="T109" fmla="*/ 0 h 298"/>
                <a:gd name="T110" fmla="*/ 44 w 251"/>
                <a:gd name="T111" fmla="*/ 10 h 298"/>
                <a:gd name="T112" fmla="*/ 44 w 251"/>
                <a:gd name="T113" fmla="*/ 19 h 298"/>
                <a:gd name="T114" fmla="*/ 0 w 251"/>
                <a:gd name="T115" fmla="*/ 19 h 298"/>
                <a:gd name="T116" fmla="*/ 0 w 251"/>
                <a:gd name="T117" fmla="*/ 298 h 298"/>
                <a:gd name="T118" fmla="*/ 251 w 251"/>
                <a:gd name="T119" fmla="*/ 298 h 298"/>
                <a:gd name="T120" fmla="*/ 251 w 251"/>
                <a:gd name="T121" fmla="*/ 199 h 298"/>
                <a:gd name="T122" fmla="*/ 233 w 251"/>
                <a:gd name="T123" fmla="*/ 218 h 298"/>
                <a:gd name="T124" fmla="*/ 233 w 251"/>
                <a:gd name="T125" fmla="*/ 279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51" h="298">
                  <a:moveTo>
                    <a:pt x="233" y="279"/>
                  </a:moveTo>
                  <a:cubicBezTo>
                    <a:pt x="19" y="279"/>
                    <a:pt x="19" y="279"/>
                    <a:pt x="19" y="279"/>
                  </a:cubicBezTo>
                  <a:cubicBezTo>
                    <a:pt x="19" y="38"/>
                    <a:pt x="19" y="38"/>
                    <a:pt x="19" y="38"/>
                  </a:cubicBezTo>
                  <a:cubicBezTo>
                    <a:pt x="44" y="38"/>
                    <a:pt x="44" y="38"/>
                    <a:pt x="44" y="38"/>
                  </a:cubicBezTo>
                  <a:cubicBezTo>
                    <a:pt x="44" y="47"/>
                    <a:pt x="44" y="47"/>
                    <a:pt x="44" y="47"/>
                  </a:cubicBezTo>
                  <a:cubicBezTo>
                    <a:pt x="44" y="52"/>
                    <a:pt x="48" y="57"/>
                    <a:pt x="54" y="57"/>
                  </a:cubicBezTo>
                  <a:cubicBezTo>
                    <a:pt x="56" y="57"/>
                    <a:pt x="56" y="57"/>
                    <a:pt x="56" y="57"/>
                  </a:cubicBezTo>
                  <a:cubicBezTo>
                    <a:pt x="61" y="57"/>
                    <a:pt x="65" y="52"/>
                    <a:pt x="65" y="47"/>
                  </a:cubicBezTo>
                  <a:cubicBezTo>
                    <a:pt x="65" y="38"/>
                    <a:pt x="65" y="38"/>
                    <a:pt x="65" y="38"/>
                  </a:cubicBezTo>
                  <a:cubicBezTo>
                    <a:pt x="92" y="38"/>
                    <a:pt x="92" y="38"/>
                    <a:pt x="92" y="38"/>
                  </a:cubicBezTo>
                  <a:cubicBezTo>
                    <a:pt x="92" y="47"/>
                    <a:pt x="92" y="47"/>
                    <a:pt x="92" y="47"/>
                  </a:cubicBezTo>
                  <a:cubicBezTo>
                    <a:pt x="92" y="52"/>
                    <a:pt x="97" y="57"/>
                    <a:pt x="102" y="57"/>
                  </a:cubicBezTo>
                  <a:cubicBezTo>
                    <a:pt x="104" y="57"/>
                    <a:pt x="104" y="57"/>
                    <a:pt x="104" y="57"/>
                  </a:cubicBezTo>
                  <a:cubicBezTo>
                    <a:pt x="109" y="57"/>
                    <a:pt x="113" y="52"/>
                    <a:pt x="113" y="47"/>
                  </a:cubicBezTo>
                  <a:cubicBezTo>
                    <a:pt x="113" y="38"/>
                    <a:pt x="113" y="38"/>
                    <a:pt x="113" y="38"/>
                  </a:cubicBezTo>
                  <a:cubicBezTo>
                    <a:pt x="140" y="38"/>
                    <a:pt x="140" y="38"/>
                    <a:pt x="140" y="38"/>
                  </a:cubicBezTo>
                  <a:cubicBezTo>
                    <a:pt x="140" y="47"/>
                    <a:pt x="140" y="47"/>
                    <a:pt x="140" y="47"/>
                  </a:cubicBezTo>
                  <a:cubicBezTo>
                    <a:pt x="140" y="52"/>
                    <a:pt x="145" y="57"/>
                    <a:pt x="150" y="57"/>
                  </a:cubicBezTo>
                  <a:cubicBezTo>
                    <a:pt x="152" y="57"/>
                    <a:pt x="152" y="57"/>
                    <a:pt x="152" y="57"/>
                  </a:cubicBezTo>
                  <a:cubicBezTo>
                    <a:pt x="157" y="57"/>
                    <a:pt x="161" y="52"/>
                    <a:pt x="161" y="47"/>
                  </a:cubicBezTo>
                  <a:cubicBezTo>
                    <a:pt x="161" y="38"/>
                    <a:pt x="161" y="38"/>
                    <a:pt x="161" y="38"/>
                  </a:cubicBezTo>
                  <a:cubicBezTo>
                    <a:pt x="189" y="38"/>
                    <a:pt x="189" y="38"/>
                    <a:pt x="189" y="38"/>
                  </a:cubicBezTo>
                  <a:cubicBezTo>
                    <a:pt x="189" y="47"/>
                    <a:pt x="189" y="47"/>
                    <a:pt x="189" y="47"/>
                  </a:cubicBezTo>
                  <a:cubicBezTo>
                    <a:pt x="189" y="52"/>
                    <a:pt x="193" y="57"/>
                    <a:pt x="198" y="57"/>
                  </a:cubicBezTo>
                  <a:cubicBezTo>
                    <a:pt x="200" y="57"/>
                    <a:pt x="200" y="57"/>
                    <a:pt x="200" y="57"/>
                  </a:cubicBezTo>
                  <a:cubicBezTo>
                    <a:pt x="205" y="57"/>
                    <a:pt x="210" y="52"/>
                    <a:pt x="210" y="47"/>
                  </a:cubicBezTo>
                  <a:cubicBezTo>
                    <a:pt x="210" y="38"/>
                    <a:pt x="210" y="38"/>
                    <a:pt x="210" y="38"/>
                  </a:cubicBezTo>
                  <a:cubicBezTo>
                    <a:pt x="215" y="38"/>
                    <a:pt x="215" y="38"/>
                    <a:pt x="215" y="38"/>
                  </a:cubicBezTo>
                  <a:cubicBezTo>
                    <a:pt x="233" y="55"/>
                    <a:pt x="233" y="55"/>
                    <a:pt x="233" y="55"/>
                  </a:cubicBezTo>
                  <a:cubicBezTo>
                    <a:pt x="233" y="114"/>
                    <a:pt x="233" y="114"/>
                    <a:pt x="233" y="114"/>
                  </a:cubicBezTo>
                  <a:cubicBezTo>
                    <a:pt x="251" y="98"/>
                    <a:pt x="251" y="98"/>
                    <a:pt x="251" y="98"/>
                  </a:cubicBezTo>
                  <a:cubicBezTo>
                    <a:pt x="251" y="47"/>
                    <a:pt x="251" y="47"/>
                    <a:pt x="251" y="47"/>
                  </a:cubicBezTo>
                  <a:cubicBezTo>
                    <a:pt x="223" y="19"/>
                    <a:pt x="223" y="19"/>
                    <a:pt x="223" y="19"/>
                  </a:cubicBezTo>
                  <a:cubicBezTo>
                    <a:pt x="210" y="19"/>
                    <a:pt x="210" y="19"/>
                    <a:pt x="210" y="19"/>
                  </a:cubicBezTo>
                  <a:cubicBezTo>
                    <a:pt x="210" y="10"/>
                    <a:pt x="210" y="10"/>
                    <a:pt x="210" y="10"/>
                  </a:cubicBezTo>
                  <a:cubicBezTo>
                    <a:pt x="210" y="4"/>
                    <a:pt x="205" y="0"/>
                    <a:pt x="200" y="0"/>
                  </a:cubicBezTo>
                  <a:cubicBezTo>
                    <a:pt x="198" y="0"/>
                    <a:pt x="198" y="0"/>
                    <a:pt x="198" y="0"/>
                  </a:cubicBezTo>
                  <a:cubicBezTo>
                    <a:pt x="193" y="0"/>
                    <a:pt x="189" y="4"/>
                    <a:pt x="189" y="10"/>
                  </a:cubicBezTo>
                  <a:cubicBezTo>
                    <a:pt x="189" y="19"/>
                    <a:pt x="189" y="19"/>
                    <a:pt x="189" y="19"/>
                  </a:cubicBezTo>
                  <a:cubicBezTo>
                    <a:pt x="161" y="19"/>
                    <a:pt x="161" y="19"/>
                    <a:pt x="161" y="19"/>
                  </a:cubicBezTo>
                  <a:cubicBezTo>
                    <a:pt x="161" y="10"/>
                    <a:pt x="161" y="10"/>
                    <a:pt x="161" y="10"/>
                  </a:cubicBezTo>
                  <a:cubicBezTo>
                    <a:pt x="161" y="4"/>
                    <a:pt x="157" y="0"/>
                    <a:pt x="152" y="0"/>
                  </a:cubicBezTo>
                  <a:cubicBezTo>
                    <a:pt x="150" y="0"/>
                    <a:pt x="150" y="0"/>
                    <a:pt x="150" y="0"/>
                  </a:cubicBezTo>
                  <a:cubicBezTo>
                    <a:pt x="145" y="0"/>
                    <a:pt x="140" y="4"/>
                    <a:pt x="140" y="10"/>
                  </a:cubicBezTo>
                  <a:cubicBezTo>
                    <a:pt x="140" y="19"/>
                    <a:pt x="140" y="19"/>
                    <a:pt x="140" y="19"/>
                  </a:cubicBezTo>
                  <a:cubicBezTo>
                    <a:pt x="113" y="19"/>
                    <a:pt x="113" y="19"/>
                    <a:pt x="113" y="19"/>
                  </a:cubicBezTo>
                  <a:cubicBezTo>
                    <a:pt x="113" y="10"/>
                    <a:pt x="113" y="10"/>
                    <a:pt x="113" y="10"/>
                  </a:cubicBezTo>
                  <a:cubicBezTo>
                    <a:pt x="113" y="4"/>
                    <a:pt x="109" y="0"/>
                    <a:pt x="104" y="0"/>
                  </a:cubicBezTo>
                  <a:cubicBezTo>
                    <a:pt x="102" y="0"/>
                    <a:pt x="102" y="0"/>
                    <a:pt x="102" y="0"/>
                  </a:cubicBezTo>
                  <a:cubicBezTo>
                    <a:pt x="97" y="0"/>
                    <a:pt x="92" y="4"/>
                    <a:pt x="92" y="10"/>
                  </a:cubicBezTo>
                  <a:cubicBezTo>
                    <a:pt x="92" y="19"/>
                    <a:pt x="92" y="19"/>
                    <a:pt x="92" y="19"/>
                  </a:cubicBezTo>
                  <a:cubicBezTo>
                    <a:pt x="65" y="19"/>
                    <a:pt x="65" y="19"/>
                    <a:pt x="65" y="19"/>
                  </a:cubicBezTo>
                  <a:cubicBezTo>
                    <a:pt x="65" y="10"/>
                    <a:pt x="65" y="10"/>
                    <a:pt x="65" y="10"/>
                  </a:cubicBezTo>
                  <a:cubicBezTo>
                    <a:pt x="65" y="4"/>
                    <a:pt x="61" y="0"/>
                    <a:pt x="56" y="0"/>
                  </a:cubicBezTo>
                  <a:cubicBezTo>
                    <a:pt x="54" y="0"/>
                    <a:pt x="54" y="0"/>
                    <a:pt x="54" y="0"/>
                  </a:cubicBezTo>
                  <a:cubicBezTo>
                    <a:pt x="48" y="0"/>
                    <a:pt x="44" y="4"/>
                    <a:pt x="44" y="10"/>
                  </a:cubicBezTo>
                  <a:cubicBezTo>
                    <a:pt x="44" y="19"/>
                    <a:pt x="44" y="19"/>
                    <a:pt x="44" y="19"/>
                  </a:cubicBezTo>
                  <a:cubicBezTo>
                    <a:pt x="0" y="19"/>
                    <a:pt x="0" y="19"/>
                    <a:pt x="0" y="19"/>
                  </a:cubicBezTo>
                  <a:cubicBezTo>
                    <a:pt x="0" y="298"/>
                    <a:pt x="0" y="298"/>
                    <a:pt x="0" y="298"/>
                  </a:cubicBezTo>
                  <a:cubicBezTo>
                    <a:pt x="251" y="298"/>
                    <a:pt x="251" y="298"/>
                    <a:pt x="251" y="298"/>
                  </a:cubicBezTo>
                  <a:cubicBezTo>
                    <a:pt x="251" y="199"/>
                    <a:pt x="251" y="199"/>
                    <a:pt x="251" y="199"/>
                  </a:cubicBezTo>
                  <a:cubicBezTo>
                    <a:pt x="233" y="218"/>
                    <a:pt x="233" y="218"/>
                    <a:pt x="233" y="218"/>
                  </a:cubicBezTo>
                  <a:lnTo>
                    <a:pt x="233" y="27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a typeface="+mn-ea"/>
              </a:endParaRPr>
            </a:p>
          </p:txBody>
        </p:sp>
      </p:grpSp>
      <p:sp>
        <p:nvSpPr>
          <p:cNvPr id="14" name="文本占位符 6"/>
          <p:cNvSpPr>
            <a:spLocks noGrp="1"/>
          </p:cNvSpPr>
          <p:nvPr>
            <p:ph type="body" sz="quarter" idx="11"/>
          </p:nvPr>
        </p:nvSpPr>
        <p:spPr>
          <a:xfrm>
            <a:off x="911424" y="1232756"/>
            <a:ext cx="10560049" cy="4680000"/>
          </a:xfrm>
        </p:spPr>
        <p:txBody>
          <a:bodyPr/>
          <a:lstStyle>
            <a:lvl1pPr algn="just">
              <a:defRPr>
                <a:latin typeface="+mn-ea"/>
                <a:ea typeface="+mn-ea"/>
                <a:cs typeface="Arial" panose="020B0604020202020204" pitchFamily="34" charset="0"/>
              </a:defRPr>
            </a:lvl1pPr>
            <a:lvl5pPr>
              <a:buNone/>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Tree>
  </p:cSld>
  <p:clrMapOvr>
    <a:masterClrMapping/>
  </p:clrMapOvr>
  <p:timing>
    <p:tnLst>
      <p:par>
        <p:cTn id="1" dur="indefinite" restart="never" nodeType="tmRoot"/>
      </p:par>
    </p:tn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userDrawn="1">
  <p:cSld name="5#目录">
    <p:spTree>
      <p:nvGrpSpPr>
        <p:cNvPr id="1" name=""/>
        <p:cNvGrpSpPr/>
        <p:nvPr/>
      </p:nvGrpSpPr>
      <p:grpSpPr>
        <a:xfrm>
          <a:off x="0" y="0"/>
          <a:ext cx="0" cy="0"/>
          <a:chOff x="0" y="0"/>
          <a:chExt cx="0" cy="0"/>
        </a:xfrm>
      </p:grpSpPr>
      <p:sp>
        <p:nvSpPr>
          <p:cNvPr id="8" name="文本占位符 6"/>
          <p:cNvSpPr>
            <a:spLocks noGrp="1"/>
          </p:cNvSpPr>
          <p:nvPr>
            <p:ph type="body" sz="quarter" idx="10" hasCustomPrompt="1"/>
          </p:nvPr>
        </p:nvSpPr>
        <p:spPr>
          <a:xfrm>
            <a:off x="912283" y="1233487"/>
            <a:ext cx="10558800" cy="4680000"/>
          </a:xfrm>
        </p:spPr>
        <p:txBody>
          <a:bodyPr/>
          <a:lstStyle>
            <a:lvl1pPr marL="457200" marR="0" indent="-457200" algn="just" defTabSz="802005" rtl="0" eaLnBrk="1" fontAlgn="base" latinLnBrk="0" hangingPunct="1">
              <a:lnSpc>
                <a:spcPct val="140000"/>
              </a:lnSpc>
              <a:spcBef>
                <a:spcPct val="30000"/>
              </a:spcBef>
              <a:spcAft>
                <a:spcPct val="0"/>
              </a:spcAft>
              <a:buClr>
                <a:schemeClr val="tx1"/>
              </a:buClr>
              <a:buSzPct val="100000"/>
              <a:buFont typeface="+mj-lt"/>
              <a:buAutoNum type="arabicPeriod"/>
              <a:defRPr>
                <a:latin typeface="+mn-ea"/>
                <a:ea typeface="+mn-ea"/>
                <a:cs typeface="Arial" panose="020B0604020202020204" pitchFamily="34" charset="0"/>
              </a:defRPr>
            </a:lvl1pPr>
            <a:lvl2pPr>
              <a:buFont typeface="Wingdings" panose="05000000000000000000" pitchFamily="2" charset="2"/>
              <a:buChar char="p"/>
              <a:defRPr/>
            </a:lvl2pPr>
            <a:lvl3pPr>
              <a:defRPr/>
            </a:lvl3pPr>
            <a:lvl5pPr>
              <a:buNone/>
              <a:defRPr/>
            </a:lvl5pPr>
          </a:lstStyle>
          <a:p>
            <a:pPr marL="457200" indent="-457200">
              <a:buSzPct val="100000"/>
              <a:buFont typeface="+mj-lt"/>
              <a:buAutoNum type="arabicPeriod"/>
            </a:pPr>
            <a:r>
              <a:rPr lang="zh-CN" altLang="en-US" dirty="0"/>
              <a:t>一级目录一</a:t>
            </a:r>
            <a:endParaRPr lang="en-US" altLang="zh-CN" dirty="0"/>
          </a:p>
          <a:p>
            <a:pPr marL="457200" indent="-457200">
              <a:buSzPct val="100000"/>
              <a:buFont typeface="+mj-lt"/>
              <a:buAutoNum type="arabicPeriod"/>
            </a:pPr>
            <a:r>
              <a:rPr lang="zh-CN" altLang="en-US" dirty="0"/>
              <a:t>一级目录二</a:t>
            </a:r>
            <a:endParaRPr lang="en-US" altLang="zh-CN" dirty="0"/>
          </a:p>
          <a:p>
            <a:pPr marL="457200" indent="-457200">
              <a:buSzPct val="100000"/>
              <a:buFont typeface="+mj-lt"/>
              <a:buAutoNum type="arabicPeriod"/>
            </a:pPr>
            <a:r>
              <a:rPr lang="zh-CN" altLang="en-US" dirty="0"/>
              <a:t>一级目录三</a:t>
            </a:r>
            <a:endParaRPr lang="en-US" altLang="zh-CN" dirty="0"/>
          </a:p>
          <a:p>
            <a:pPr marL="457200" indent="-457200">
              <a:buSzPct val="100000"/>
              <a:buFont typeface="+mj-lt"/>
              <a:buAutoNum type="arabicPeriod"/>
            </a:pPr>
            <a:r>
              <a:rPr lang="zh-CN" altLang="en-US" dirty="0"/>
              <a:t>一级目录四</a:t>
            </a:r>
            <a:endParaRPr lang="en-US" altLang="zh-CN" dirty="0"/>
          </a:p>
          <a:p>
            <a:endParaRPr lang="zh-CN" altLang="en-US" dirty="0"/>
          </a:p>
        </p:txBody>
      </p:sp>
      <p:sp>
        <p:nvSpPr>
          <p:cNvPr id="6" name="TextBox 10"/>
          <p:cNvSpPr txBox="1"/>
          <p:nvPr userDrawn="1"/>
        </p:nvSpPr>
        <p:spPr bwMode="auto">
          <a:xfrm>
            <a:off x="1595500" y="408779"/>
            <a:ext cx="1665402" cy="639559"/>
          </a:xfrm>
          <a:prstGeom prst="rect">
            <a:avLst/>
          </a:prstGeom>
          <a:noFill/>
          <a:ln w="9525">
            <a:noFill/>
            <a:miter lim="800000"/>
          </a:ln>
        </p:spPr>
        <p:txBody>
          <a:bodyPr wrap="square" lIns="99980" tIns="49987" rIns="99980" bIns="49987" rtlCol="0">
            <a:spAutoFit/>
          </a:bodyPr>
          <a:lstStyle/>
          <a:p>
            <a:pPr defTabSz="1001395" eaLnBrk="0" hangingPunct="0"/>
            <a:r>
              <a:rPr lang="zh-CN" altLang="en-US" sz="3500" b="1" dirty="0" smtClean="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rPr>
              <a:t>目录</a:t>
            </a:r>
            <a:endParaRPr lang="zh-CN" altLang="en-US" sz="3500" b="1" dirty="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7"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9"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10" name="组合 9"/>
          <p:cNvGrpSpPr/>
          <p:nvPr userDrawn="1"/>
        </p:nvGrpSpPr>
        <p:grpSpPr>
          <a:xfrm>
            <a:off x="587388" y="515379"/>
            <a:ext cx="358335" cy="426359"/>
            <a:chOff x="3295650" y="230188"/>
            <a:chExt cx="936625" cy="1114426"/>
          </a:xfrm>
          <a:solidFill>
            <a:schemeClr val="bg1"/>
          </a:solidFill>
        </p:grpSpPr>
        <p:sp>
          <p:nvSpPr>
            <p:cNvPr id="11" name="Rectangle 16"/>
            <p:cNvSpPr>
              <a:spLocks noChangeArrowheads="1"/>
            </p:cNvSpPr>
            <p:nvPr/>
          </p:nvSpPr>
          <p:spPr bwMode="auto">
            <a:xfrm>
              <a:off x="3959225" y="876301"/>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3" name="Rectangle 17"/>
            <p:cNvSpPr>
              <a:spLocks noChangeArrowheads="1"/>
            </p:cNvSpPr>
            <p:nvPr/>
          </p:nvSpPr>
          <p:spPr bwMode="auto">
            <a:xfrm>
              <a:off x="3959225" y="777876"/>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4" name="Rectangle 18"/>
            <p:cNvSpPr>
              <a:spLocks noChangeArrowheads="1"/>
            </p:cNvSpPr>
            <p:nvPr/>
          </p:nvSpPr>
          <p:spPr bwMode="auto">
            <a:xfrm>
              <a:off x="3959225" y="677863"/>
              <a:ext cx="182563"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5" name="Rectangle 19"/>
            <p:cNvSpPr>
              <a:spLocks noChangeArrowheads="1"/>
            </p:cNvSpPr>
            <p:nvPr/>
          </p:nvSpPr>
          <p:spPr bwMode="auto">
            <a:xfrm>
              <a:off x="3959225" y="582613"/>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6" name="Rectangle 20"/>
            <p:cNvSpPr>
              <a:spLocks noChangeArrowheads="1"/>
            </p:cNvSpPr>
            <p:nvPr/>
          </p:nvSpPr>
          <p:spPr bwMode="auto">
            <a:xfrm>
              <a:off x="3676650" y="1101726"/>
              <a:ext cx="469900"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7" name="Rectangle 21"/>
            <p:cNvSpPr>
              <a:spLocks noChangeArrowheads="1"/>
            </p:cNvSpPr>
            <p:nvPr/>
          </p:nvSpPr>
          <p:spPr bwMode="auto">
            <a:xfrm>
              <a:off x="3676650" y="1198563"/>
              <a:ext cx="469900"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8" name="Freeform 22"/>
            <p:cNvSpPr/>
            <p:nvPr/>
          </p:nvSpPr>
          <p:spPr bwMode="auto">
            <a:xfrm>
              <a:off x="3590925" y="482601"/>
              <a:ext cx="641350" cy="862013"/>
            </a:xfrm>
            <a:custGeom>
              <a:avLst/>
              <a:gdLst>
                <a:gd name="T0" fmla="*/ 229 w 404"/>
                <a:gd name="T1" fmla="*/ 0 h 543"/>
                <a:gd name="T2" fmla="*/ 229 w 404"/>
                <a:gd name="T3" fmla="*/ 30 h 543"/>
                <a:gd name="T4" fmla="*/ 373 w 404"/>
                <a:gd name="T5" fmla="*/ 30 h 543"/>
                <a:gd name="T6" fmla="*/ 373 w 404"/>
                <a:gd name="T7" fmla="*/ 513 h 543"/>
                <a:gd name="T8" fmla="*/ 33 w 404"/>
                <a:gd name="T9" fmla="*/ 513 h 543"/>
                <a:gd name="T10" fmla="*/ 31 w 404"/>
                <a:gd name="T11" fmla="*/ 387 h 543"/>
                <a:gd name="T12" fmla="*/ 0 w 404"/>
                <a:gd name="T13" fmla="*/ 387 h 543"/>
                <a:gd name="T14" fmla="*/ 0 w 404"/>
                <a:gd name="T15" fmla="*/ 543 h 543"/>
                <a:gd name="T16" fmla="*/ 404 w 404"/>
                <a:gd name="T17" fmla="*/ 543 h 543"/>
                <a:gd name="T18" fmla="*/ 404 w 404"/>
                <a:gd name="T19" fmla="*/ 0 h 543"/>
                <a:gd name="T20" fmla="*/ 229 w 404"/>
                <a:gd name="T21" fmla="*/ 0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4" h="543">
                  <a:moveTo>
                    <a:pt x="229" y="0"/>
                  </a:moveTo>
                  <a:lnTo>
                    <a:pt x="229" y="30"/>
                  </a:lnTo>
                  <a:lnTo>
                    <a:pt x="373" y="30"/>
                  </a:lnTo>
                  <a:lnTo>
                    <a:pt x="373" y="513"/>
                  </a:lnTo>
                  <a:lnTo>
                    <a:pt x="33" y="513"/>
                  </a:lnTo>
                  <a:lnTo>
                    <a:pt x="31" y="387"/>
                  </a:lnTo>
                  <a:lnTo>
                    <a:pt x="0" y="387"/>
                  </a:lnTo>
                  <a:lnTo>
                    <a:pt x="0" y="543"/>
                  </a:lnTo>
                  <a:lnTo>
                    <a:pt x="404" y="543"/>
                  </a:lnTo>
                  <a:lnTo>
                    <a:pt x="404" y="0"/>
                  </a:lnTo>
                  <a:lnTo>
                    <a:pt x="229"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9" name="Rectangle 23"/>
            <p:cNvSpPr>
              <a:spLocks noChangeArrowheads="1"/>
            </p:cNvSpPr>
            <p:nvPr/>
          </p:nvSpPr>
          <p:spPr bwMode="auto">
            <a:xfrm>
              <a:off x="3959225" y="989013"/>
              <a:ext cx="182563"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0" name="Freeform 24"/>
            <p:cNvSpPr>
              <a:spLocks noEditPoints="1"/>
            </p:cNvSpPr>
            <p:nvPr/>
          </p:nvSpPr>
          <p:spPr bwMode="auto">
            <a:xfrm>
              <a:off x="3295650" y="230188"/>
              <a:ext cx="639763" cy="852488"/>
            </a:xfrm>
            <a:custGeom>
              <a:avLst/>
              <a:gdLst>
                <a:gd name="T0" fmla="*/ 403 w 403"/>
                <a:gd name="T1" fmla="*/ 0 h 537"/>
                <a:gd name="T2" fmla="*/ 0 w 403"/>
                <a:gd name="T3" fmla="*/ 0 h 537"/>
                <a:gd name="T4" fmla="*/ 0 w 403"/>
                <a:gd name="T5" fmla="*/ 447 h 537"/>
                <a:gd name="T6" fmla="*/ 92 w 403"/>
                <a:gd name="T7" fmla="*/ 537 h 537"/>
                <a:gd name="T8" fmla="*/ 403 w 403"/>
                <a:gd name="T9" fmla="*/ 537 h 537"/>
                <a:gd name="T10" fmla="*/ 403 w 403"/>
                <a:gd name="T11" fmla="*/ 0 h 537"/>
                <a:gd name="T12" fmla="*/ 373 w 403"/>
                <a:gd name="T13" fmla="*/ 508 h 537"/>
                <a:gd name="T14" fmla="*/ 108 w 403"/>
                <a:gd name="T15" fmla="*/ 508 h 537"/>
                <a:gd name="T16" fmla="*/ 108 w 403"/>
                <a:gd name="T17" fmla="*/ 433 h 537"/>
                <a:gd name="T18" fmla="*/ 30 w 403"/>
                <a:gd name="T19" fmla="*/ 433 h 537"/>
                <a:gd name="T20" fmla="*/ 30 w 403"/>
                <a:gd name="T21" fmla="*/ 31 h 537"/>
                <a:gd name="T22" fmla="*/ 373 w 403"/>
                <a:gd name="T23" fmla="*/ 31 h 537"/>
                <a:gd name="T24" fmla="*/ 373 w 403"/>
                <a:gd name="T25" fmla="*/ 508 h 5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3" h="537">
                  <a:moveTo>
                    <a:pt x="403" y="0"/>
                  </a:moveTo>
                  <a:lnTo>
                    <a:pt x="0" y="0"/>
                  </a:lnTo>
                  <a:lnTo>
                    <a:pt x="0" y="447"/>
                  </a:lnTo>
                  <a:lnTo>
                    <a:pt x="92" y="537"/>
                  </a:lnTo>
                  <a:lnTo>
                    <a:pt x="403" y="537"/>
                  </a:lnTo>
                  <a:lnTo>
                    <a:pt x="403" y="0"/>
                  </a:lnTo>
                  <a:close/>
                  <a:moveTo>
                    <a:pt x="373" y="508"/>
                  </a:moveTo>
                  <a:lnTo>
                    <a:pt x="108" y="508"/>
                  </a:lnTo>
                  <a:lnTo>
                    <a:pt x="108" y="433"/>
                  </a:lnTo>
                  <a:lnTo>
                    <a:pt x="30" y="433"/>
                  </a:lnTo>
                  <a:lnTo>
                    <a:pt x="30" y="31"/>
                  </a:lnTo>
                  <a:lnTo>
                    <a:pt x="373" y="31"/>
                  </a:lnTo>
                  <a:lnTo>
                    <a:pt x="373" y="50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1" name="Rectangle 25"/>
            <p:cNvSpPr>
              <a:spLocks noChangeArrowheads="1"/>
            </p:cNvSpPr>
            <p:nvPr/>
          </p:nvSpPr>
          <p:spPr bwMode="auto">
            <a:xfrm>
              <a:off x="3441700" y="376238"/>
              <a:ext cx="176213" cy="3238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2" name="Rectangle 26"/>
            <p:cNvSpPr>
              <a:spLocks noChangeArrowheads="1"/>
            </p:cNvSpPr>
            <p:nvPr/>
          </p:nvSpPr>
          <p:spPr bwMode="auto">
            <a:xfrm>
              <a:off x="3411538" y="755651"/>
              <a:ext cx="438150" cy="460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3" name="Rectangle 27"/>
            <p:cNvSpPr>
              <a:spLocks noChangeArrowheads="1"/>
            </p:cNvSpPr>
            <p:nvPr/>
          </p:nvSpPr>
          <p:spPr bwMode="auto">
            <a:xfrm>
              <a:off x="3670300" y="565151"/>
              <a:ext cx="179388"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4" name="Rectangle 28"/>
            <p:cNvSpPr>
              <a:spLocks noChangeArrowheads="1"/>
            </p:cNvSpPr>
            <p:nvPr/>
          </p:nvSpPr>
          <p:spPr bwMode="auto">
            <a:xfrm>
              <a:off x="3670300" y="658813"/>
              <a:ext cx="179388" cy="412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5" name="Rectangle 29"/>
            <p:cNvSpPr>
              <a:spLocks noChangeArrowheads="1"/>
            </p:cNvSpPr>
            <p:nvPr/>
          </p:nvSpPr>
          <p:spPr bwMode="auto">
            <a:xfrm>
              <a:off x="3670300" y="471488"/>
              <a:ext cx="179388"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6" name="Rectangle 30"/>
            <p:cNvSpPr>
              <a:spLocks noChangeArrowheads="1"/>
            </p:cNvSpPr>
            <p:nvPr/>
          </p:nvSpPr>
          <p:spPr bwMode="auto">
            <a:xfrm>
              <a:off x="3670300" y="376238"/>
              <a:ext cx="179388" cy="412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7" name="Rectangle 31"/>
            <p:cNvSpPr>
              <a:spLocks noChangeArrowheads="1"/>
            </p:cNvSpPr>
            <p:nvPr/>
          </p:nvSpPr>
          <p:spPr bwMode="auto">
            <a:xfrm>
              <a:off x="3411538" y="842963"/>
              <a:ext cx="438150"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29" name="Freeform 6"/>
          <p:cNvSpPr/>
          <p:nvPr userDrawn="1"/>
        </p:nvSpPr>
        <p:spPr bwMode="auto">
          <a:xfrm>
            <a:off x="3213039" y="296368"/>
            <a:ext cx="8978961" cy="864888"/>
          </a:xfrm>
          <a:custGeom>
            <a:avLst/>
            <a:gdLst>
              <a:gd name="T0" fmla="*/ 6409 w 6533"/>
              <a:gd name="T1" fmla="*/ 0 h 617"/>
              <a:gd name="T2" fmla="*/ 0 w 6533"/>
              <a:gd name="T3" fmla="*/ 0 h 617"/>
              <a:gd name="T4" fmla="*/ 126 w 6533"/>
              <a:gd name="T5" fmla="*/ 310 h 617"/>
              <a:gd name="T6" fmla="*/ 0 w 6533"/>
              <a:gd name="T7" fmla="*/ 617 h 617"/>
              <a:gd name="T8" fmla="*/ 6409 w 6533"/>
              <a:gd name="T9" fmla="*/ 617 h 617"/>
              <a:gd name="T10" fmla="*/ 6533 w 6533"/>
              <a:gd name="T11" fmla="*/ 310 h 617"/>
              <a:gd name="T12" fmla="*/ 6409 w 6533"/>
              <a:gd name="T13" fmla="*/ 0 h 617"/>
              <a:gd name="connsiteX0" fmla="*/ 9810 w 9810"/>
              <a:gd name="connsiteY0" fmla="*/ 0 h 10000"/>
              <a:gd name="connsiteX1" fmla="*/ 0 w 9810"/>
              <a:gd name="connsiteY1" fmla="*/ 0 h 10000"/>
              <a:gd name="connsiteX2" fmla="*/ 193 w 9810"/>
              <a:gd name="connsiteY2" fmla="*/ 5024 h 10000"/>
              <a:gd name="connsiteX3" fmla="*/ 0 w 9810"/>
              <a:gd name="connsiteY3" fmla="*/ 10000 h 10000"/>
              <a:gd name="connsiteX4" fmla="*/ 9810 w 9810"/>
              <a:gd name="connsiteY4" fmla="*/ 10000 h 10000"/>
              <a:gd name="connsiteX5" fmla="*/ 7589 w 9810"/>
              <a:gd name="connsiteY5" fmla="*/ 5574 h 10000"/>
              <a:gd name="connsiteX6" fmla="*/ 9810 w 9810"/>
              <a:gd name="connsiteY6" fmla="*/ 0 h 10000"/>
              <a:gd name="connsiteX0-1" fmla="*/ 7021 w 10000"/>
              <a:gd name="connsiteY0-2" fmla="*/ 0 h 10000"/>
              <a:gd name="connsiteX1-3" fmla="*/ 0 w 10000"/>
              <a:gd name="connsiteY1-4" fmla="*/ 0 h 10000"/>
              <a:gd name="connsiteX2-5" fmla="*/ 197 w 10000"/>
              <a:gd name="connsiteY2-6" fmla="*/ 5024 h 10000"/>
              <a:gd name="connsiteX3-7" fmla="*/ 0 w 10000"/>
              <a:gd name="connsiteY3-8" fmla="*/ 10000 h 10000"/>
              <a:gd name="connsiteX4-9" fmla="*/ 10000 w 10000"/>
              <a:gd name="connsiteY4-10" fmla="*/ 10000 h 10000"/>
              <a:gd name="connsiteX5-11" fmla="*/ 7736 w 10000"/>
              <a:gd name="connsiteY5-12" fmla="*/ 5574 h 10000"/>
              <a:gd name="connsiteX6-13" fmla="*/ 7021 w 10000"/>
              <a:gd name="connsiteY6-14" fmla="*/ 0 h 10000"/>
              <a:gd name="connsiteX0-15" fmla="*/ 7021 w 7736"/>
              <a:gd name="connsiteY0-16" fmla="*/ 0 h 10038"/>
              <a:gd name="connsiteX1-17" fmla="*/ 0 w 7736"/>
              <a:gd name="connsiteY1-18" fmla="*/ 0 h 10038"/>
              <a:gd name="connsiteX2-19" fmla="*/ 197 w 7736"/>
              <a:gd name="connsiteY2-20" fmla="*/ 5024 h 10038"/>
              <a:gd name="connsiteX3-21" fmla="*/ 0 w 7736"/>
              <a:gd name="connsiteY3-22" fmla="*/ 10000 h 10038"/>
              <a:gd name="connsiteX4-23" fmla="*/ 7017 w 7736"/>
              <a:gd name="connsiteY4-24" fmla="*/ 10038 h 10038"/>
              <a:gd name="connsiteX5-25" fmla="*/ 7736 w 7736"/>
              <a:gd name="connsiteY5-26" fmla="*/ 5574 h 10038"/>
              <a:gd name="connsiteX6-27" fmla="*/ 7021 w 7736"/>
              <a:gd name="connsiteY6-28" fmla="*/ 0 h 10038"/>
              <a:gd name="connsiteX0-29" fmla="*/ 9076 w 9316"/>
              <a:gd name="connsiteY0-30" fmla="*/ 0 h 10000"/>
              <a:gd name="connsiteX1-31" fmla="*/ 0 w 9316"/>
              <a:gd name="connsiteY1-32" fmla="*/ 0 h 10000"/>
              <a:gd name="connsiteX2-33" fmla="*/ 255 w 9316"/>
              <a:gd name="connsiteY2-34" fmla="*/ 5005 h 10000"/>
              <a:gd name="connsiteX3-35" fmla="*/ 0 w 9316"/>
              <a:gd name="connsiteY3-36" fmla="*/ 9962 h 10000"/>
              <a:gd name="connsiteX4-37" fmla="*/ 9071 w 9316"/>
              <a:gd name="connsiteY4-38" fmla="*/ 10000 h 10000"/>
              <a:gd name="connsiteX5-39" fmla="*/ 9316 w 9316"/>
              <a:gd name="connsiteY5-40" fmla="*/ 5668 h 10000"/>
              <a:gd name="connsiteX6-41" fmla="*/ 9076 w 9316"/>
              <a:gd name="connsiteY6-42" fmla="*/ 0 h 10000"/>
              <a:gd name="connsiteX0-43" fmla="*/ 9742 w 10000"/>
              <a:gd name="connsiteY0-44" fmla="*/ 0 h 10000"/>
              <a:gd name="connsiteX1-45" fmla="*/ 0 w 10000"/>
              <a:gd name="connsiteY1-46" fmla="*/ 0 h 10000"/>
              <a:gd name="connsiteX2-47" fmla="*/ 274 w 10000"/>
              <a:gd name="connsiteY2-48" fmla="*/ 5005 h 10000"/>
              <a:gd name="connsiteX3-49" fmla="*/ 0 w 10000"/>
              <a:gd name="connsiteY3-50" fmla="*/ 9962 h 10000"/>
              <a:gd name="connsiteX4-51" fmla="*/ 9737 w 10000"/>
              <a:gd name="connsiteY4-52" fmla="*/ 10000 h 10000"/>
              <a:gd name="connsiteX5-53" fmla="*/ 10000 w 10000"/>
              <a:gd name="connsiteY5-54" fmla="*/ 5668 h 10000"/>
              <a:gd name="connsiteX6-55" fmla="*/ 9742 w 10000"/>
              <a:gd name="connsiteY6-56" fmla="*/ 0 h 10000"/>
              <a:gd name="connsiteX0-57" fmla="*/ 9742 w 9877"/>
              <a:gd name="connsiteY0-58" fmla="*/ 0 h 10000"/>
              <a:gd name="connsiteX1-59" fmla="*/ 0 w 9877"/>
              <a:gd name="connsiteY1-60" fmla="*/ 0 h 10000"/>
              <a:gd name="connsiteX2-61" fmla="*/ 274 w 9877"/>
              <a:gd name="connsiteY2-62" fmla="*/ 5005 h 10000"/>
              <a:gd name="connsiteX3-63" fmla="*/ 0 w 9877"/>
              <a:gd name="connsiteY3-64" fmla="*/ 9962 h 10000"/>
              <a:gd name="connsiteX4-65" fmla="*/ 9737 w 9877"/>
              <a:gd name="connsiteY4-66" fmla="*/ 10000 h 10000"/>
              <a:gd name="connsiteX5-67" fmla="*/ 9738 w 9877"/>
              <a:gd name="connsiteY5-68" fmla="*/ 5783 h 10000"/>
              <a:gd name="connsiteX6-69" fmla="*/ 9742 w 9877"/>
              <a:gd name="connsiteY6-70" fmla="*/ 0 h 10000"/>
              <a:gd name="connsiteX0-71" fmla="*/ 9863 w 9991"/>
              <a:gd name="connsiteY0-72" fmla="*/ 0 h 10000"/>
              <a:gd name="connsiteX1-73" fmla="*/ 0 w 9991"/>
              <a:gd name="connsiteY1-74" fmla="*/ 0 h 10000"/>
              <a:gd name="connsiteX2-75" fmla="*/ 277 w 9991"/>
              <a:gd name="connsiteY2-76" fmla="*/ 5005 h 10000"/>
              <a:gd name="connsiteX3-77" fmla="*/ 0 w 9991"/>
              <a:gd name="connsiteY3-78" fmla="*/ 9962 h 10000"/>
              <a:gd name="connsiteX4-79" fmla="*/ 9858 w 9991"/>
              <a:gd name="connsiteY4-80" fmla="*/ 10000 h 10000"/>
              <a:gd name="connsiteX5-81" fmla="*/ 9817 w 9991"/>
              <a:gd name="connsiteY5-82" fmla="*/ 5783 h 10000"/>
              <a:gd name="connsiteX6-83" fmla="*/ 9863 w 9991"/>
              <a:gd name="connsiteY6-84" fmla="*/ 0 h 10000"/>
              <a:gd name="connsiteX0-85" fmla="*/ 9872 w 10014"/>
              <a:gd name="connsiteY0-86" fmla="*/ 0 h 10000"/>
              <a:gd name="connsiteX1-87" fmla="*/ 0 w 10014"/>
              <a:gd name="connsiteY1-88" fmla="*/ 0 h 10000"/>
              <a:gd name="connsiteX2-89" fmla="*/ 277 w 10014"/>
              <a:gd name="connsiteY2-90" fmla="*/ 5005 h 10000"/>
              <a:gd name="connsiteX3-91" fmla="*/ 0 w 10014"/>
              <a:gd name="connsiteY3-92" fmla="*/ 9962 h 10000"/>
              <a:gd name="connsiteX4-93" fmla="*/ 9867 w 10014"/>
              <a:gd name="connsiteY4-94" fmla="*/ 10000 h 10000"/>
              <a:gd name="connsiteX5-95" fmla="*/ 9890 w 10014"/>
              <a:gd name="connsiteY5-96" fmla="*/ 5745 h 10000"/>
              <a:gd name="connsiteX6-97" fmla="*/ 9872 w 10014"/>
              <a:gd name="connsiteY6-98" fmla="*/ 0 h 10000"/>
              <a:gd name="connsiteX0-99" fmla="*/ 9872 w 10030"/>
              <a:gd name="connsiteY0-100" fmla="*/ 0 h 10000"/>
              <a:gd name="connsiteX1-101" fmla="*/ 0 w 10030"/>
              <a:gd name="connsiteY1-102" fmla="*/ 0 h 10000"/>
              <a:gd name="connsiteX2-103" fmla="*/ 277 w 10030"/>
              <a:gd name="connsiteY2-104" fmla="*/ 5005 h 10000"/>
              <a:gd name="connsiteX3-105" fmla="*/ 0 w 10030"/>
              <a:gd name="connsiteY3-106" fmla="*/ 9962 h 10000"/>
              <a:gd name="connsiteX4-107" fmla="*/ 9867 w 10030"/>
              <a:gd name="connsiteY4-108" fmla="*/ 10000 h 10000"/>
              <a:gd name="connsiteX5-109" fmla="*/ 9890 w 10030"/>
              <a:gd name="connsiteY5-110" fmla="*/ 5745 h 10000"/>
              <a:gd name="connsiteX6-111" fmla="*/ 9872 w 10030"/>
              <a:gd name="connsiteY6-112" fmla="*/ 0 h 10000"/>
              <a:gd name="connsiteX0-113" fmla="*/ 9872 w 9921"/>
              <a:gd name="connsiteY0-114" fmla="*/ 0 h 10000"/>
              <a:gd name="connsiteX1-115" fmla="*/ 0 w 9921"/>
              <a:gd name="connsiteY1-116" fmla="*/ 0 h 10000"/>
              <a:gd name="connsiteX2-117" fmla="*/ 277 w 9921"/>
              <a:gd name="connsiteY2-118" fmla="*/ 5005 h 10000"/>
              <a:gd name="connsiteX3-119" fmla="*/ 0 w 9921"/>
              <a:gd name="connsiteY3-120" fmla="*/ 9962 h 10000"/>
              <a:gd name="connsiteX4-121" fmla="*/ 9867 w 9921"/>
              <a:gd name="connsiteY4-122" fmla="*/ 10000 h 10000"/>
              <a:gd name="connsiteX5-123" fmla="*/ 9890 w 9921"/>
              <a:gd name="connsiteY5-124" fmla="*/ 5745 h 10000"/>
              <a:gd name="connsiteX6-125" fmla="*/ 9872 w 9921"/>
              <a:gd name="connsiteY6-126" fmla="*/ 0 h 10000"/>
              <a:gd name="connsiteX0-127" fmla="*/ 9951 w 9974"/>
              <a:gd name="connsiteY0-128" fmla="*/ 0 h 10000"/>
              <a:gd name="connsiteX1-129" fmla="*/ 0 w 9974"/>
              <a:gd name="connsiteY1-130" fmla="*/ 0 h 10000"/>
              <a:gd name="connsiteX2-131" fmla="*/ 279 w 9974"/>
              <a:gd name="connsiteY2-132" fmla="*/ 5005 h 10000"/>
              <a:gd name="connsiteX3-133" fmla="*/ 0 w 9974"/>
              <a:gd name="connsiteY3-134" fmla="*/ 9962 h 10000"/>
              <a:gd name="connsiteX4-135" fmla="*/ 9946 w 9974"/>
              <a:gd name="connsiteY4-136" fmla="*/ 10000 h 10000"/>
              <a:gd name="connsiteX5-137" fmla="*/ 9969 w 9974"/>
              <a:gd name="connsiteY5-138" fmla="*/ 5745 h 10000"/>
              <a:gd name="connsiteX6-139" fmla="*/ 9951 w 9974"/>
              <a:gd name="connsiteY6-140" fmla="*/ 0 h 10000"/>
              <a:gd name="connsiteX0-141" fmla="*/ 9977 w 10001"/>
              <a:gd name="connsiteY0-142" fmla="*/ 0 h 10000"/>
              <a:gd name="connsiteX1-143" fmla="*/ 0 w 10001"/>
              <a:gd name="connsiteY1-144" fmla="*/ 0 h 10000"/>
              <a:gd name="connsiteX2-145" fmla="*/ 280 w 10001"/>
              <a:gd name="connsiteY2-146" fmla="*/ 5005 h 10000"/>
              <a:gd name="connsiteX3-147" fmla="*/ 0 w 10001"/>
              <a:gd name="connsiteY3-148" fmla="*/ 9962 h 10000"/>
              <a:gd name="connsiteX4-149" fmla="*/ 9972 w 10001"/>
              <a:gd name="connsiteY4-150" fmla="*/ 10000 h 10000"/>
              <a:gd name="connsiteX5-151" fmla="*/ 9995 w 10001"/>
              <a:gd name="connsiteY5-152" fmla="*/ 5745 h 10000"/>
              <a:gd name="connsiteX6-153" fmla="*/ 9977 w 10001"/>
              <a:gd name="connsiteY6-154" fmla="*/ 0 h 10000"/>
              <a:gd name="connsiteX0-155" fmla="*/ 9977 w 10001"/>
              <a:gd name="connsiteY0-156" fmla="*/ 0 h 10000"/>
              <a:gd name="connsiteX1-157" fmla="*/ 0 w 10001"/>
              <a:gd name="connsiteY1-158" fmla="*/ 0 h 10000"/>
              <a:gd name="connsiteX2-159" fmla="*/ 280 w 10001"/>
              <a:gd name="connsiteY2-160" fmla="*/ 5005 h 10000"/>
              <a:gd name="connsiteX3-161" fmla="*/ 0 w 10001"/>
              <a:gd name="connsiteY3-162" fmla="*/ 9962 h 10000"/>
              <a:gd name="connsiteX4-163" fmla="*/ 9972 w 10001"/>
              <a:gd name="connsiteY4-164" fmla="*/ 10000 h 10000"/>
              <a:gd name="connsiteX5-165" fmla="*/ 9995 w 10001"/>
              <a:gd name="connsiteY5-166" fmla="*/ 5745 h 10000"/>
              <a:gd name="connsiteX6-167" fmla="*/ 9977 w 10001"/>
              <a:gd name="connsiteY6-168" fmla="*/ 0 h 10000"/>
              <a:gd name="connsiteX0-169" fmla="*/ 9977 w 10001"/>
              <a:gd name="connsiteY0-170" fmla="*/ 0 h 10000"/>
              <a:gd name="connsiteX1-171" fmla="*/ 0 w 10001"/>
              <a:gd name="connsiteY1-172" fmla="*/ 0 h 10000"/>
              <a:gd name="connsiteX2-173" fmla="*/ 280 w 10001"/>
              <a:gd name="connsiteY2-174" fmla="*/ 5005 h 10000"/>
              <a:gd name="connsiteX3-175" fmla="*/ 0 w 10001"/>
              <a:gd name="connsiteY3-176" fmla="*/ 9962 h 10000"/>
              <a:gd name="connsiteX4-177" fmla="*/ 9972 w 10001"/>
              <a:gd name="connsiteY4-178" fmla="*/ 10000 h 10000"/>
              <a:gd name="connsiteX5-179" fmla="*/ 9995 w 10001"/>
              <a:gd name="connsiteY5-180" fmla="*/ 5745 h 10000"/>
              <a:gd name="connsiteX6-181" fmla="*/ 9977 w 10001"/>
              <a:gd name="connsiteY6-182" fmla="*/ 0 h 10000"/>
              <a:gd name="connsiteX0-183" fmla="*/ 9977 w 9995"/>
              <a:gd name="connsiteY0-184" fmla="*/ 0 h 10000"/>
              <a:gd name="connsiteX1-185" fmla="*/ 0 w 9995"/>
              <a:gd name="connsiteY1-186" fmla="*/ 0 h 10000"/>
              <a:gd name="connsiteX2-187" fmla="*/ 280 w 9995"/>
              <a:gd name="connsiteY2-188" fmla="*/ 5005 h 10000"/>
              <a:gd name="connsiteX3-189" fmla="*/ 0 w 9995"/>
              <a:gd name="connsiteY3-190" fmla="*/ 9962 h 10000"/>
              <a:gd name="connsiteX4-191" fmla="*/ 9972 w 9995"/>
              <a:gd name="connsiteY4-192" fmla="*/ 10000 h 10000"/>
              <a:gd name="connsiteX5-193" fmla="*/ 9995 w 9995"/>
              <a:gd name="connsiteY5-194" fmla="*/ 5745 h 10000"/>
              <a:gd name="connsiteX6-195" fmla="*/ 9977 w 9995"/>
              <a:gd name="connsiteY6-196" fmla="*/ 0 h 10000"/>
              <a:gd name="connsiteX0-197" fmla="*/ 9999 w 10000"/>
              <a:gd name="connsiteY0-198" fmla="*/ 0 h 10000"/>
              <a:gd name="connsiteX1-199" fmla="*/ 0 w 10000"/>
              <a:gd name="connsiteY1-200" fmla="*/ 0 h 10000"/>
              <a:gd name="connsiteX2-201" fmla="*/ 280 w 10000"/>
              <a:gd name="connsiteY2-202" fmla="*/ 5005 h 10000"/>
              <a:gd name="connsiteX3-203" fmla="*/ 0 w 10000"/>
              <a:gd name="connsiteY3-204" fmla="*/ 9962 h 10000"/>
              <a:gd name="connsiteX4-205" fmla="*/ 9977 w 10000"/>
              <a:gd name="connsiteY4-206" fmla="*/ 10000 h 10000"/>
              <a:gd name="connsiteX5-207" fmla="*/ 10000 w 10000"/>
              <a:gd name="connsiteY5-208" fmla="*/ 5745 h 10000"/>
              <a:gd name="connsiteX6-209" fmla="*/ 9999 w 10000"/>
              <a:gd name="connsiteY6-210" fmla="*/ 0 h 10000"/>
              <a:gd name="connsiteX0-211" fmla="*/ 9999 w 10004"/>
              <a:gd name="connsiteY0-212" fmla="*/ 0 h 10000"/>
              <a:gd name="connsiteX1-213" fmla="*/ 0 w 10004"/>
              <a:gd name="connsiteY1-214" fmla="*/ 0 h 10000"/>
              <a:gd name="connsiteX2-215" fmla="*/ 280 w 10004"/>
              <a:gd name="connsiteY2-216" fmla="*/ 5005 h 10000"/>
              <a:gd name="connsiteX3-217" fmla="*/ 0 w 10004"/>
              <a:gd name="connsiteY3-218" fmla="*/ 9962 h 10000"/>
              <a:gd name="connsiteX4-219" fmla="*/ 10000 w 10004"/>
              <a:gd name="connsiteY4-220" fmla="*/ 10000 h 10000"/>
              <a:gd name="connsiteX5-221" fmla="*/ 10000 w 10004"/>
              <a:gd name="connsiteY5-222" fmla="*/ 5745 h 10000"/>
              <a:gd name="connsiteX6-223" fmla="*/ 9999 w 10004"/>
              <a:gd name="connsiteY6-224" fmla="*/ 0 h 10000"/>
              <a:gd name="connsiteX0-225" fmla="*/ 9999 w 10000"/>
              <a:gd name="connsiteY0-226" fmla="*/ 0 h 10000"/>
              <a:gd name="connsiteX1-227" fmla="*/ 0 w 10000"/>
              <a:gd name="connsiteY1-228" fmla="*/ 0 h 10000"/>
              <a:gd name="connsiteX2-229" fmla="*/ 280 w 10000"/>
              <a:gd name="connsiteY2-230" fmla="*/ 5005 h 10000"/>
              <a:gd name="connsiteX3-231" fmla="*/ 0 w 10000"/>
              <a:gd name="connsiteY3-232" fmla="*/ 9962 h 10000"/>
              <a:gd name="connsiteX4-233" fmla="*/ 10000 w 10000"/>
              <a:gd name="connsiteY4-234" fmla="*/ 10000 h 10000"/>
              <a:gd name="connsiteX5-235" fmla="*/ 10000 w 10000"/>
              <a:gd name="connsiteY5-236" fmla="*/ 5745 h 10000"/>
              <a:gd name="connsiteX6-237" fmla="*/ 9999 w 10000"/>
              <a:gd name="connsiteY6-238" fmla="*/ 0 h 10000"/>
              <a:gd name="connsiteX0-239" fmla="*/ 14796 w 14796"/>
              <a:gd name="connsiteY0-240" fmla="*/ 0 h 10000"/>
              <a:gd name="connsiteX1-241" fmla="*/ 0 w 14796"/>
              <a:gd name="connsiteY1-242" fmla="*/ 0 h 10000"/>
              <a:gd name="connsiteX2-243" fmla="*/ 280 w 14796"/>
              <a:gd name="connsiteY2-244" fmla="*/ 5005 h 10000"/>
              <a:gd name="connsiteX3-245" fmla="*/ 0 w 14796"/>
              <a:gd name="connsiteY3-246" fmla="*/ 9962 h 10000"/>
              <a:gd name="connsiteX4-247" fmla="*/ 10000 w 14796"/>
              <a:gd name="connsiteY4-248" fmla="*/ 10000 h 10000"/>
              <a:gd name="connsiteX5-249" fmla="*/ 10000 w 14796"/>
              <a:gd name="connsiteY5-250" fmla="*/ 5745 h 10000"/>
              <a:gd name="connsiteX6-251" fmla="*/ 14796 w 14796"/>
              <a:gd name="connsiteY6-252" fmla="*/ 0 h 10000"/>
              <a:gd name="connsiteX0-253" fmla="*/ 14796 w 14796"/>
              <a:gd name="connsiteY0-254" fmla="*/ 0 h 9968"/>
              <a:gd name="connsiteX1-255" fmla="*/ 0 w 14796"/>
              <a:gd name="connsiteY1-256" fmla="*/ 0 h 9968"/>
              <a:gd name="connsiteX2-257" fmla="*/ 280 w 14796"/>
              <a:gd name="connsiteY2-258" fmla="*/ 5005 h 9968"/>
              <a:gd name="connsiteX3-259" fmla="*/ 0 w 14796"/>
              <a:gd name="connsiteY3-260" fmla="*/ 9962 h 9968"/>
              <a:gd name="connsiteX4-261" fmla="*/ 14788 w 14796"/>
              <a:gd name="connsiteY4-262" fmla="*/ 9968 h 9968"/>
              <a:gd name="connsiteX5-263" fmla="*/ 10000 w 14796"/>
              <a:gd name="connsiteY5-264" fmla="*/ 5745 h 9968"/>
              <a:gd name="connsiteX6-265" fmla="*/ 14796 w 14796"/>
              <a:gd name="connsiteY6-266" fmla="*/ 0 h 9968"/>
              <a:gd name="connsiteX0-267" fmla="*/ 10000 w 10000"/>
              <a:gd name="connsiteY0-268" fmla="*/ 0 h 10000"/>
              <a:gd name="connsiteX1-269" fmla="*/ 0 w 10000"/>
              <a:gd name="connsiteY1-270" fmla="*/ 0 h 10000"/>
              <a:gd name="connsiteX2-271" fmla="*/ 189 w 10000"/>
              <a:gd name="connsiteY2-272" fmla="*/ 5021 h 10000"/>
              <a:gd name="connsiteX3-273" fmla="*/ 0 w 10000"/>
              <a:gd name="connsiteY3-274" fmla="*/ 9994 h 10000"/>
              <a:gd name="connsiteX4-275" fmla="*/ 9995 w 10000"/>
              <a:gd name="connsiteY4-276" fmla="*/ 10000 h 10000"/>
              <a:gd name="connsiteX5-277" fmla="*/ 9998 w 10000"/>
              <a:gd name="connsiteY5-278" fmla="*/ 6152 h 10000"/>
              <a:gd name="connsiteX6-279" fmla="*/ 10000 w 10000"/>
              <a:gd name="connsiteY6-280" fmla="*/ 0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0000" h="10000">
                <a:moveTo>
                  <a:pt x="10000" y="0"/>
                </a:moveTo>
                <a:lnTo>
                  <a:pt x="0" y="0"/>
                </a:lnTo>
                <a:cubicBezTo>
                  <a:pt x="62" y="1674"/>
                  <a:pt x="124" y="3347"/>
                  <a:pt x="189" y="5021"/>
                </a:cubicBezTo>
                <a:cubicBezTo>
                  <a:pt x="124" y="6679"/>
                  <a:pt x="62" y="8336"/>
                  <a:pt x="0" y="9994"/>
                </a:cubicBezTo>
                <a:lnTo>
                  <a:pt x="9995" y="10000"/>
                </a:lnTo>
                <a:cubicBezTo>
                  <a:pt x="9993" y="8184"/>
                  <a:pt x="9998" y="8051"/>
                  <a:pt x="9998" y="6152"/>
                </a:cubicBezTo>
                <a:cubicBezTo>
                  <a:pt x="9996" y="3296"/>
                  <a:pt x="10001" y="2674"/>
                  <a:pt x="10000" y="0"/>
                </a:cubicBez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30" name="Freeform 11"/>
          <p:cNvSpPr/>
          <p:nvPr userDrawn="1"/>
        </p:nvSpPr>
        <p:spPr bwMode="auto">
          <a:xfrm>
            <a:off x="310766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Layout>
</file>

<file path=ppt/slideLayouts/slideLayout121.xml><?xml version="1.0" encoding="utf-8"?>
<p:sldLayout xmlns:a="http://schemas.openxmlformats.org/drawingml/2006/main" xmlns:r="http://schemas.openxmlformats.org/officeDocument/2006/relationships" xmlns:p="http://schemas.openxmlformats.org/presentationml/2006/main" userDrawn="1">
  <p:cSld name="8#仅标题">
    <p:spTree>
      <p:nvGrpSpPr>
        <p:cNvPr id="1" name=""/>
        <p:cNvGrpSpPr/>
        <p:nvPr/>
      </p:nvGrpSpPr>
      <p:grpSpPr>
        <a:xfrm>
          <a:off x="0" y="0"/>
          <a:ext cx="0" cy="0"/>
          <a:chOff x="0" y="0"/>
          <a:chExt cx="0" cy="0"/>
        </a:xfrm>
      </p:grpSpPr>
      <p:sp>
        <p:nvSpPr>
          <p:cNvPr id="10"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1"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2" name="Freeform 12"/>
          <p:cNvSpPr>
            <a:spLocks noEditPoints="1"/>
          </p:cNvSpPr>
          <p:nvPr userDrawn="1"/>
        </p:nvSpPr>
        <p:spPr bwMode="auto">
          <a:xfrm>
            <a:off x="479376" y="474075"/>
            <a:ext cx="508162" cy="508967"/>
          </a:xfrm>
          <a:custGeom>
            <a:avLst/>
            <a:gdLst>
              <a:gd name="T0" fmla="*/ 1433 w 2867"/>
              <a:gd name="T1" fmla="*/ 0 h 2867"/>
              <a:gd name="T2" fmla="*/ 0 w 2867"/>
              <a:gd name="T3" fmla="*/ 1433 h 2867"/>
              <a:gd name="T4" fmla="*/ 1433 w 2867"/>
              <a:gd name="T5" fmla="*/ 2867 h 2867"/>
              <a:gd name="T6" fmla="*/ 2867 w 2867"/>
              <a:gd name="T7" fmla="*/ 1433 h 2867"/>
              <a:gd name="T8" fmla="*/ 1433 w 2867"/>
              <a:gd name="T9" fmla="*/ 0 h 2867"/>
              <a:gd name="T10" fmla="*/ 1433 w 2867"/>
              <a:gd name="T11" fmla="*/ 2662 h 2867"/>
              <a:gd name="T12" fmla="*/ 205 w 2867"/>
              <a:gd name="T13" fmla="*/ 1433 h 2867"/>
              <a:gd name="T14" fmla="*/ 1433 w 2867"/>
              <a:gd name="T15" fmla="*/ 205 h 2867"/>
              <a:gd name="T16" fmla="*/ 2662 w 2867"/>
              <a:gd name="T17" fmla="*/ 1433 h 2867"/>
              <a:gd name="T18" fmla="*/ 1433 w 2867"/>
              <a:gd name="T19" fmla="*/ 2662 h 2867"/>
              <a:gd name="T20" fmla="*/ 2336 w 2867"/>
              <a:gd name="T21" fmla="*/ 2066 h 2867"/>
              <a:gd name="T22" fmla="*/ 523 w 2867"/>
              <a:gd name="T23" fmla="*/ 2066 h 2867"/>
              <a:gd name="T24" fmla="*/ 976 w 2867"/>
              <a:gd name="T25" fmla="*/ 1432 h 2867"/>
              <a:gd name="T26" fmla="*/ 1255 w 2867"/>
              <a:gd name="T27" fmla="*/ 1810 h 2867"/>
              <a:gd name="T28" fmla="*/ 1792 w 2867"/>
              <a:gd name="T29" fmla="*/ 1069 h 2867"/>
              <a:gd name="T30" fmla="*/ 2336 w 2867"/>
              <a:gd name="T31" fmla="*/ 2066 h 2867"/>
              <a:gd name="T32" fmla="*/ 704 w 2867"/>
              <a:gd name="T33" fmla="*/ 978 h 2867"/>
              <a:gd name="T34" fmla="*/ 886 w 2867"/>
              <a:gd name="T35" fmla="*/ 797 h 2867"/>
              <a:gd name="T36" fmla="*/ 1067 w 2867"/>
              <a:gd name="T37" fmla="*/ 978 h 2867"/>
              <a:gd name="T38" fmla="*/ 886 w 2867"/>
              <a:gd name="T39" fmla="*/ 1160 h 2867"/>
              <a:gd name="T40" fmla="*/ 704 w 2867"/>
              <a:gd name="T41" fmla="*/ 978 h 2867"/>
              <a:gd name="T42" fmla="*/ 704 w 2867"/>
              <a:gd name="T43" fmla="*/ 978 h 2867"/>
              <a:gd name="T44" fmla="*/ 704 w 2867"/>
              <a:gd name="T45" fmla="*/ 978 h 2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67" h="2867">
                <a:moveTo>
                  <a:pt x="1433" y="0"/>
                </a:moveTo>
                <a:cubicBezTo>
                  <a:pt x="643" y="0"/>
                  <a:pt x="0" y="643"/>
                  <a:pt x="0" y="1433"/>
                </a:cubicBezTo>
                <a:cubicBezTo>
                  <a:pt x="0" y="2224"/>
                  <a:pt x="643" y="2867"/>
                  <a:pt x="1433" y="2867"/>
                </a:cubicBezTo>
                <a:cubicBezTo>
                  <a:pt x="2224" y="2867"/>
                  <a:pt x="2867" y="2224"/>
                  <a:pt x="2867" y="1433"/>
                </a:cubicBezTo>
                <a:cubicBezTo>
                  <a:pt x="2867" y="643"/>
                  <a:pt x="2224" y="0"/>
                  <a:pt x="1433" y="0"/>
                </a:cubicBezTo>
                <a:close/>
                <a:moveTo>
                  <a:pt x="1433" y="2662"/>
                </a:moveTo>
                <a:cubicBezTo>
                  <a:pt x="756" y="2662"/>
                  <a:pt x="205" y="2111"/>
                  <a:pt x="205" y="1433"/>
                </a:cubicBezTo>
                <a:cubicBezTo>
                  <a:pt x="205" y="756"/>
                  <a:pt x="756" y="205"/>
                  <a:pt x="1433" y="205"/>
                </a:cubicBezTo>
                <a:cubicBezTo>
                  <a:pt x="2111" y="205"/>
                  <a:pt x="2662" y="756"/>
                  <a:pt x="2662" y="1433"/>
                </a:cubicBezTo>
                <a:cubicBezTo>
                  <a:pt x="2662" y="2111"/>
                  <a:pt x="2111" y="2662"/>
                  <a:pt x="1433" y="2662"/>
                </a:cubicBezTo>
                <a:close/>
                <a:moveTo>
                  <a:pt x="2336" y="2066"/>
                </a:moveTo>
                <a:cubicBezTo>
                  <a:pt x="523" y="2066"/>
                  <a:pt x="523" y="2066"/>
                  <a:pt x="523" y="2066"/>
                </a:cubicBezTo>
                <a:cubicBezTo>
                  <a:pt x="976" y="1432"/>
                  <a:pt x="976" y="1432"/>
                  <a:pt x="976" y="1432"/>
                </a:cubicBezTo>
                <a:cubicBezTo>
                  <a:pt x="1255" y="1810"/>
                  <a:pt x="1255" y="1810"/>
                  <a:pt x="1255" y="1810"/>
                </a:cubicBezTo>
                <a:cubicBezTo>
                  <a:pt x="1792" y="1069"/>
                  <a:pt x="1792" y="1069"/>
                  <a:pt x="1792" y="1069"/>
                </a:cubicBezTo>
                <a:lnTo>
                  <a:pt x="2336" y="2066"/>
                </a:lnTo>
                <a:close/>
                <a:moveTo>
                  <a:pt x="704" y="978"/>
                </a:moveTo>
                <a:cubicBezTo>
                  <a:pt x="704" y="878"/>
                  <a:pt x="786" y="797"/>
                  <a:pt x="886" y="797"/>
                </a:cubicBezTo>
                <a:cubicBezTo>
                  <a:pt x="986" y="797"/>
                  <a:pt x="1067" y="878"/>
                  <a:pt x="1067" y="978"/>
                </a:cubicBezTo>
                <a:cubicBezTo>
                  <a:pt x="1067" y="1079"/>
                  <a:pt x="986" y="1160"/>
                  <a:pt x="886" y="1160"/>
                </a:cubicBezTo>
                <a:cubicBezTo>
                  <a:pt x="786" y="1160"/>
                  <a:pt x="704" y="1079"/>
                  <a:pt x="704" y="978"/>
                </a:cubicBezTo>
                <a:close/>
                <a:moveTo>
                  <a:pt x="704" y="978"/>
                </a:moveTo>
                <a:cubicBezTo>
                  <a:pt x="704" y="978"/>
                  <a:pt x="704" y="978"/>
                  <a:pt x="704" y="978"/>
                </a:cubicBezTo>
              </a:path>
            </a:pathLst>
          </a:custGeom>
          <a:solidFill>
            <a:schemeClr val="bg1"/>
          </a:solidFill>
          <a:ln>
            <a:noFill/>
          </a:ln>
        </p:spPr>
        <p:txBody>
          <a:bodyPr vert="horz" wrap="square" lIns="91440" tIns="45720" rIns="91440" bIns="45720" numCol="1" anchor="t" anchorCtr="0" compatLnSpc="1"/>
          <a:lstStyle/>
          <a:p>
            <a:endParaRPr lang="zh-CN" altLang="en-US">
              <a:solidFill>
                <a:srgbClr val="000000"/>
              </a:solidFill>
            </a:endParaRPr>
          </a:p>
        </p:txBody>
      </p:sp>
      <p:sp>
        <p:nvSpPr>
          <p:cNvPr id="6"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Tree>
  </p:cSld>
  <p:clrMapOvr>
    <a:masterClrMapping/>
  </p:clrMapOvr>
  <p:timing>
    <p:tnLst>
      <p:par>
        <p:cTn id="1" dur="indefinite" restart="never" nodeType="tmRoot"/>
      </p:par>
    </p:tnLst>
  </p:timing>
</p:sldLayout>
</file>

<file path=ppt/slideLayouts/slideLayout122.xml><?xml version="1.0" encoding="utf-8"?>
<p:sldLayout xmlns:a="http://schemas.openxmlformats.org/drawingml/2006/main" xmlns:r="http://schemas.openxmlformats.org/officeDocument/2006/relationships" xmlns:p="http://schemas.openxmlformats.org/presentationml/2006/main" userDrawn="1">
  <p:cSld name="8#仅标题">
    <p:spTree>
      <p:nvGrpSpPr>
        <p:cNvPr id="1" name=""/>
        <p:cNvGrpSpPr/>
        <p:nvPr/>
      </p:nvGrpSpPr>
      <p:grpSpPr>
        <a:xfrm>
          <a:off x="0" y="0"/>
          <a:ext cx="0" cy="0"/>
          <a:chOff x="0" y="0"/>
          <a:chExt cx="0" cy="0"/>
        </a:xfrm>
      </p:grpSpPr>
      <p:sp>
        <p:nvSpPr>
          <p:cNvPr id="10"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1"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2" name="Freeform 12"/>
          <p:cNvSpPr>
            <a:spLocks noEditPoints="1"/>
          </p:cNvSpPr>
          <p:nvPr userDrawn="1"/>
        </p:nvSpPr>
        <p:spPr bwMode="auto">
          <a:xfrm>
            <a:off x="479376" y="474075"/>
            <a:ext cx="508162" cy="508967"/>
          </a:xfrm>
          <a:custGeom>
            <a:avLst/>
            <a:gdLst>
              <a:gd name="T0" fmla="*/ 1433 w 2867"/>
              <a:gd name="T1" fmla="*/ 0 h 2867"/>
              <a:gd name="T2" fmla="*/ 0 w 2867"/>
              <a:gd name="T3" fmla="*/ 1433 h 2867"/>
              <a:gd name="T4" fmla="*/ 1433 w 2867"/>
              <a:gd name="T5" fmla="*/ 2867 h 2867"/>
              <a:gd name="T6" fmla="*/ 2867 w 2867"/>
              <a:gd name="T7" fmla="*/ 1433 h 2867"/>
              <a:gd name="T8" fmla="*/ 1433 w 2867"/>
              <a:gd name="T9" fmla="*/ 0 h 2867"/>
              <a:gd name="T10" fmla="*/ 1433 w 2867"/>
              <a:gd name="T11" fmla="*/ 2662 h 2867"/>
              <a:gd name="T12" fmla="*/ 205 w 2867"/>
              <a:gd name="T13" fmla="*/ 1433 h 2867"/>
              <a:gd name="T14" fmla="*/ 1433 w 2867"/>
              <a:gd name="T15" fmla="*/ 205 h 2867"/>
              <a:gd name="T16" fmla="*/ 2662 w 2867"/>
              <a:gd name="T17" fmla="*/ 1433 h 2867"/>
              <a:gd name="T18" fmla="*/ 1433 w 2867"/>
              <a:gd name="T19" fmla="*/ 2662 h 2867"/>
              <a:gd name="T20" fmla="*/ 2336 w 2867"/>
              <a:gd name="T21" fmla="*/ 2066 h 2867"/>
              <a:gd name="T22" fmla="*/ 523 w 2867"/>
              <a:gd name="T23" fmla="*/ 2066 h 2867"/>
              <a:gd name="T24" fmla="*/ 976 w 2867"/>
              <a:gd name="T25" fmla="*/ 1432 h 2867"/>
              <a:gd name="T26" fmla="*/ 1255 w 2867"/>
              <a:gd name="T27" fmla="*/ 1810 h 2867"/>
              <a:gd name="T28" fmla="*/ 1792 w 2867"/>
              <a:gd name="T29" fmla="*/ 1069 h 2867"/>
              <a:gd name="T30" fmla="*/ 2336 w 2867"/>
              <a:gd name="T31" fmla="*/ 2066 h 2867"/>
              <a:gd name="T32" fmla="*/ 704 w 2867"/>
              <a:gd name="T33" fmla="*/ 978 h 2867"/>
              <a:gd name="T34" fmla="*/ 886 w 2867"/>
              <a:gd name="T35" fmla="*/ 797 h 2867"/>
              <a:gd name="T36" fmla="*/ 1067 w 2867"/>
              <a:gd name="T37" fmla="*/ 978 h 2867"/>
              <a:gd name="T38" fmla="*/ 886 w 2867"/>
              <a:gd name="T39" fmla="*/ 1160 h 2867"/>
              <a:gd name="T40" fmla="*/ 704 w 2867"/>
              <a:gd name="T41" fmla="*/ 978 h 2867"/>
              <a:gd name="T42" fmla="*/ 704 w 2867"/>
              <a:gd name="T43" fmla="*/ 978 h 2867"/>
              <a:gd name="T44" fmla="*/ 704 w 2867"/>
              <a:gd name="T45" fmla="*/ 978 h 2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67" h="2867">
                <a:moveTo>
                  <a:pt x="1433" y="0"/>
                </a:moveTo>
                <a:cubicBezTo>
                  <a:pt x="643" y="0"/>
                  <a:pt x="0" y="643"/>
                  <a:pt x="0" y="1433"/>
                </a:cubicBezTo>
                <a:cubicBezTo>
                  <a:pt x="0" y="2224"/>
                  <a:pt x="643" y="2867"/>
                  <a:pt x="1433" y="2867"/>
                </a:cubicBezTo>
                <a:cubicBezTo>
                  <a:pt x="2224" y="2867"/>
                  <a:pt x="2867" y="2224"/>
                  <a:pt x="2867" y="1433"/>
                </a:cubicBezTo>
                <a:cubicBezTo>
                  <a:pt x="2867" y="643"/>
                  <a:pt x="2224" y="0"/>
                  <a:pt x="1433" y="0"/>
                </a:cubicBezTo>
                <a:close/>
                <a:moveTo>
                  <a:pt x="1433" y="2662"/>
                </a:moveTo>
                <a:cubicBezTo>
                  <a:pt x="756" y="2662"/>
                  <a:pt x="205" y="2111"/>
                  <a:pt x="205" y="1433"/>
                </a:cubicBezTo>
                <a:cubicBezTo>
                  <a:pt x="205" y="756"/>
                  <a:pt x="756" y="205"/>
                  <a:pt x="1433" y="205"/>
                </a:cubicBezTo>
                <a:cubicBezTo>
                  <a:pt x="2111" y="205"/>
                  <a:pt x="2662" y="756"/>
                  <a:pt x="2662" y="1433"/>
                </a:cubicBezTo>
                <a:cubicBezTo>
                  <a:pt x="2662" y="2111"/>
                  <a:pt x="2111" y="2662"/>
                  <a:pt x="1433" y="2662"/>
                </a:cubicBezTo>
                <a:close/>
                <a:moveTo>
                  <a:pt x="2336" y="2066"/>
                </a:moveTo>
                <a:cubicBezTo>
                  <a:pt x="523" y="2066"/>
                  <a:pt x="523" y="2066"/>
                  <a:pt x="523" y="2066"/>
                </a:cubicBezTo>
                <a:cubicBezTo>
                  <a:pt x="976" y="1432"/>
                  <a:pt x="976" y="1432"/>
                  <a:pt x="976" y="1432"/>
                </a:cubicBezTo>
                <a:cubicBezTo>
                  <a:pt x="1255" y="1810"/>
                  <a:pt x="1255" y="1810"/>
                  <a:pt x="1255" y="1810"/>
                </a:cubicBezTo>
                <a:cubicBezTo>
                  <a:pt x="1792" y="1069"/>
                  <a:pt x="1792" y="1069"/>
                  <a:pt x="1792" y="1069"/>
                </a:cubicBezTo>
                <a:lnTo>
                  <a:pt x="2336" y="2066"/>
                </a:lnTo>
                <a:close/>
                <a:moveTo>
                  <a:pt x="704" y="978"/>
                </a:moveTo>
                <a:cubicBezTo>
                  <a:pt x="704" y="878"/>
                  <a:pt x="786" y="797"/>
                  <a:pt x="886" y="797"/>
                </a:cubicBezTo>
                <a:cubicBezTo>
                  <a:pt x="986" y="797"/>
                  <a:pt x="1067" y="878"/>
                  <a:pt x="1067" y="978"/>
                </a:cubicBezTo>
                <a:cubicBezTo>
                  <a:pt x="1067" y="1079"/>
                  <a:pt x="986" y="1160"/>
                  <a:pt x="886" y="1160"/>
                </a:cubicBezTo>
                <a:cubicBezTo>
                  <a:pt x="786" y="1160"/>
                  <a:pt x="704" y="1079"/>
                  <a:pt x="704" y="978"/>
                </a:cubicBezTo>
                <a:close/>
                <a:moveTo>
                  <a:pt x="704" y="978"/>
                </a:moveTo>
                <a:cubicBezTo>
                  <a:pt x="704" y="978"/>
                  <a:pt x="704" y="978"/>
                  <a:pt x="704" y="978"/>
                </a:cubicBezTo>
              </a:path>
            </a:pathLst>
          </a:custGeom>
          <a:solidFill>
            <a:schemeClr val="bg1"/>
          </a:solidFill>
          <a:ln>
            <a:noFill/>
          </a:ln>
        </p:spPr>
        <p:txBody>
          <a:bodyPr vert="horz" wrap="square" lIns="91440" tIns="45720" rIns="91440" bIns="45720" numCol="1" anchor="t" anchorCtr="0" compatLnSpc="1"/>
          <a:lstStyle/>
          <a:p>
            <a:endParaRPr lang="zh-CN" altLang="en-US">
              <a:solidFill>
                <a:srgbClr val="000000"/>
              </a:solidFill>
            </a:endParaRPr>
          </a:p>
        </p:txBody>
      </p:sp>
      <p:sp>
        <p:nvSpPr>
          <p:cNvPr id="6"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Tree>
  </p:cSld>
  <p:clrMapOvr>
    <a:masterClrMapping/>
  </p:clrMapOvr>
  <p:timing>
    <p:tnLst>
      <p:par>
        <p:cTn id="1" dur="indefinite" restart="never" nodeType="tmRoot"/>
      </p:par>
    </p:tnLst>
  </p:timing>
</p:sldLayout>
</file>

<file path=ppt/slideLayouts/slideLayout123.xml><?xml version="1.0" encoding="utf-8"?>
<p:sldLayout xmlns:a="http://schemas.openxmlformats.org/drawingml/2006/main" xmlns:r="http://schemas.openxmlformats.org/officeDocument/2006/relationships" xmlns:p="http://schemas.openxmlformats.org/presentationml/2006/main" userDrawn="1">
  <p:cSld name="8#仅标题">
    <p:spTree>
      <p:nvGrpSpPr>
        <p:cNvPr id="1" name=""/>
        <p:cNvGrpSpPr/>
        <p:nvPr/>
      </p:nvGrpSpPr>
      <p:grpSpPr>
        <a:xfrm>
          <a:off x="0" y="0"/>
          <a:ext cx="0" cy="0"/>
          <a:chOff x="0" y="0"/>
          <a:chExt cx="0" cy="0"/>
        </a:xfrm>
      </p:grpSpPr>
      <p:sp>
        <p:nvSpPr>
          <p:cNvPr id="10"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1"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2" name="Freeform 12"/>
          <p:cNvSpPr>
            <a:spLocks noEditPoints="1"/>
          </p:cNvSpPr>
          <p:nvPr userDrawn="1"/>
        </p:nvSpPr>
        <p:spPr bwMode="auto">
          <a:xfrm>
            <a:off x="479376" y="474075"/>
            <a:ext cx="508162" cy="508967"/>
          </a:xfrm>
          <a:custGeom>
            <a:avLst/>
            <a:gdLst>
              <a:gd name="T0" fmla="*/ 1433 w 2867"/>
              <a:gd name="T1" fmla="*/ 0 h 2867"/>
              <a:gd name="T2" fmla="*/ 0 w 2867"/>
              <a:gd name="T3" fmla="*/ 1433 h 2867"/>
              <a:gd name="T4" fmla="*/ 1433 w 2867"/>
              <a:gd name="T5" fmla="*/ 2867 h 2867"/>
              <a:gd name="T6" fmla="*/ 2867 w 2867"/>
              <a:gd name="T7" fmla="*/ 1433 h 2867"/>
              <a:gd name="T8" fmla="*/ 1433 w 2867"/>
              <a:gd name="T9" fmla="*/ 0 h 2867"/>
              <a:gd name="T10" fmla="*/ 1433 w 2867"/>
              <a:gd name="T11" fmla="*/ 2662 h 2867"/>
              <a:gd name="T12" fmla="*/ 205 w 2867"/>
              <a:gd name="T13" fmla="*/ 1433 h 2867"/>
              <a:gd name="T14" fmla="*/ 1433 w 2867"/>
              <a:gd name="T15" fmla="*/ 205 h 2867"/>
              <a:gd name="T16" fmla="*/ 2662 w 2867"/>
              <a:gd name="T17" fmla="*/ 1433 h 2867"/>
              <a:gd name="T18" fmla="*/ 1433 w 2867"/>
              <a:gd name="T19" fmla="*/ 2662 h 2867"/>
              <a:gd name="T20" fmla="*/ 2336 w 2867"/>
              <a:gd name="T21" fmla="*/ 2066 h 2867"/>
              <a:gd name="T22" fmla="*/ 523 w 2867"/>
              <a:gd name="T23" fmla="*/ 2066 h 2867"/>
              <a:gd name="T24" fmla="*/ 976 w 2867"/>
              <a:gd name="T25" fmla="*/ 1432 h 2867"/>
              <a:gd name="T26" fmla="*/ 1255 w 2867"/>
              <a:gd name="T27" fmla="*/ 1810 h 2867"/>
              <a:gd name="T28" fmla="*/ 1792 w 2867"/>
              <a:gd name="T29" fmla="*/ 1069 h 2867"/>
              <a:gd name="T30" fmla="*/ 2336 w 2867"/>
              <a:gd name="T31" fmla="*/ 2066 h 2867"/>
              <a:gd name="T32" fmla="*/ 704 w 2867"/>
              <a:gd name="T33" fmla="*/ 978 h 2867"/>
              <a:gd name="T34" fmla="*/ 886 w 2867"/>
              <a:gd name="T35" fmla="*/ 797 h 2867"/>
              <a:gd name="T36" fmla="*/ 1067 w 2867"/>
              <a:gd name="T37" fmla="*/ 978 h 2867"/>
              <a:gd name="T38" fmla="*/ 886 w 2867"/>
              <a:gd name="T39" fmla="*/ 1160 h 2867"/>
              <a:gd name="T40" fmla="*/ 704 w 2867"/>
              <a:gd name="T41" fmla="*/ 978 h 2867"/>
              <a:gd name="T42" fmla="*/ 704 w 2867"/>
              <a:gd name="T43" fmla="*/ 978 h 2867"/>
              <a:gd name="T44" fmla="*/ 704 w 2867"/>
              <a:gd name="T45" fmla="*/ 978 h 2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67" h="2867">
                <a:moveTo>
                  <a:pt x="1433" y="0"/>
                </a:moveTo>
                <a:cubicBezTo>
                  <a:pt x="643" y="0"/>
                  <a:pt x="0" y="643"/>
                  <a:pt x="0" y="1433"/>
                </a:cubicBezTo>
                <a:cubicBezTo>
                  <a:pt x="0" y="2224"/>
                  <a:pt x="643" y="2867"/>
                  <a:pt x="1433" y="2867"/>
                </a:cubicBezTo>
                <a:cubicBezTo>
                  <a:pt x="2224" y="2867"/>
                  <a:pt x="2867" y="2224"/>
                  <a:pt x="2867" y="1433"/>
                </a:cubicBezTo>
                <a:cubicBezTo>
                  <a:pt x="2867" y="643"/>
                  <a:pt x="2224" y="0"/>
                  <a:pt x="1433" y="0"/>
                </a:cubicBezTo>
                <a:close/>
                <a:moveTo>
                  <a:pt x="1433" y="2662"/>
                </a:moveTo>
                <a:cubicBezTo>
                  <a:pt x="756" y="2662"/>
                  <a:pt x="205" y="2111"/>
                  <a:pt x="205" y="1433"/>
                </a:cubicBezTo>
                <a:cubicBezTo>
                  <a:pt x="205" y="756"/>
                  <a:pt x="756" y="205"/>
                  <a:pt x="1433" y="205"/>
                </a:cubicBezTo>
                <a:cubicBezTo>
                  <a:pt x="2111" y="205"/>
                  <a:pt x="2662" y="756"/>
                  <a:pt x="2662" y="1433"/>
                </a:cubicBezTo>
                <a:cubicBezTo>
                  <a:pt x="2662" y="2111"/>
                  <a:pt x="2111" y="2662"/>
                  <a:pt x="1433" y="2662"/>
                </a:cubicBezTo>
                <a:close/>
                <a:moveTo>
                  <a:pt x="2336" y="2066"/>
                </a:moveTo>
                <a:cubicBezTo>
                  <a:pt x="523" y="2066"/>
                  <a:pt x="523" y="2066"/>
                  <a:pt x="523" y="2066"/>
                </a:cubicBezTo>
                <a:cubicBezTo>
                  <a:pt x="976" y="1432"/>
                  <a:pt x="976" y="1432"/>
                  <a:pt x="976" y="1432"/>
                </a:cubicBezTo>
                <a:cubicBezTo>
                  <a:pt x="1255" y="1810"/>
                  <a:pt x="1255" y="1810"/>
                  <a:pt x="1255" y="1810"/>
                </a:cubicBezTo>
                <a:cubicBezTo>
                  <a:pt x="1792" y="1069"/>
                  <a:pt x="1792" y="1069"/>
                  <a:pt x="1792" y="1069"/>
                </a:cubicBezTo>
                <a:lnTo>
                  <a:pt x="2336" y="2066"/>
                </a:lnTo>
                <a:close/>
                <a:moveTo>
                  <a:pt x="704" y="978"/>
                </a:moveTo>
                <a:cubicBezTo>
                  <a:pt x="704" y="878"/>
                  <a:pt x="786" y="797"/>
                  <a:pt x="886" y="797"/>
                </a:cubicBezTo>
                <a:cubicBezTo>
                  <a:pt x="986" y="797"/>
                  <a:pt x="1067" y="878"/>
                  <a:pt x="1067" y="978"/>
                </a:cubicBezTo>
                <a:cubicBezTo>
                  <a:pt x="1067" y="1079"/>
                  <a:pt x="986" y="1160"/>
                  <a:pt x="886" y="1160"/>
                </a:cubicBezTo>
                <a:cubicBezTo>
                  <a:pt x="786" y="1160"/>
                  <a:pt x="704" y="1079"/>
                  <a:pt x="704" y="978"/>
                </a:cubicBezTo>
                <a:close/>
                <a:moveTo>
                  <a:pt x="704" y="978"/>
                </a:moveTo>
                <a:cubicBezTo>
                  <a:pt x="704" y="978"/>
                  <a:pt x="704" y="978"/>
                  <a:pt x="704" y="978"/>
                </a:cubicBezTo>
              </a:path>
            </a:pathLst>
          </a:custGeom>
          <a:solidFill>
            <a:schemeClr val="bg1"/>
          </a:solidFill>
          <a:ln>
            <a:noFill/>
          </a:ln>
        </p:spPr>
        <p:txBody>
          <a:bodyPr vert="horz" wrap="square" lIns="91440" tIns="45720" rIns="91440" bIns="45720" numCol="1" anchor="t" anchorCtr="0" compatLnSpc="1"/>
          <a:lstStyle/>
          <a:p>
            <a:endParaRPr lang="zh-CN" altLang="en-US">
              <a:solidFill>
                <a:srgbClr val="000000"/>
              </a:solidFill>
            </a:endParaRPr>
          </a:p>
        </p:txBody>
      </p:sp>
      <p:sp>
        <p:nvSpPr>
          <p:cNvPr id="6"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Tree>
  </p:cSld>
  <p:clrMapOvr>
    <a:masterClrMapping/>
  </p:clrMapOvr>
  <p:timing>
    <p:tnLst>
      <p:par>
        <p:cTn id="1" dur="indefinite" restart="never" nodeType="tmRoot"/>
      </p:par>
    </p:tnLst>
  </p:timing>
</p:sldLayout>
</file>

<file path=ppt/slideLayouts/slideLayout124.xml><?xml version="1.0" encoding="utf-8"?>
<p:sldLayout xmlns:a="http://schemas.openxmlformats.org/drawingml/2006/main" xmlns:r="http://schemas.openxmlformats.org/officeDocument/2006/relationships" xmlns:p="http://schemas.openxmlformats.org/presentationml/2006/main" userDrawn="1">
  <p:cSld name="10#思考题">
    <p:spTree>
      <p:nvGrpSpPr>
        <p:cNvPr id="1" name=""/>
        <p:cNvGrpSpPr/>
        <p:nvPr/>
      </p:nvGrpSpPr>
      <p:grpSpPr>
        <a:xfrm>
          <a:off x="0" y="0"/>
          <a:ext cx="0" cy="0"/>
          <a:chOff x="0" y="0"/>
          <a:chExt cx="0" cy="0"/>
        </a:xfrm>
      </p:grpSpPr>
      <p:sp>
        <p:nvSpPr>
          <p:cNvPr id="4" name="文本占位符 6"/>
          <p:cNvSpPr>
            <a:spLocks noGrp="1"/>
          </p:cNvSpPr>
          <p:nvPr>
            <p:ph type="body" sz="quarter" idx="10" hasCustomPrompt="1"/>
          </p:nvPr>
        </p:nvSpPr>
        <p:spPr>
          <a:xfrm>
            <a:off x="912285" y="1233487"/>
            <a:ext cx="10560049" cy="4680000"/>
          </a:xfrm>
        </p:spPr>
        <p:txBody>
          <a:bodyPr/>
          <a:lstStyle>
            <a:lvl1pPr marL="457200" marR="0" indent="-457200" algn="just" defTabSz="802005" rtl="0" eaLnBrk="1" fontAlgn="base" latinLnBrk="0" hangingPunct="1">
              <a:lnSpc>
                <a:spcPct val="140000"/>
              </a:lnSpc>
              <a:spcBef>
                <a:spcPct val="30000"/>
              </a:spcBef>
              <a:spcAft>
                <a:spcPct val="0"/>
              </a:spcAft>
              <a:buClr>
                <a:srgbClr val="808080"/>
              </a:buClr>
              <a:buSzPct val="100000"/>
              <a:buFont typeface="+mj-lt"/>
              <a:buAutoNum type="arabicPeriod"/>
              <a:defRPr sz="2000">
                <a:latin typeface="+mn-ea"/>
                <a:ea typeface="+mn-ea"/>
                <a:cs typeface="Arial" panose="020B0604020202020204" pitchFamily="34" charset="0"/>
              </a:defRPr>
            </a:lvl1pPr>
            <a:lvl2pPr marL="401320" indent="0" algn="just">
              <a:buSzPct val="100000"/>
              <a:buFont typeface="+mj-lt"/>
              <a:buNone/>
              <a:defRPr sz="1800"/>
            </a:lvl2pPr>
            <a:lvl3pPr>
              <a:defRPr/>
            </a:lvl3pPr>
            <a:lvl5pPr>
              <a:buNone/>
              <a:defRPr/>
            </a:lvl5pPr>
          </a:lstStyle>
          <a:p>
            <a:r>
              <a:rPr lang="zh-CN" altLang="en-US" dirty="0"/>
              <a:t>此版式用于思考题</a:t>
            </a:r>
            <a:r>
              <a:rPr lang="en-US" altLang="zh-CN" dirty="0"/>
              <a:t>-201501</a:t>
            </a:r>
            <a:r>
              <a:rPr lang="zh-CN" altLang="en-US" dirty="0"/>
              <a:t>具体格式（序号格式需以模板展示</a:t>
            </a:r>
            <a:r>
              <a:rPr lang="zh-CN" altLang="en-US" dirty="0" smtClean="0"/>
              <a:t>）</a:t>
            </a:r>
            <a:endParaRPr lang="en-US" altLang="zh-CN" dirty="0"/>
          </a:p>
        </p:txBody>
      </p:sp>
      <p:sp>
        <p:nvSpPr>
          <p:cNvPr id="5" name="TextBox 10"/>
          <p:cNvSpPr txBox="1"/>
          <p:nvPr userDrawn="1"/>
        </p:nvSpPr>
        <p:spPr bwMode="auto">
          <a:xfrm>
            <a:off x="1595500" y="408779"/>
            <a:ext cx="1665402" cy="639559"/>
          </a:xfrm>
          <a:prstGeom prst="rect">
            <a:avLst/>
          </a:prstGeom>
          <a:noFill/>
          <a:ln w="9525">
            <a:noFill/>
            <a:miter lim="800000"/>
          </a:ln>
        </p:spPr>
        <p:txBody>
          <a:bodyPr wrap="square" lIns="99980" tIns="49987" rIns="99980" bIns="49987" rtlCol="0">
            <a:spAutoFit/>
          </a:bodyPr>
          <a:lstStyle/>
          <a:p>
            <a:pPr defTabSz="1001395" eaLnBrk="0" hangingPunct="0"/>
            <a:r>
              <a:rPr lang="zh-CN" altLang="en-US" sz="3500" b="1" dirty="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rPr>
              <a:t>思考题</a:t>
            </a:r>
            <a:endParaRPr lang="zh-CN" altLang="en-US" sz="3500" b="1" dirty="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9"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10" name="组合 9"/>
          <p:cNvGrpSpPr/>
          <p:nvPr userDrawn="1"/>
        </p:nvGrpSpPr>
        <p:grpSpPr>
          <a:xfrm>
            <a:off x="479376" y="424270"/>
            <a:ext cx="495619" cy="592462"/>
            <a:chOff x="5554662" y="2422526"/>
            <a:chExt cx="690564" cy="825500"/>
          </a:xfrm>
          <a:solidFill>
            <a:schemeClr val="bg1"/>
          </a:solidFill>
        </p:grpSpPr>
        <p:sp>
          <p:nvSpPr>
            <p:cNvPr id="11" name="Freeform 30"/>
            <p:cNvSpPr/>
            <p:nvPr/>
          </p:nvSpPr>
          <p:spPr bwMode="auto">
            <a:xfrm>
              <a:off x="5554662" y="2487613"/>
              <a:ext cx="258763" cy="760413"/>
            </a:xfrm>
            <a:custGeom>
              <a:avLst/>
              <a:gdLst>
                <a:gd name="T0" fmla="*/ 233 w 245"/>
                <a:gd name="T1" fmla="*/ 722 h 722"/>
                <a:gd name="T2" fmla="*/ 245 w 245"/>
                <a:gd name="T3" fmla="*/ 710 h 722"/>
                <a:gd name="T4" fmla="*/ 245 w 245"/>
                <a:gd name="T5" fmla="*/ 614 h 722"/>
                <a:gd name="T6" fmla="*/ 187 w 245"/>
                <a:gd name="T7" fmla="*/ 559 h 722"/>
                <a:gd name="T8" fmla="*/ 93 w 245"/>
                <a:gd name="T9" fmla="*/ 499 h 722"/>
                <a:gd name="T10" fmla="*/ 93 w 245"/>
                <a:gd name="T11" fmla="*/ 401 h 722"/>
                <a:gd name="T12" fmla="*/ 82 w 245"/>
                <a:gd name="T13" fmla="*/ 398 h 722"/>
                <a:gd name="T14" fmla="*/ 38 w 245"/>
                <a:gd name="T15" fmla="*/ 381 h 722"/>
                <a:gd name="T16" fmla="*/ 102 w 245"/>
                <a:gd name="T17" fmla="*/ 255 h 722"/>
                <a:gd name="T18" fmla="*/ 106 w 245"/>
                <a:gd name="T19" fmla="*/ 250 h 722"/>
                <a:gd name="T20" fmla="*/ 105 w 245"/>
                <a:gd name="T21" fmla="*/ 244 h 722"/>
                <a:gd name="T22" fmla="*/ 218 w 245"/>
                <a:gd name="T23" fmla="*/ 31 h 722"/>
                <a:gd name="T24" fmla="*/ 225 w 245"/>
                <a:gd name="T25" fmla="*/ 15 h 722"/>
                <a:gd name="T26" fmla="*/ 222 w 245"/>
                <a:gd name="T27" fmla="*/ 9 h 722"/>
                <a:gd name="T28" fmla="*/ 207 w 245"/>
                <a:gd name="T29" fmla="*/ 3 h 722"/>
                <a:gd name="T30" fmla="*/ 86 w 245"/>
                <a:gd name="T31" fmla="*/ 148 h 722"/>
                <a:gd name="T32" fmla="*/ 75 w 245"/>
                <a:gd name="T33" fmla="*/ 240 h 722"/>
                <a:gd name="T34" fmla="*/ 8 w 245"/>
                <a:gd name="T35" fmla="*/ 390 h 722"/>
                <a:gd name="T36" fmla="*/ 8 w 245"/>
                <a:gd name="T37" fmla="*/ 391 h 722"/>
                <a:gd name="T38" fmla="*/ 8 w 245"/>
                <a:gd name="T39" fmla="*/ 393 h 722"/>
                <a:gd name="T40" fmla="*/ 63 w 245"/>
                <a:gd name="T41" fmla="*/ 424 h 722"/>
                <a:gd name="T42" fmla="*/ 63 w 245"/>
                <a:gd name="T43" fmla="*/ 500 h 722"/>
                <a:gd name="T44" fmla="*/ 179 w 245"/>
                <a:gd name="T45" fmla="*/ 588 h 722"/>
                <a:gd name="T46" fmla="*/ 215 w 245"/>
                <a:gd name="T47" fmla="*/ 612 h 722"/>
                <a:gd name="T48" fmla="*/ 215 w 245"/>
                <a:gd name="T49" fmla="*/ 614 h 722"/>
                <a:gd name="T50" fmla="*/ 215 w 245"/>
                <a:gd name="T51" fmla="*/ 710 h 722"/>
                <a:gd name="T52" fmla="*/ 227 w 245"/>
                <a:gd name="T53" fmla="*/ 722 h 722"/>
                <a:gd name="T54" fmla="*/ 233 w 245"/>
                <a:gd name="T55" fmla="*/ 722 h 7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5" h="722">
                  <a:moveTo>
                    <a:pt x="233" y="722"/>
                  </a:moveTo>
                  <a:cubicBezTo>
                    <a:pt x="240" y="722"/>
                    <a:pt x="245" y="717"/>
                    <a:pt x="245" y="710"/>
                  </a:cubicBezTo>
                  <a:cubicBezTo>
                    <a:pt x="245" y="614"/>
                    <a:pt x="245" y="614"/>
                    <a:pt x="245" y="614"/>
                  </a:cubicBezTo>
                  <a:cubicBezTo>
                    <a:pt x="245" y="605"/>
                    <a:pt x="242" y="574"/>
                    <a:pt x="187" y="559"/>
                  </a:cubicBezTo>
                  <a:cubicBezTo>
                    <a:pt x="128" y="543"/>
                    <a:pt x="94" y="522"/>
                    <a:pt x="93" y="499"/>
                  </a:cubicBezTo>
                  <a:cubicBezTo>
                    <a:pt x="93" y="401"/>
                    <a:pt x="93" y="401"/>
                    <a:pt x="93" y="401"/>
                  </a:cubicBezTo>
                  <a:cubicBezTo>
                    <a:pt x="82" y="398"/>
                    <a:pt x="82" y="398"/>
                    <a:pt x="82" y="398"/>
                  </a:cubicBezTo>
                  <a:cubicBezTo>
                    <a:pt x="64" y="393"/>
                    <a:pt x="45" y="385"/>
                    <a:pt x="38" y="381"/>
                  </a:cubicBezTo>
                  <a:cubicBezTo>
                    <a:pt x="38" y="369"/>
                    <a:pt x="44" y="325"/>
                    <a:pt x="102" y="255"/>
                  </a:cubicBezTo>
                  <a:cubicBezTo>
                    <a:pt x="106" y="250"/>
                    <a:pt x="106" y="250"/>
                    <a:pt x="106" y="250"/>
                  </a:cubicBezTo>
                  <a:cubicBezTo>
                    <a:pt x="105" y="244"/>
                    <a:pt x="105" y="244"/>
                    <a:pt x="105" y="244"/>
                  </a:cubicBezTo>
                  <a:cubicBezTo>
                    <a:pt x="105" y="237"/>
                    <a:pt x="92" y="92"/>
                    <a:pt x="218" y="31"/>
                  </a:cubicBezTo>
                  <a:cubicBezTo>
                    <a:pt x="224" y="28"/>
                    <a:pt x="227" y="21"/>
                    <a:pt x="225" y="15"/>
                  </a:cubicBezTo>
                  <a:cubicBezTo>
                    <a:pt x="222" y="9"/>
                    <a:pt x="222" y="9"/>
                    <a:pt x="222" y="9"/>
                  </a:cubicBezTo>
                  <a:cubicBezTo>
                    <a:pt x="220" y="3"/>
                    <a:pt x="213" y="0"/>
                    <a:pt x="207" y="3"/>
                  </a:cubicBezTo>
                  <a:cubicBezTo>
                    <a:pt x="147" y="31"/>
                    <a:pt x="105" y="81"/>
                    <a:pt x="86" y="148"/>
                  </a:cubicBezTo>
                  <a:cubicBezTo>
                    <a:pt x="74" y="189"/>
                    <a:pt x="74" y="226"/>
                    <a:pt x="75" y="240"/>
                  </a:cubicBezTo>
                  <a:cubicBezTo>
                    <a:pt x="0" y="333"/>
                    <a:pt x="7" y="385"/>
                    <a:pt x="8" y="390"/>
                  </a:cubicBezTo>
                  <a:cubicBezTo>
                    <a:pt x="8" y="391"/>
                    <a:pt x="8" y="391"/>
                    <a:pt x="8" y="391"/>
                  </a:cubicBezTo>
                  <a:cubicBezTo>
                    <a:pt x="8" y="393"/>
                    <a:pt x="8" y="393"/>
                    <a:pt x="8" y="393"/>
                  </a:cubicBezTo>
                  <a:cubicBezTo>
                    <a:pt x="10" y="397"/>
                    <a:pt x="14" y="409"/>
                    <a:pt x="63" y="424"/>
                  </a:cubicBezTo>
                  <a:cubicBezTo>
                    <a:pt x="63" y="500"/>
                    <a:pt x="63" y="500"/>
                    <a:pt x="63" y="500"/>
                  </a:cubicBezTo>
                  <a:cubicBezTo>
                    <a:pt x="65" y="539"/>
                    <a:pt x="104" y="569"/>
                    <a:pt x="179" y="588"/>
                  </a:cubicBezTo>
                  <a:cubicBezTo>
                    <a:pt x="213" y="597"/>
                    <a:pt x="215" y="611"/>
                    <a:pt x="215" y="612"/>
                  </a:cubicBezTo>
                  <a:cubicBezTo>
                    <a:pt x="215" y="614"/>
                    <a:pt x="215" y="614"/>
                    <a:pt x="215" y="614"/>
                  </a:cubicBezTo>
                  <a:cubicBezTo>
                    <a:pt x="215" y="710"/>
                    <a:pt x="215" y="710"/>
                    <a:pt x="215" y="710"/>
                  </a:cubicBezTo>
                  <a:cubicBezTo>
                    <a:pt x="215" y="717"/>
                    <a:pt x="220" y="722"/>
                    <a:pt x="227" y="722"/>
                  </a:cubicBezTo>
                  <a:lnTo>
                    <a:pt x="233" y="72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2" name="Freeform 31"/>
            <p:cNvSpPr/>
            <p:nvPr/>
          </p:nvSpPr>
          <p:spPr bwMode="auto">
            <a:xfrm>
              <a:off x="6029325" y="2752726"/>
              <a:ext cx="169863" cy="495300"/>
            </a:xfrm>
            <a:custGeom>
              <a:avLst/>
              <a:gdLst>
                <a:gd name="T0" fmla="*/ 21 w 162"/>
                <a:gd name="T1" fmla="*/ 470 h 470"/>
                <a:gd name="T2" fmla="*/ 33 w 162"/>
                <a:gd name="T3" fmla="*/ 458 h 470"/>
                <a:gd name="T4" fmla="*/ 33 w 162"/>
                <a:gd name="T5" fmla="*/ 361 h 470"/>
                <a:gd name="T6" fmla="*/ 108 w 162"/>
                <a:gd name="T7" fmla="*/ 168 h 470"/>
                <a:gd name="T8" fmla="*/ 162 w 162"/>
                <a:gd name="T9" fmla="*/ 13 h 470"/>
                <a:gd name="T10" fmla="*/ 151 w 162"/>
                <a:gd name="T11" fmla="*/ 1 h 470"/>
                <a:gd name="T12" fmla="*/ 144 w 162"/>
                <a:gd name="T13" fmla="*/ 0 h 470"/>
                <a:gd name="T14" fmla="*/ 131 w 162"/>
                <a:gd name="T15" fmla="*/ 12 h 470"/>
                <a:gd name="T16" fmla="*/ 84 w 162"/>
                <a:gd name="T17" fmla="*/ 149 h 470"/>
                <a:gd name="T18" fmla="*/ 3 w 162"/>
                <a:gd name="T19" fmla="*/ 362 h 470"/>
                <a:gd name="T20" fmla="*/ 3 w 162"/>
                <a:gd name="T21" fmla="*/ 458 h 470"/>
                <a:gd name="T22" fmla="*/ 15 w 162"/>
                <a:gd name="T23" fmla="*/ 470 h 470"/>
                <a:gd name="T24" fmla="*/ 21 w 162"/>
                <a:gd name="T25" fmla="*/ 470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2" h="470">
                  <a:moveTo>
                    <a:pt x="21" y="470"/>
                  </a:moveTo>
                  <a:cubicBezTo>
                    <a:pt x="28" y="470"/>
                    <a:pt x="33" y="465"/>
                    <a:pt x="33" y="458"/>
                  </a:cubicBezTo>
                  <a:cubicBezTo>
                    <a:pt x="33" y="361"/>
                    <a:pt x="33" y="361"/>
                    <a:pt x="33" y="361"/>
                  </a:cubicBezTo>
                  <a:cubicBezTo>
                    <a:pt x="33" y="360"/>
                    <a:pt x="29" y="262"/>
                    <a:pt x="108" y="168"/>
                  </a:cubicBezTo>
                  <a:cubicBezTo>
                    <a:pt x="137" y="133"/>
                    <a:pt x="157" y="75"/>
                    <a:pt x="162" y="13"/>
                  </a:cubicBezTo>
                  <a:cubicBezTo>
                    <a:pt x="162" y="7"/>
                    <a:pt x="157" y="1"/>
                    <a:pt x="151" y="1"/>
                  </a:cubicBezTo>
                  <a:cubicBezTo>
                    <a:pt x="144" y="0"/>
                    <a:pt x="144" y="0"/>
                    <a:pt x="144" y="0"/>
                  </a:cubicBezTo>
                  <a:cubicBezTo>
                    <a:pt x="138" y="0"/>
                    <a:pt x="132" y="5"/>
                    <a:pt x="131" y="12"/>
                  </a:cubicBezTo>
                  <a:cubicBezTo>
                    <a:pt x="127" y="67"/>
                    <a:pt x="110" y="119"/>
                    <a:pt x="84" y="149"/>
                  </a:cubicBezTo>
                  <a:cubicBezTo>
                    <a:pt x="0" y="249"/>
                    <a:pt x="3" y="353"/>
                    <a:pt x="3" y="362"/>
                  </a:cubicBezTo>
                  <a:cubicBezTo>
                    <a:pt x="3" y="458"/>
                    <a:pt x="3" y="458"/>
                    <a:pt x="3" y="458"/>
                  </a:cubicBezTo>
                  <a:cubicBezTo>
                    <a:pt x="3" y="465"/>
                    <a:pt x="8" y="470"/>
                    <a:pt x="15" y="470"/>
                  </a:cubicBezTo>
                  <a:lnTo>
                    <a:pt x="21" y="47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3" name="Freeform 32"/>
            <p:cNvSpPr/>
            <p:nvPr/>
          </p:nvSpPr>
          <p:spPr bwMode="auto">
            <a:xfrm>
              <a:off x="5851525" y="2489201"/>
              <a:ext cx="325437" cy="406401"/>
            </a:xfrm>
            <a:custGeom>
              <a:avLst/>
              <a:gdLst>
                <a:gd name="T0" fmla="*/ 155 w 309"/>
                <a:gd name="T1" fmla="*/ 386 h 386"/>
                <a:gd name="T2" fmla="*/ 189 w 309"/>
                <a:gd name="T3" fmla="*/ 363 h 386"/>
                <a:gd name="T4" fmla="*/ 208 w 309"/>
                <a:gd name="T5" fmla="*/ 363 h 386"/>
                <a:gd name="T6" fmla="*/ 232 w 309"/>
                <a:gd name="T7" fmla="*/ 353 h 386"/>
                <a:gd name="T8" fmla="*/ 242 w 309"/>
                <a:gd name="T9" fmla="*/ 329 h 386"/>
                <a:gd name="T10" fmla="*/ 242 w 309"/>
                <a:gd name="T11" fmla="*/ 308 h 386"/>
                <a:gd name="T12" fmla="*/ 212 w 309"/>
                <a:gd name="T13" fmla="*/ 308 h 386"/>
                <a:gd name="T14" fmla="*/ 212 w 309"/>
                <a:gd name="T15" fmla="*/ 329 h 386"/>
                <a:gd name="T16" fmla="*/ 210 w 309"/>
                <a:gd name="T17" fmla="*/ 332 h 386"/>
                <a:gd name="T18" fmla="*/ 208 w 309"/>
                <a:gd name="T19" fmla="*/ 333 h 386"/>
                <a:gd name="T20" fmla="*/ 162 w 309"/>
                <a:gd name="T21" fmla="*/ 333 h 386"/>
                <a:gd name="T22" fmla="*/ 162 w 309"/>
                <a:gd name="T23" fmla="*/ 348 h 386"/>
                <a:gd name="T24" fmla="*/ 155 w 309"/>
                <a:gd name="T25" fmla="*/ 356 h 386"/>
                <a:gd name="T26" fmla="*/ 147 w 309"/>
                <a:gd name="T27" fmla="*/ 348 h 386"/>
                <a:gd name="T28" fmla="*/ 147 w 309"/>
                <a:gd name="T29" fmla="*/ 333 h 386"/>
                <a:gd name="T30" fmla="*/ 101 w 309"/>
                <a:gd name="T31" fmla="*/ 333 h 386"/>
                <a:gd name="T32" fmla="*/ 98 w 309"/>
                <a:gd name="T33" fmla="*/ 329 h 386"/>
                <a:gd name="T34" fmla="*/ 98 w 309"/>
                <a:gd name="T35" fmla="*/ 266 h 386"/>
                <a:gd name="T36" fmla="*/ 90 w 309"/>
                <a:gd name="T37" fmla="*/ 262 h 386"/>
                <a:gd name="T38" fmla="*/ 30 w 309"/>
                <a:gd name="T39" fmla="*/ 155 h 386"/>
                <a:gd name="T40" fmla="*/ 155 w 309"/>
                <a:gd name="T41" fmla="*/ 31 h 386"/>
                <a:gd name="T42" fmla="*/ 279 w 309"/>
                <a:gd name="T43" fmla="*/ 155 h 386"/>
                <a:gd name="T44" fmla="*/ 222 w 309"/>
                <a:gd name="T45" fmla="*/ 260 h 386"/>
                <a:gd name="T46" fmla="*/ 174 w 309"/>
                <a:gd name="T47" fmla="*/ 259 h 386"/>
                <a:gd name="T48" fmla="*/ 170 w 309"/>
                <a:gd name="T49" fmla="*/ 255 h 386"/>
                <a:gd name="T50" fmla="*/ 170 w 309"/>
                <a:gd name="T51" fmla="*/ 188 h 386"/>
                <a:gd name="T52" fmla="*/ 139 w 309"/>
                <a:gd name="T53" fmla="*/ 188 h 386"/>
                <a:gd name="T54" fmla="*/ 139 w 309"/>
                <a:gd name="T55" fmla="*/ 255 h 386"/>
                <a:gd name="T56" fmla="*/ 174 w 309"/>
                <a:gd name="T57" fmla="*/ 290 h 386"/>
                <a:gd name="T58" fmla="*/ 231 w 309"/>
                <a:gd name="T59" fmla="*/ 290 h 386"/>
                <a:gd name="T60" fmla="*/ 235 w 309"/>
                <a:gd name="T61" fmla="*/ 288 h 386"/>
                <a:gd name="T62" fmla="*/ 309 w 309"/>
                <a:gd name="T63" fmla="*/ 155 h 386"/>
                <a:gd name="T64" fmla="*/ 155 w 309"/>
                <a:gd name="T65" fmla="*/ 0 h 386"/>
                <a:gd name="T66" fmla="*/ 0 w 309"/>
                <a:gd name="T67" fmla="*/ 155 h 386"/>
                <a:gd name="T68" fmla="*/ 67 w 309"/>
                <a:gd name="T69" fmla="*/ 283 h 386"/>
                <a:gd name="T70" fmla="*/ 67 w 309"/>
                <a:gd name="T71" fmla="*/ 329 h 386"/>
                <a:gd name="T72" fmla="*/ 101 w 309"/>
                <a:gd name="T73" fmla="*/ 363 h 386"/>
                <a:gd name="T74" fmla="*/ 120 w 309"/>
                <a:gd name="T75" fmla="*/ 363 h 386"/>
                <a:gd name="T76" fmla="*/ 155 w 309"/>
                <a:gd name="T77" fmla="*/ 386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09" h="386">
                  <a:moveTo>
                    <a:pt x="155" y="386"/>
                  </a:moveTo>
                  <a:cubicBezTo>
                    <a:pt x="170" y="386"/>
                    <a:pt x="184" y="377"/>
                    <a:pt x="189" y="363"/>
                  </a:cubicBezTo>
                  <a:cubicBezTo>
                    <a:pt x="208" y="363"/>
                    <a:pt x="208" y="363"/>
                    <a:pt x="208" y="363"/>
                  </a:cubicBezTo>
                  <a:cubicBezTo>
                    <a:pt x="217" y="363"/>
                    <a:pt x="226" y="360"/>
                    <a:pt x="232" y="353"/>
                  </a:cubicBezTo>
                  <a:cubicBezTo>
                    <a:pt x="238" y="347"/>
                    <a:pt x="242" y="338"/>
                    <a:pt x="242" y="329"/>
                  </a:cubicBezTo>
                  <a:cubicBezTo>
                    <a:pt x="242" y="308"/>
                    <a:pt x="242" y="308"/>
                    <a:pt x="242" y="308"/>
                  </a:cubicBezTo>
                  <a:cubicBezTo>
                    <a:pt x="212" y="308"/>
                    <a:pt x="212" y="308"/>
                    <a:pt x="212" y="308"/>
                  </a:cubicBezTo>
                  <a:cubicBezTo>
                    <a:pt x="212" y="329"/>
                    <a:pt x="212" y="329"/>
                    <a:pt x="212" y="329"/>
                  </a:cubicBezTo>
                  <a:cubicBezTo>
                    <a:pt x="212" y="330"/>
                    <a:pt x="211" y="331"/>
                    <a:pt x="210" y="332"/>
                  </a:cubicBezTo>
                  <a:cubicBezTo>
                    <a:pt x="210" y="332"/>
                    <a:pt x="209" y="333"/>
                    <a:pt x="208" y="333"/>
                  </a:cubicBezTo>
                  <a:cubicBezTo>
                    <a:pt x="162" y="333"/>
                    <a:pt x="162" y="333"/>
                    <a:pt x="162" y="333"/>
                  </a:cubicBezTo>
                  <a:cubicBezTo>
                    <a:pt x="162" y="348"/>
                    <a:pt x="162" y="348"/>
                    <a:pt x="162" y="348"/>
                  </a:cubicBezTo>
                  <a:cubicBezTo>
                    <a:pt x="162" y="352"/>
                    <a:pt x="159" y="356"/>
                    <a:pt x="155" y="356"/>
                  </a:cubicBezTo>
                  <a:cubicBezTo>
                    <a:pt x="150" y="356"/>
                    <a:pt x="147" y="352"/>
                    <a:pt x="147" y="348"/>
                  </a:cubicBezTo>
                  <a:cubicBezTo>
                    <a:pt x="147" y="333"/>
                    <a:pt x="147" y="333"/>
                    <a:pt x="147" y="333"/>
                  </a:cubicBezTo>
                  <a:cubicBezTo>
                    <a:pt x="101" y="333"/>
                    <a:pt x="101" y="333"/>
                    <a:pt x="101" y="333"/>
                  </a:cubicBezTo>
                  <a:cubicBezTo>
                    <a:pt x="99" y="333"/>
                    <a:pt x="98" y="331"/>
                    <a:pt x="98" y="329"/>
                  </a:cubicBezTo>
                  <a:cubicBezTo>
                    <a:pt x="98" y="266"/>
                    <a:pt x="98" y="266"/>
                    <a:pt x="98" y="266"/>
                  </a:cubicBezTo>
                  <a:cubicBezTo>
                    <a:pt x="90" y="262"/>
                    <a:pt x="90" y="262"/>
                    <a:pt x="90" y="262"/>
                  </a:cubicBezTo>
                  <a:cubicBezTo>
                    <a:pt x="53" y="239"/>
                    <a:pt x="30" y="199"/>
                    <a:pt x="30" y="155"/>
                  </a:cubicBezTo>
                  <a:cubicBezTo>
                    <a:pt x="30" y="87"/>
                    <a:pt x="86" y="31"/>
                    <a:pt x="155" y="31"/>
                  </a:cubicBezTo>
                  <a:cubicBezTo>
                    <a:pt x="223" y="31"/>
                    <a:pt x="279" y="87"/>
                    <a:pt x="279" y="155"/>
                  </a:cubicBezTo>
                  <a:cubicBezTo>
                    <a:pt x="279" y="198"/>
                    <a:pt x="258" y="236"/>
                    <a:pt x="222" y="260"/>
                  </a:cubicBezTo>
                  <a:cubicBezTo>
                    <a:pt x="174" y="259"/>
                    <a:pt x="174" y="259"/>
                    <a:pt x="174" y="259"/>
                  </a:cubicBezTo>
                  <a:cubicBezTo>
                    <a:pt x="172" y="259"/>
                    <a:pt x="170" y="258"/>
                    <a:pt x="170" y="255"/>
                  </a:cubicBezTo>
                  <a:cubicBezTo>
                    <a:pt x="170" y="188"/>
                    <a:pt x="170" y="188"/>
                    <a:pt x="170" y="188"/>
                  </a:cubicBezTo>
                  <a:cubicBezTo>
                    <a:pt x="139" y="188"/>
                    <a:pt x="139" y="188"/>
                    <a:pt x="139" y="188"/>
                  </a:cubicBezTo>
                  <a:cubicBezTo>
                    <a:pt x="139" y="255"/>
                    <a:pt x="139" y="255"/>
                    <a:pt x="139" y="255"/>
                  </a:cubicBezTo>
                  <a:cubicBezTo>
                    <a:pt x="139" y="274"/>
                    <a:pt x="155" y="290"/>
                    <a:pt x="174" y="290"/>
                  </a:cubicBezTo>
                  <a:cubicBezTo>
                    <a:pt x="231" y="290"/>
                    <a:pt x="231" y="290"/>
                    <a:pt x="231" y="290"/>
                  </a:cubicBezTo>
                  <a:cubicBezTo>
                    <a:pt x="235" y="288"/>
                    <a:pt x="235" y="288"/>
                    <a:pt x="235" y="288"/>
                  </a:cubicBezTo>
                  <a:cubicBezTo>
                    <a:pt x="281" y="259"/>
                    <a:pt x="309" y="210"/>
                    <a:pt x="309" y="155"/>
                  </a:cubicBezTo>
                  <a:cubicBezTo>
                    <a:pt x="309" y="70"/>
                    <a:pt x="240" y="0"/>
                    <a:pt x="155" y="0"/>
                  </a:cubicBezTo>
                  <a:cubicBezTo>
                    <a:pt x="69" y="0"/>
                    <a:pt x="0" y="70"/>
                    <a:pt x="0" y="155"/>
                  </a:cubicBezTo>
                  <a:cubicBezTo>
                    <a:pt x="0" y="207"/>
                    <a:pt x="25" y="254"/>
                    <a:pt x="67" y="283"/>
                  </a:cubicBezTo>
                  <a:cubicBezTo>
                    <a:pt x="67" y="329"/>
                    <a:pt x="67" y="329"/>
                    <a:pt x="67" y="329"/>
                  </a:cubicBezTo>
                  <a:cubicBezTo>
                    <a:pt x="67" y="348"/>
                    <a:pt x="83" y="363"/>
                    <a:pt x="101" y="363"/>
                  </a:cubicBezTo>
                  <a:cubicBezTo>
                    <a:pt x="120" y="363"/>
                    <a:pt x="120" y="363"/>
                    <a:pt x="120" y="363"/>
                  </a:cubicBezTo>
                  <a:cubicBezTo>
                    <a:pt x="126" y="377"/>
                    <a:pt x="139" y="386"/>
                    <a:pt x="155" y="38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4" name="Freeform 33"/>
            <p:cNvSpPr>
              <a:spLocks noEditPoints="1"/>
            </p:cNvSpPr>
            <p:nvPr/>
          </p:nvSpPr>
          <p:spPr bwMode="auto">
            <a:xfrm>
              <a:off x="5956300" y="2597151"/>
              <a:ext cx="114300" cy="114300"/>
            </a:xfrm>
            <a:custGeom>
              <a:avLst/>
              <a:gdLst>
                <a:gd name="T0" fmla="*/ 55 w 109"/>
                <a:gd name="T1" fmla="*/ 108 h 108"/>
                <a:gd name="T2" fmla="*/ 109 w 109"/>
                <a:gd name="T3" fmla="*/ 54 h 108"/>
                <a:gd name="T4" fmla="*/ 55 w 109"/>
                <a:gd name="T5" fmla="*/ 0 h 108"/>
                <a:gd name="T6" fmla="*/ 0 w 109"/>
                <a:gd name="T7" fmla="*/ 54 h 108"/>
                <a:gd name="T8" fmla="*/ 55 w 109"/>
                <a:gd name="T9" fmla="*/ 108 h 108"/>
                <a:gd name="T10" fmla="*/ 55 w 109"/>
                <a:gd name="T11" fmla="*/ 30 h 108"/>
                <a:gd name="T12" fmla="*/ 78 w 109"/>
                <a:gd name="T13" fmla="*/ 54 h 108"/>
                <a:gd name="T14" fmla="*/ 55 w 109"/>
                <a:gd name="T15" fmla="*/ 78 h 108"/>
                <a:gd name="T16" fmla="*/ 31 w 109"/>
                <a:gd name="T17" fmla="*/ 54 h 108"/>
                <a:gd name="T18" fmla="*/ 55 w 109"/>
                <a:gd name="T19" fmla="*/ 3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9" h="108">
                  <a:moveTo>
                    <a:pt x="55" y="108"/>
                  </a:moveTo>
                  <a:cubicBezTo>
                    <a:pt x="84" y="108"/>
                    <a:pt x="109" y="84"/>
                    <a:pt x="109" y="54"/>
                  </a:cubicBezTo>
                  <a:cubicBezTo>
                    <a:pt x="109" y="24"/>
                    <a:pt x="84" y="0"/>
                    <a:pt x="55" y="0"/>
                  </a:cubicBezTo>
                  <a:cubicBezTo>
                    <a:pt x="25" y="0"/>
                    <a:pt x="0" y="24"/>
                    <a:pt x="0" y="54"/>
                  </a:cubicBezTo>
                  <a:cubicBezTo>
                    <a:pt x="0" y="84"/>
                    <a:pt x="25" y="108"/>
                    <a:pt x="55" y="108"/>
                  </a:cubicBezTo>
                  <a:close/>
                  <a:moveTo>
                    <a:pt x="55" y="30"/>
                  </a:moveTo>
                  <a:cubicBezTo>
                    <a:pt x="68" y="30"/>
                    <a:pt x="78" y="41"/>
                    <a:pt x="78" y="54"/>
                  </a:cubicBezTo>
                  <a:cubicBezTo>
                    <a:pt x="78" y="67"/>
                    <a:pt x="68" y="78"/>
                    <a:pt x="55" y="78"/>
                  </a:cubicBezTo>
                  <a:cubicBezTo>
                    <a:pt x="41" y="78"/>
                    <a:pt x="31" y="67"/>
                    <a:pt x="31" y="54"/>
                  </a:cubicBezTo>
                  <a:cubicBezTo>
                    <a:pt x="31" y="41"/>
                    <a:pt x="41" y="30"/>
                    <a:pt x="55"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5" name="Rectangle 34"/>
            <p:cNvSpPr>
              <a:spLocks noChangeArrowheads="1"/>
            </p:cNvSpPr>
            <p:nvPr/>
          </p:nvSpPr>
          <p:spPr bwMode="auto">
            <a:xfrm>
              <a:off x="5997575" y="2422526"/>
              <a:ext cx="33338"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6" name="Freeform 35"/>
            <p:cNvSpPr/>
            <p:nvPr/>
          </p:nvSpPr>
          <p:spPr bwMode="auto">
            <a:xfrm>
              <a:off x="6132513" y="2479676"/>
              <a:ext cx="57150" cy="55563"/>
            </a:xfrm>
            <a:custGeom>
              <a:avLst/>
              <a:gdLst>
                <a:gd name="T0" fmla="*/ 14 w 36"/>
                <a:gd name="T1" fmla="*/ 35 h 35"/>
                <a:gd name="T2" fmla="*/ 36 w 36"/>
                <a:gd name="T3" fmla="*/ 14 h 35"/>
                <a:gd name="T4" fmla="*/ 21 w 36"/>
                <a:gd name="T5" fmla="*/ 0 h 35"/>
                <a:gd name="T6" fmla="*/ 0 w 36"/>
                <a:gd name="T7" fmla="*/ 21 h 35"/>
                <a:gd name="T8" fmla="*/ 14 w 36"/>
                <a:gd name="T9" fmla="*/ 35 h 35"/>
              </a:gdLst>
              <a:ahLst/>
              <a:cxnLst>
                <a:cxn ang="0">
                  <a:pos x="T0" y="T1"/>
                </a:cxn>
                <a:cxn ang="0">
                  <a:pos x="T2" y="T3"/>
                </a:cxn>
                <a:cxn ang="0">
                  <a:pos x="T4" y="T5"/>
                </a:cxn>
                <a:cxn ang="0">
                  <a:pos x="T6" y="T7"/>
                </a:cxn>
                <a:cxn ang="0">
                  <a:pos x="T8" y="T9"/>
                </a:cxn>
              </a:cxnLst>
              <a:rect l="0" t="0" r="r" b="b"/>
              <a:pathLst>
                <a:path w="36" h="35">
                  <a:moveTo>
                    <a:pt x="14" y="35"/>
                  </a:moveTo>
                  <a:lnTo>
                    <a:pt x="36" y="14"/>
                  </a:lnTo>
                  <a:lnTo>
                    <a:pt x="21" y="0"/>
                  </a:lnTo>
                  <a:lnTo>
                    <a:pt x="0" y="21"/>
                  </a:lnTo>
                  <a:lnTo>
                    <a:pt x="14"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7" name="Rectangle 36"/>
            <p:cNvSpPr>
              <a:spLocks noChangeArrowheads="1"/>
            </p:cNvSpPr>
            <p:nvPr/>
          </p:nvSpPr>
          <p:spPr bwMode="auto">
            <a:xfrm>
              <a:off x="6196013" y="2638426"/>
              <a:ext cx="49213" cy="317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8" name="Rectangle 37"/>
            <p:cNvSpPr>
              <a:spLocks noChangeArrowheads="1"/>
            </p:cNvSpPr>
            <p:nvPr/>
          </p:nvSpPr>
          <p:spPr bwMode="auto">
            <a:xfrm>
              <a:off x="5783263" y="2638426"/>
              <a:ext cx="47625" cy="317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9" name="Freeform 38"/>
            <p:cNvSpPr/>
            <p:nvPr/>
          </p:nvSpPr>
          <p:spPr bwMode="auto">
            <a:xfrm>
              <a:off x="5840413" y="2479676"/>
              <a:ext cx="55563" cy="55563"/>
            </a:xfrm>
            <a:custGeom>
              <a:avLst/>
              <a:gdLst>
                <a:gd name="T0" fmla="*/ 21 w 35"/>
                <a:gd name="T1" fmla="*/ 35 h 35"/>
                <a:gd name="T2" fmla="*/ 35 w 35"/>
                <a:gd name="T3" fmla="*/ 21 h 35"/>
                <a:gd name="T4" fmla="*/ 14 w 35"/>
                <a:gd name="T5" fmla="*/ 0 h 35"/>
                <a:gd name="T6" fmla="*/ 0 w 35"/>
                <a:gd name="T7" fmla="*/ 14 h 35"/>
                <a:gd name="T8" fmla="*/ 21 w 35"/>
                <a:gd name="T9" fmla="*/ 35 h 35"/>
              </a:gdLst>
              <a:ahLst/>
              <a:cxnLst>
                <a:cxn ang="0">
                  <a:pos x="T0" y="T1"/>
                </a:cxn>
                <a:cxn ang="0">
                  <a:pos x="T2" y="T3"/>
                </a:cxn>
                <a:cxn ang="0">
                  <a:pos x="T4" y="T5"/>
                </a:cxn>
                <a:cxn ang="0">
                  <a:pos x="T6" y="T7"/>
                </a:cxn>
                <a:cxn ang="0">
                  <a:pos x="T8" y="T9"/>
                </a:cxn>
              </a:cxnLst>
              <a:rect l="0" t="0" r="r" b="b"/>
              <a:pathLst>
                <a:path w="35" h="35">
                  <a:moveTo>
                    <a:pt x="21" y="35"/>
                  </a:moveTo>
                  <a:lnTo>
                    <a:pt x="35" y="21"/>
                  </a:lnTo>
                  <a:lnTo>
                    <a:pt x="14" y="0"/>
                  </a:lnTo>
                  <a:lnTo>
                    <a:pt x="0" y="14"/>
                  </a:lnTo>
                  <a:lnTo>
                    <a:pt x="21"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0" name="Freeform 39"/>
            <p:cNvSpPr/>
            <p:nvPr/>
          </p:nvSpPr>
          <p:spPr bwMode="auto">
            <a:xfrm>
              <a:off x="5913438" y="2433638"/>
              <a:ext cx="47625" cy="55563"/>
            </a:xfrm>
            <a:custGeom>
              <a:avLst/>
              <a:gdLst>
                <a:gd name="T0" fmla="*/ 11 w 30"/>
                <a:gd name="T1" fmla="*/ 35 h 35"/>
                <a:gd name="T2" fmla="*/ 30 w 30"/>
                <a:gd name="T3" fmla="*/ 28 h 35"/>
                <a:gd name="T4" fmla="*/ 19 w 30"/>
                <a:gd name="T5" fmla="*/ 0 h 35"/>
                <a:gd name="T6" fmla="*/ 0 w 30"/>
                <a:gd name="T7" fmla="*/ 7 h 35"/>
                <a:gd name="T8" fmla="*/ 11 w 30"/>
                <a:gd name="T9" fmla="*/ 35 h 35"/>
              </a:gdLst>
              <a:ahLst/>
              <a:cxnLst>
                <a:cxn ang="0">
                  <a:pos x="T0" y="T1"/>
                </a:cxn>
                <a:cxn ang="0">
                  <a:pos x="T2" y="T3"/>
                </a:cxn>
                <a:cxn ang="0">
                  <a:pos x="T4" y="T5"/>
                </a:cxn>
                <a:cxn ang="0">
                  <a:pos x="T6" y="T7"/>
                </a:cxn>
                <a:cxn ang="0">
                  <a:pos x="T8" y="T9"/>
                </a:cxn>
              </a:cxnLst>
              <a:rect l="0" t="0" r="r" b="b"/>
              <a:pathLst>
                <a:path w="30" h="35">
                  <a:moveTo>
                    <a:pt x="11" y="35"/>
                  </a:moveTo>
                  <a:lnTo>
                    <a:pt x="30" y="28"/>
                  </a:lnTo>
                  <a:lnTo>
                    <a:pt x="19" y="0"/>
                  </a:lnTo>
                  <a:lnTo>
                    <a:pt x="0" y="7"/>
                  </a:lnTo>
                  <a:lnTo>
                    <a:pt x="11"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1" name="Freeform 40"/>
            <p:cNvSpPr/>
            <p:nvPr/>
          </p:nvSpPr>
          <p:spPr bwMode="auto">
            <a:xfrm>
              <a:off x="6070600" y="2435226"/>
              <a:ext cx="49213" cy="57150"/>
            </a:xfrm>
            <a:custGeom>
              <a:avLst/>
              <a:gdLst>
                <a:gd name="T0" fmla="*/ 19 w 31"/>
                <a:gd name="T1" fmla="*/ 36 h 36"/>
                <a:gd name="T2" fmla="*/ 31 w 31"/>
                <a:gd name="T3" fmla="*/ 8 h 36"/>
                <a:gd name="T4" fmla="*/ 12 w 31"/>
                <a:gd name="T5" fmla="*/ 0 h 36"/>
                <a:gd name="T6" fmla="*/ 0 w 31"/>
                <a:gd name="T7" fmla="*/ 28 h 36"/>
                <a:gd name="T8" fmla="*/ 19 w 31"/>
                <a:gd name="T9" fmla="*/ 36 h 36"/>
              </a:gdLst>
              <a:ahLst/>
              <a:cxnLst>
                <a:cxn ang="0">
                  <a:pos x="T0" y="T1"/>
                </a:cxn>
                <a:cxn ang="0">
                  <a:pos x="T2" y="T3"/>
                </a:cxn>
                <a:cxn ang="0">
                  <a:pos x="T4" y="T5"/>
                </a:cxn>
                <a:cxn ang="0">
                  <a:pos x="T6" y="T7"/>
                </a:cxn>
                <a:cxn ang="0">
                  <a:pos x="T8" y="T9"/>
                </a:cxn>
              </a:cxnLst>
              <a:rect l="0" t="0" r="r" b="b"/>
              <a:pathLst>
                <a:path w="31" h="36">
                  <a:moveTo>
                    <a:pt x="19" y="36"/>
                  </a:moveTo>
                  <a:lnTo>
                    <a:pt x="31" y="8"/>
                  </a:lnTo>
                  <a:lnTo>
                    <a:pt x="12" y="0"/>
                  </a:lnTo>
                  <a:lnTo>
                    <a:pt x="0" y="28"/>
                  </a:lnTo>
                  <a:lnTo>
                    <a:pt x="19" y="3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2" name="Freeform 41"/>
            <p:cNvSpPr/>
            <p:nvPr/>
          </p:nvSpPr>
          <p:spPr bwMode="auto">
            <a:xfrm>
              <a:off x="6176963" y="2554288"/>
              <a:ext cx="57150" cy="47625"/>
            </a:xfrm>
            <a:custGeom>
              <a:avLst/>
              <a:gdLst>
                <a:gd name="T0" fmla="*/ 8 w 36"/>
                <a:gd name="T1" fmla="*/ 30 h 30"/>
                <a:gd name="T2" fmla="*/ 36 w 36"/>
                <a:gd name="T3" fmla="*/ 18 h 30"/>
                <a:gd name="T4" fmla="*/ 29 w 36"/>
                <a:gd name="T5" fmla="*/ 0 h 30"/>
                <a:gd name="T6" fmla="*/ 0 w 36"/>
                <a:gd name="T7" fmla="*/ 11 h 30"/>
                <a:gd name="T8" fmla="*/ 8 w 36"/>
                <a:gd name="T9" fmla="*/ 30 h 30"/>
              </a:gdLst>
              <a:ahLst/>
              <a:cxnLst>
                <a:cxn ang="0">
                  <a:pos x="T0" y="T1"/>
                </a:cxn>
                <a:cxn ang="0">
                  <a:pos x="T2" y="T3"/>
                </a:cxn>
                <a:cxn ang="0">
                  <a:pos x="T4" y="T5"/>
                </a:cxn>
                <a:cxn ang="0">
                  <a:pos x="T6" y="T7"/>
                </a:cxn>
                <a:cxn ang="0">
                  <a:pos x="T8" y="T9"/>
                </a:cxn>
              </a:cxnLst>
              <a:rect l="0" t="0" r="r" b="b"/>
              <a:pathLst>
                <a:path w="36" h="30">
                  <a:moveTo>
                    <a:pt x="8" y="30"/>
                  </a:moveTo>
                  <a:lnTo>
                    <a:pt x="36" y="18"/>
                  </a:lnTo>
                  <a:lnTo>
                    <a:pt x="29" y="0"/>
                  </a:lnTo>
                  <a:lnTo>
                    <a:pt x="0" y="11"/>
                  </a:lnTo>
                  <a:lnTo>
                    <a:pt x="8" y="3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3" name="Freeform 42"/>
            <p:cNvSpPr/>
            <p:nvPr/>
          </p:nvSpPr>
          <p:spPr bwMode="auto">
            <a:xfrm>
              <a:off x="5795963" y="2547938"/>
              <a:ext cx="57150" cy="47625"/>
            </a:xfrm>
            <a:custGeom>
              <a:avLst/>
              <a:gdLst>
                <a:gd name="T0" fmla="*/ 28 w 36"/>
                <a:gd name="T1" fmla="*/ 30 h 30"/>
                <a:gd name="T2" fmla="*/ 36 w 36"/>
                <a:gd name="T3" fmla="*/ 12 h 30"/>
                <a:gd name="T4" fmla="*/ 8 w 36"/>
                <a:gd name="T5" fmla="*/ 0 h 30"/>
                <a:gd name="T6" fmla="*/ 0 w 36"/>
                <a:gd name="T7" fmla="*/ 18 h 30"/>
                <a:gd name="T8" fmla="*/ 28 w 36"/>
                <a:gd name="T9" fmla="*/ 30 h 30"/>
              </a:gdLst>
              <a:ahLst/>
              <a:cxnLst>
                <a:cxn ang="0">
                  <a:pos x="T0" y="T1"/>
                </a:cxn>
                <a:cxn ang="0">
                  <a:pos x="T2" y="T3"/>
                </a:cxn>
                <a:cxn ang="0">
                  <a:pos x="T4" y="T5"/>
                </a:cxn>
                <a:cxn ang="0">
                  <a:pos x="T6" y="T7"/>
                </a:cxn>
                <a:cxn ang="0">
                  <a:pos x="T8" y="T9"/>
                </a:cxn>
              </a:cxnLst>
              <a:rect l="0" t="0" r="r" b="b"/>
              <a:pathLst>
                <a:path w="36" h="30">
                  <a:moveTo>
                    <a:pt x="28" y="30"/>
                  </a:moveTo>
                  <a:lnTo>
                    <a:pt x="36" y="12"/>
                  </a:lnTo>
                  <a:lnTo>
                    <a:pt x="8" y="0"/>
                  </a:lnTo>
                  <a:lnTo>
                    <a:pt x="0" y="18"/>
                  </a:lnTo>
                  <a:lnTo>
                    <a:pt x="28" y="3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25" name="Freeform 6"/>
          <p:cNvSpPr/>
          <p:nvPr userDrawn="1"/>
        </p:nvSpPr>
        <p:spPr bwMode="auto">
          <a:xfrm>
            <a:off x="3213039" y="296368"/>
            <a:ext cx="8978961" cy="864888"/>
          </a:xfrm>
          <a:custGeom>
            <a:avLst/>
            <a:gdLst>
              <a:gd name="T0" fmla="*/ 6409 w 6533"/>
              <a:gd name="T1" fmla="*/ 0 h 617"/>
              <a:gd name="T2" fmla="*/ 0 w 6533"/>
              <a:gd name="T3" fmla="*/ 0 h 617"/>
              <a:gd name="T4" fmla="*/ 126 w 6533"/>
              <a:gd name="T5" fmla="*/ 310 h 617"/>
              <a:gd name="T6" fmla="*/ 0 w 6533"/>
              <a:gd name="T7" fmla="*/ 617 h 617"/>
              <a:gd name="T8" fmla="*/ 6409 w 6533"/>
              <a:gd name="T9" fmla="*/ 617 h 617"/>
              <a:gd name="T10" fmla="*/ 6533 w 6533"/>
              <a:gd name="T11" fmla="*/ 310 h 617"/>
              <a:gd name="T12" fmla="*/ 6409 w 6533"/>
              <a:gd name="T13" fmla="*/ 0 h 617"/>
              <a:gd name="connsiteX0" fmla="*/ 9810 w 9810"/>
              <a:gd name="connsiteY0" fmla="*/ 0 h 10000"/>
              <a:gd name="connsiteX1" fmla="*/ 0 w 9810"/>
              <a:gd name="connsiteY1" fmla="*/ 0 h 10000"/>
              <a:gd name="connsiteX2" fmla="*/ 193 w 9810"/>
              <a:gd name="connsiteY2" fmla="*/ 5024 h 10000"/>
              <a:gd name="connsiteX3" fmla="*/ 0 w 9810"/>
              <a:gd name="connsiteY3" fmla="*/ 10000 h 10000"/>
              <a:gd name="connsiteX4" fmla="*/ 9810 w 9810"/>
              <a:gd name="connsiteY4" fmla="*/ 10000 h 10000"/>
              <a:gd name="connsiteX5" fmla="*/ 7589 w 9810"/>
              <a:gd name="connsiteY5" fmla="*/ 5574 h 10000"/>
              <a:gd name="connsiteX6" fmla="*/ 9810 w 9810"/>
              <a:gd name="connsiteY6" fmla="*/ 0 h 10000"/>
              <a:gd name="connsiteX0-1" fmla="*/ 7021 w 10000"/>
              <a:gd name="connsiteY0-2" fmla="*/ 0 h 10000"/>
              <a:gd name="connsiteX1-3" fmla="*/ 0 w 10000"/>
              <a:gd name="connsiteY1-4" fmla="*/ 0 h 10000"/>
              <a:gd name="connsiteX2-5" fmla="*/ 197 w 10000"/>
              <a:gd name="connsiteY2-6" fmla="*/ 5024 h 10000"/>
              <a:gd name="connsiteX3-7" fmla="*/ 0 w 10000"/>
              <a:gd name="connsiteY3-8" fmla="*/ 10000 h 10000"/>
              <a:gd name="connsiteX4-9" fmla="*/ 10000 w 10000"/>
              <a:gd name="connsiteY4-10" fmla="*/ 10000 h 10000"/>
              <a:gd name="connsiteX5-11" fmla="*/ 7736 w 10000"/>
              <a:gd name="connsiteY5-12" fmla="*/ 5574 h 10000"/>
              <a:gd name="connsiteX6-13" fmla="*/ 7021 w 10000"/>
              <a:gd name="connsiteY6-14" fmla="*/ 0 h 10000"/>
              <a:gd name="connsiteX0-15" fmla="*/ 7021 w 7736"/>
              <a:gd name="connsiteY0-16" fmla="*/ 0 h 10038"/>
              <a:gd name="connsiteX1-17" fmla="*/ 0 w 7736"/>
              <a:gd name="connsiteY1-18" fmla="*/ 0 h 10038"/>
              <a:gd name="connsiteX2-19" fmla="*/ 197 w 7736"/>
              <a:gd name="connsiteY2-20" fmla="*/ 5024 h 10038"/>
              <a:gd name="connsiteX3-21" fmla="*/ 0 w 7736"/>
              <a:gd name="connsiteY3-22" fmla="*/ 10000 h 10038"/>
              <a:gd name="connsiteX4-23" fmla="*/ 7017 w 7736"/>
              <a:gd name="connsiteY4-24" fmla="*/ 10038 h 10038"/>
              <a:gd name="connsiteX5-25" fmla="*/ 7736 w 7736"/>
              <a:gd name="connsiteY5-26" fmla="*/ 5574 h 10038"/>
              <a:gd name="connsiteX6-27" fmla="*/ 7021 w 7736"/>
              <a:gd name="connsiteY6-28" fmla="*/ 0 h 10038"/>
              <a:gd name="connsiteX0-29" fmla="*/ 9076 w 9316"/>
              <a:gd name="connsiteY0-30" fmla="*/ 0 h 10000"/>
              <a:gd name="connsiteX1-31" fmla="*/ 0 w 9316"/>
              <a:gd name="connsiteY1-32" fmla="*/ 0 h 10000"/>
              <a:gd name="connsiteX2-33" fmla="*/ 255 w 9316"/>
              <a:gd name="connsiteY2-34" fmla="*/ 5005 h 10000"/>
              <a:gd name="connsiteX3-35" fmla="*/ 0 w 9316"/>
              <a:gd name="connsiteY3-36" fmla="*/ 9962 h 10000"/>
              <a:gd name="connsiteX4-37" fmla="*/ 9071 w 9316"/>
              <a:gd name="connsiteY4-38" fmla="*/ 10000 h 10000"/>
              <a:gd name="connsiteX5-39" fmla="*/ 9316 w 9316"/>
              <a:gd name="connsiteY5-40" fmla="*/ 5668 h 10000"/>
              <a:gd name="connsiteX6-41" fmla="*/ 9076 w 9316"/>
              <a:gd name="connsiteY6-42" fmla="*/ 0 h 10000"/>
              <a:gd name="connsiteX0-43" fmla="*/ 9742 w 10000"/>
              <a:gd name="connsiteY0-44" fmla="*/ 0 h 10000"/>
              <a:gd name="connsiteX1-45" fmla="*/ 0 w 10000"/>
              <a:gd name="connsiteY1-46" fmla="*/ 0 h 10000"/>
              <a:gd name="connsiteX2-47" fmla="*/ 274 w 10000"/>
              <a:gd name="connsiteY2-48" fmla="*/ 5005 h 10000"/>
              <a:gd name="connsiteX3-49" fmla="*/ 0 w 10000"/>
              <a:gd name="connsiteY3-50" fmla="*/ 9962 h 10000"/>
              <a:gd name="connsiteX4-51" fmla="*/ 9737 w 10000"/>
              <a:gd name="connsiteY4-52" fmla="*/ 10000 h 10000"/>
              <a:gd name="connsiteX5-53" fmla="*/ 10000 w 10000"/>
              <a:gd name="connsiteY5-54" fmla="*/ 5668 h 10000"/>
              <a:gd name="connsiteX6-55" fmla="*/ 9742 w 10000"/>
              <a:gd name="connsiteY6-56" fmla="*/ 0 h 10000"/>
              <a:gd name="connsiteX0-57" fmla="*/ 9742 w 9877"/>
              <a:gd name="connsiteY0-58" fmla="*/ 0 h 10000"/>
              <a:gd name="connsiteX1-59" fmla="*/ 0 w 9877"/>
              <a:gd name="connsiteY1-60" fmla="*/ 0 h 10000"/>
              <a:gd name="connsiteX2-61" fmla="*/ 274 w 9877"/>
              <a:gd name="connsiteY2-62" fmla="*/ 5005 h 10000"/>
              <a:gd name="connsiteX3-63" fmla="*/ 0 w 9877"/>
              <a:gd name="connsiteY3-64" fmla="*/ 9962 h 10000"/>
              <a:gd name="connsiteX4-65" fmla="*/ 9737 w 9877"/>
              <a:gd name="connsiteY4-66" fmla="*/ 10000 h 10000"/>
              <a:gd name="connsiteX5-67" fmla="*/ 9738 w 9877"/>
              <a:gd name="connsiteY5-68" fmla="*/ 5783 h 10000"/>
              <a:gd name="connsiteX6-69" fmla="*/ 9742 w 9877"/>
              <a:gd name="connsiteY6-70" fmla="*/ 0 h 10000"/>
              <a:gd name="connsiteX0-71" fmla="*/ 9863 w 9991"/>
              <a:gd name="connsiteY0-72" fmla="*/ 0 h 10000"/>
              <a:gd name="connsiteX1-73" fmla="*/ 0 w 9991"/>
              <a:gd name="connsiteY1-74" fmla="*/ 0 h 10000"/>
              <a:gd name="connsiteX2-75" fmla="*/ 277 w 9991"/>
              <a:gd name="connsiteY2-76" fmla="*/ 5005 h 10000"/>
              <a:gd name="connsiteX3-77" fmla="*/ 0 w 9991"/>
              <a:gd name="connsiteY3-78" fmla="*/ 9962 h 10000"/>
              <a:gd name="connsiteX4-79" fmla="*/ 9858 w 9991"/>
              <a:gd name="connsiteY4-80" fmla="*/ 10000 h 10000"/>
              <a:gd name="connsiteX5-81" fmla="*/ 9817 w 9991"/>
              <a:gd name="connsiteY5-82" fmla="*/ 5783 h 10000"/>
              <a:gd name="connsiteX6-83" fmla="*/ 9863 w 9991"/>
              <a:gd name="connsiteY6-84" fmla="*/ 0 h 10000"/>
              <a:gd name="connsiteX0-85" fmla="*/ 9872 w 10014"/>
              <a:gd name="connsiteY0-86" fmla="*/ 0 h 10000"/>
              <a:gd name="connsiteX1-87" fmla="*/ 0 w 10014"/>
              <a:gd name="connsiteY1-88" fmla="*/ 0 h 10000"/>
              <a:gd name="connsiteX2-89" fmla="*/ 277 w 10014"/>
              <a:gd name="connsiteY2-90" fmla="*/ 5005 h 10000"/>
              <a:gd name="connsiteX3-91" fmla="*/ 0 w 10014"/>
              <a:gd name="connsiteY3-92" fmla="*/ 9962 h 10000"/>
              <a:gd name="connsiteX4-93" fmla="*/ 9867 w 10014"/>
              <a:gd name="connsiteY4-94" fmla="*/ 10000 h 10000"/>
              <a:gd name="connsiteX5-95" fmla="*/ 9890 w 10014"/>
              <a:gd name="connsiteY5-96" fmla="*/ 5745 h 10000"/>
              <a:gd name="connsiteX6-97" fmla="*/ 9872 w 10014"/>
              <a:gd name="connsiteY6-98" fmla="*/ 0 h 10000"/>
              <a:gd name="connsiteX0-99" fmla="*/ 9872 w 10030"/>
              <a:gd name="connsiteY0-100" fmla="*/ 0 h 10000"/>
              <a:gd name="connsiteX1-101" fmla="*/ 0 w 10030"/>
              <a:gd name="connsiteY1-102" fmla="*/ 0 h 10000"/>
              <a:gd name="connsiteX2-103" fmla="*/ 277 w 10030"/>
              <a:gd name="connsiteY2-104" fmla="*/ 5005 h 10000"/>
              <a:gd name="connsiteX3-105" fmla="*/ 0 w 10030"/>
              <a:gd name="connsiteY3-106" fmla="*/ 9962 h 10000"/>
              <a:gd name="connsiteX4-107" fmla="*/ 9867 w 10030"/>
              <a:gd name="connsiteY4-108" fmla="*/ 10000 h 10000"/>
              <a:gd name="connsiteX5-109" fmla="*/ 9890 w 10030"/>
              <a:gd name="connsiteY5-110" fmla="*/ 5745 h 10000"/>
              <a:gd name="connsiteX6-111" fmla="*/ 9872 w 10030"/>
              <a:gd name="connsiteY6-112" fmla="*/ 0 h 10000"/>
              <a:gd name="connsiteX0-113" fmla="*/ 9872 w 9921"/>
              <a:gd name="connsiteY0-114" fmla="*/ 0 h 10000"/>
              <a:gd name="connsiteX1-115" fmla="*/ 0 w 9921"/>
              <a:gd name="connsiteY1-116" fmla="*/ 0 h 10000"/>
              <a:gd name="connsiteX2-117" fmla="*/ 277 w 9921"/>
              <a:gd name="connsiteY2-118" fmla="*/ 5005 h 10000"/>
              <a:gd name="connsiteX3-119" fmla="*/ 0 w 9921"/>
              <a:gd name="connsiteY3-120" fmla="*/ 9962 h 10000"/>
              <a:gd name="connsiteX4-121" fmla="*/ 9867 w 9921"/>
              <a:gd name="connsiteY4-122" fmla="*/ 10000 h 10000"/>
              <a:gd name="connsiteX5-123" fmla="*/ 9890 w 9921"/>
              <a:gd name="connsiteY5-124" fmla="*/ 5745 h 10000"/>
              <a:gd name="connsiteX6-125" fmla="*/ 9872 w 9921"/>
              <a:gd name="connsiteY6-126" fmla="*/ 0 h 10000"/>
              <a:gd name="connsiteX0-127" fmla="*/ 9951 w 9974"/>
              <a:gd name="connsiteY0-128" fmla="*/ 0 h 10000"/>
              <a:gd name="connsiteX1-129" fmla="*/ 0 w 9974"/>
              <a:gd name="connsiteY1-130" fmla="*/ 0 h 10000"/>
              <a:gd name="connsiteX2-131" fmla="*/ 279 w 9974"/>
              <a:gd name="connsiteY2-132" fmla="*/ 5005 h 10000"/>
              <a:gd name="connsiteX3-133" fmla="*/ 0 w 9974"/>
              <a:gd name="connsiteY3-134" fmla="*/ 9962 h 10000"/>
              <a:gd name="connsiteX4-135" fmla="*/ 9946 w 9974"/>
              <a:gd name="connsiteY4-136" fmla="*/ 10000 h 10000"/>
              <a:gd name="connsiteX5-137" fmla="*/ 9969 w 9974"/>
              <a:gd name="connsiteY5-138" fmla="*/ 5745 h 10000"/>
              <a:gd name="connsiteX6-139" fmla="*/ 9951 w 9974"/>
              <a:gd name="connsiteY6-140" fmla="*/ 0 h 10000"/>
              <a:gd name="connsiteX0-141" fmla="*/ 9977 w 10001"/>
              <a:gd name="connsiteY0-142" fmla="*/ 0 h 10000"/>
              <a:gd name="connsiteX1-143" fmla="*/ 0 w 10001"/>
              <a:gd name="connsiteY1-144" fmla="*/ 0 h 10000"/>
              <a:gd name="connsiteX2-145" fmla="*/ 280 w 10001"/>
              <a:gd name="connsiteY2-146" fmla="*/ 5005 h 10000"/>
              <a:gd name="connsiteX3-147" fmla="*/ 0 w 10001"/>
              <a:gd name="connsiteY3-148" fmla="*/ 9962 h 10000"/>
              <a:gd name="connsiteX4-149" fmla="*/ 9972 w 10001"/>
              <a:gd name="connsiteY4-150" fmla="*/ 10000 h 10000"/>
              <a:gd name="connsiteX5-151" fmla="*/ 9995 w 10001"/>
              <a:gd name="connsiteY5-152" fmla="*/ 5745 h 10000"/>
              <a:gd name="connsiteX6-153" fmla="*/ 9977 w 10001"/>
              <a:gd name="connsiteY6-154" fmla="*/ 0 h 10000"/>
              <a:gd name="connsiteX0-155" fmla="*/ 9977 w 10001"/>
              <a:gd name="connsiteY0-156" fmla="*/ 0 h 10000"/>
              <a:gd name="connsiteX1-157" fmla="*/ 0 w 10001"/>
              <a:gd name="connsiteY1-158" fmla="*/ 0 h 10000"/>
              <a:gd name="connsiteX2-159" fmla="*/ 280 w 10001"/>
              <a:gd name="connsiteY2-160" fmla="*/ 5005 h 10000"/>
              <a:gd name="connsiteX3-161" fmla="*/ 0 w 10001"/>
              <a:gd name="connsiteY3-162" fmla="*/ 9962 h 10000"/>
              <a:gd name="connsiteX4-163" fmla="*/ 9972 w 10001"/>
              <a:gd name="connsiteY4-164" fmla="*/ 10000 h 10000"/>
              <a:gd name="connsiteX5-165" fmla="*/ 9995 w 10001"/>
              <a:gd name="connsiteY5-166" fmla="*/ 5745 h 10000"/>
              <a:gd name="connsiteX6-167" fmla="*/ 9977 w 10001"/>
              <a:gd name="connsiteY6-168" fmla="*/ 0 h 10000"/>
              <a:gd name="connsiteX0-169" fmla="*/ 9977 w 10001"/>
              <a:gd name="connsiteY0-170" fmla="*/ 0 h 10000"/>
              <a:gd name="connsiteX1-171" fmla="*/ 0 w 10001"/>
              <a:gd name="connsiteY1-172" fmla="*/ 0 h 10000"/>
              <a:gd name="connsiteX2-173" fmla="*/ 280 w 10001"/>
              <a:gd name="connsiteY2-174" fmla="*/ 5005 h 10000"/>
              <a:gd name="connsiteX3-175" fmla="*/ 0 w 10001"/>
              <a:gd name="connsiteY3-176" fmla="*/ 9962 h 10000"/>
              <a:gd name="connsiteX4-177" fmla="*/ 9972 w 10001"/>
              <a:gd name="connsiteY4-178" fmla="*/ 10000 h 10000"/>
              <a:gd name="connsiteX5-179" fmla="*/ 9995 w 10001"/>
              <a:gd name="connsiteY5-180" fmla="*/ 5745 h 10000"/>
              <a:gd name="connsiteX6-181" fmla="*/ 9977 w 10001"/>
              <a:gd name="connsiteY6-182" fmla="*/ 0 h 10000"/>
              <a:gd name="connsiteX0-183" fmla="*/ 9977 w 9995"/>
              <a:gd name="connsiteY0-184" fmla="*/ 0 h 10000"/>
              <a:gd name="connsiteX1-185" fmla="*/ 0 w 9995"/>
              <a:gd name="connsiteY1-186" fmla="*/ 0 h 10000"/>
              <a:gd name="connsiteX2-187" fmla="*/ 280 w 9995"/>
              <a:gd name="connsiteY2-188" fmla="*/ 5005 h 10000"/>
              <a:gd name="connsiteX3-189" fmla="*/ 0 w 9995"/>
              <a:gd name="connsiteY3-190" fmla="*/ 9962 h 10000"/>
              <a:gd name="connsiteX4-191" fmla="*/ 9972 w 9995"/>
              <a:gd name="connsiteY4-192" fmla="*/ 10000 h 10000"/>
              <a:gd name="connsiteX5-193" fmla="*/ 9995 w 9995"/>
              <a:gd name="connsiteY5-194" fmla="*/ 5745 h 10000"/>
              <a:gd name="connsiteX6-195" fmla="*/ 9977 w 9995"/>
              <a:gd name="connsiteY6-196" fmla="*/ 0 h 10000"/>
              <a:gd name="connsiteX0-197" fmla="*/ 9999 w 10000"/>
              <a:gd name="connsiteY0-198" fmla="*/ 0 h 10000"/>
              <a:gd name="connsiteX1-199" fmla="*/ 0 w 10000"/>
              <a:gd name="connsiteY1-200" fmla="*/ 0 h 10000"/>
              <a:gd name="connsiteX2-201" fmla="*/ 280 w 10000"/>
              <a:gd name="connsiteY2-202" fmla="*/ 5005 h 10000"/>
              <a:gd name="connsiteX3-203" fmla="*/ 0 w 10000"/>
              <a:gd name="connsiteY3-204" fmla="*/ 9962 h 10000"/>
              <a:gd name="connsiteX4-205" fmla="*/ 9977 w 10000"/>
              <a:gd name="connsiteY4-206" fmla="*/ 10000 h 10000"/>
              <a:gd name="connsiteX5-207" fmla="*/ 10000 w 10000"/>
              <a:gd name="connsiteY5-208" fmla="*/ 5745 h 10000"/>
              <a:gd name="connsiteX6-209" fmla="*/ 9999 w 10000"/>
              <a:gd name="connsiteY6-210" fmla="*/ 0 h 10000"/>
              <a:gd name="connsiteX0-211" fmla="*/ 9999 w 10004"/>
              <a:gd name="connsiteY0-212" fmla="*/ 0 h 10000"/>
              <a:gd name="connsiteX1-213" fmla="*/ 0 w 10004"/>
              <a:gd name="connsiteY1-214" fmla="*/ 0 h 10000"/>
              <a:gd name="connsiteX2-215" fmla="*/ 280 w 10004"/>
              <a:gd name="connsiteY2-216" fmla="*/ 5005 h 10000"/>
              <a:gd name="connsiteX3-217" fmla="*/ 0 w 10004"/>
              <a:gd name="connsiteY3-218" fmla="*/ 9962 h 10000"/>
              <a:gd name="connsiteX4-219" fmla="*/ 10000 w 10004"/>
              <a:gd name="connsiteY4-220" fmla="*/ 10000 h 10000"/>
              <a:gd name="connsiteX5-221" fmla="*/ 10000 w 10004"/>
              <a:gd name="connsiteY5-222" fmla="*/ 5745 h 10000"/>
              <a:gd name="connsiteX6-223" fmla="*/ 9999 w 10004"/>
              <a:gd name="connsiteY6-224" fmla="*/ 0 h 10000"/>
              <a:gd name="connsiteX0-225" fmla="*/ 9999 w 10000"/>
              <a:gd name="connsiteY0-226" fmla="*/ 0 h 10000"/>
              <a:gd name="connsiteX1-227" fmla="*/ 0 w 10000"/>
              <a:gd name="connsiteY1-228" fmla="*/ 0 h 10000"/>
              <a:gd name="connsiteX2-229" fmla="*/ 280 w 10000"/>
              <a:gd name="connsiteY2-230" fmla="*/ 5005 h 10000"/>
              <a:gd name="connsiteX3-231" fmla="*/ 0 w 10000"/>
              <a:gd name="connsiteY3-232" fmla="*/ 9962 h 10000"/>
              <a:gd name="connsiteX4-233" fmla="*/ 10000 w 10000"/>
              <a:gd name="connsiteY4-234" fmla="*/ 10000 h 10000"/>
              <a:gd name="connsiteX5-235" fmla="*/ 10000 w 10000"/>
              <a:gd name="connsiteY5-236" fmla="*/ 5745 h 10000"/>
              <a:gd name="connsiteX6-237" fmla="*/ 9999 w 10000"/>
              <a:gd name="connsiteY6-238" fmla="*/ 0 h 10000"/>
              <a:gd name="connsiteX0-239" fmla="*/ 14796 w 14796"/>
              <a:gd name="connsiteY0-240" fmla="*/ 0 h 10000"/>
              <a:gd name="connsiteX1-241" fmla="*/ 0 w 14796"/>
              <a:gd name="connsiteY1-242" fmla="*/ 0 h 10000"/>
              <a:gd name="connsiteX2-243" fmla="*/ 280 w 14796"/>
              <a:gd name="connsiteY2-244" fmla="*/ 5005 h 10000"/>
              <a:gd name="connsiteX3-245" fmla="*/ 0 w 14796"/>
              <a:gd name="connsiteY3-246" fmla="*/ 9962 h 10000"/>
              <a:gd name="connsiteX4-247" fmla="*/ 10000 w 14796"/>
              <a:gd name="connsiteY4-248" fmla="*/ 10000 h 10000"/>
              <a:gd name="connsiteX5-249" fmla="*/ 10000 w 14796"/>
              <a:gd name="connsiteY5-250" fmla="*/ 5745 h 10000"/>
              <a:gd name="connsiteX6-251" fmla="*/ 14796 w 14796"/>
              <a:gd name="connsiteY6-252" fmla="*/ 0 h 10000"/>
              <a:gd name="connsiteX0-253" fmla="*/ 14796 w 14796"/>
              <a:gd name="connsiteY0-254" fmla="*/ 0 h 9968"/>
              <a:gd name="connsiteX1-255" fmla="*/ 0 w 14796"/>
              <a:gd name="connsiteY1-256" fmla="*/ 0 h 9968"/>
              <a:gd name="connsiteX2-257" fmla="*/ 280 w 14796"/>
              <a:gd name="connsiteY2-258" fmla="*/ 5005 h 9968"/>
              <a:gd name="connsiteX3-259" fmla="*/ 0 w 14796"/>
              <a:gd name="connsiteY3-260" fmla="*/ 9962 h 9968"/>
              <a:gd name="connsiteX4-261" fmla="*/ 14788 w 14796"/>
              <a:gd name="connsiteY4-262" fmla="*/ 9968 h 9968"/>
              <a:gd name="connsiteX5-263" fmla="*/ 10000 w 14796"/>
              <a:gd name="connsiteY5-264" fmla="*/ 5745 h 9968"/>
              <a:gd name="connsiteX6-265" fmla="*/ 14796 w 14796"/>
              <a:gd name="connsiteY6-266" fmla="*/ 0 h 9968"/>
              <a:gd name="connsiteX0-267" fmla="*/ 10000 w 10000"/>
              <a:gd name="connsiteY0-268" fmla="*/ 0 h 10000"/>
              <a:gd name="connsiteX1-269" fmla="*/ 0 w 10000"/>
              <a:gd name="connsiteY1-270" fmla="*/ 0 h 10000"/>
              <a:gd name="connsiteX2-271" fmla="*/ 189 w 10000"/>
              <a:gd name="connsiteY2-272" fmla="*/ 5021 h 10000"/>
              <a:gd name="connsiteX3-273" fmla="*/ 0 w 10000"/>
              <a:gd name="connsiteY3-274" fmla="*/ 9994 h 10000"/>
              <a:gd name="connsiteX4-275" fmla="*/ 9995 w 10000"/>
              <a:gd name="connsiteY4-276" fmla="*/ 10000 h 10000"/>
              <a:gd name="connsiteX5-277" fmla="*/ 9998 w 10000"/>
              <a:gd name="connsiteY5-278" fmla="*/ 6152 h 10000"/>
              <a:gd name="connsiteX6-279" fmla="*/ 10000 w 10000"/>
              <a:gd name="connsiteY6-280" fmla="*/ 0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0000" h="10000">
                <a:moveTo>
                  <a:pt x="10000" y="0"/>
                </a:moveTo>
                <a:lnTo>
                  <a:pt x="0" y="0"/>
                </a:lnTo>
                <a:cubicBezTo>
                  <a:pt x="62" y="1674"/>
                  <a:pt x="124" y="3347"/>
                  <a:pt x="189" y="5021"/>
                </a:cubicBezTo>
                <a:cubicBezTo>
                  <a:pt x="124" y="6679"/>
                  <a:pt x="62" y="8336"/>
                  <a:pt x="0" y="9994"/>
                </a:cubicBezTo>
                <a:lnTo>
                  <a:pt x="9995" y="10000"/>
                </a:lnTo>
                <a:cubicBezTo>
                  <a:pt x="9993" y="8184"/>
                  <a:pt x="9998" y="8051"/>
                  <a:pt x="9998" y="6152"/>
                </a:cubicBezTo>
                <a:cubicBezTo>
                  <a:pt x="9996" y="3296"/>
                  <a:pt x="10001" y="2674"/>
                  <a:pt x="10000" y="0"/>
                </a:cubicBez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6" name="Freeform 11"/>
          <p:cNvSpPr/>
          <p:nvPr userDrawn="1"/>
        </p:nvSpPr>
        <p:spPr bwMode="auto">
          <a:xfrm>
            <a:off x="310766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Layout>
</file>

<file path=ppt/slideLayouts/slideLayout125.xml><?xml version="1.0" encoding="utf-8"?>
<p:sldLayout xmlns:a="http://schemas.openxmlformats.org/drawingml/2006/main" xmlns:r="http://schemas.openxmlformats.org/officeDocument/2006/relationships" xmlns:p="http://schemas.openxmlformats.org/presentationml/2006/main" userDrawn="1">
  <p:cSld name="12#本章总结">
    <p:spTree>
      <p:nvGrpSpPr>
        <p:cNvPr id="1" name=""/>
        <p:cNvGrpSpPr/>
        <p:nvPr/>
      </p:nvGrpSpPr>
      <p:grpSpPr>
        <a:xfrm>
          <a:off x="0" y="0"/>
          <a:ext cx="0" cy="0"/>
          <a:chOff x="0" y="0"/>
          <a:chExt cx="0" cy="0"/>
        </a:xfrm>
      </p:grpSpPr>
      <p:sp>
        <p:nvSpPr>
          <p:cNvPr id="5" name="TextBox 10"/>
          <p:cNvSpPr txBox="1"/>
          <p:nvPr userDrawn="1"/>
        </p:nvSpPr>
        <p:spPr bwMode="auto">
          <a:xfrm>
            <a:off x="1595500" y="408779"/>
            <a:ext cx="2016224" cy="639559"/>
          </a:xfrm>
          <a:prstGeom prst="rect">
            <a:avLst/>
          </a:prstGeom>
          <a:noFill/>
          <a:ln w="9525">
            <a:noFill/>
            <a:miter lim="800000"/>
          </a:ln>
        </p:spPr>
        <p:txBody>
          <a:bodyPr wrap="square" lIns="99980" tIns="49987" rIns="99980" bIns="49987" rtlCol="0">
            <a:spAutoFit/>
          </a:bodyPr>
          <a:lstStyle/>
          <a:p>
            <a:pPr defTabSz="1001395" eaLnBrk="0" hangingPunct="0"/>
            <a:r>
              <a:rPr lang="zh-CN" altLang="en-US" sz="3500" b="1" dirty="0" smtClean="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rPr>
              <a:t>本章总结</a:t>
            </a:r>
            <a:endParaRPr lang="zh-CN" altLang="en-US" sz="3500" b="1" dirty="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0"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11" name="组合 10"/>
          <p:cNvGrpSpPr/>
          <p:nvPr userDrawn="1"/>
        </p:nvGrpSpPr>
        <p:grpSpPr>
          <a:xfrm>
            <a:off x="515380" y="490848"/>
            <a:ext cx="470694" cy="475421"/>
            <a:chOff x="5540375" y="2868613"/>
            <a:chExt cx="1106488" cy="1117600"/>
          </a:xfrm>
          <a:solidFill>
            <a:schemeClr val="bg1"/>
          </a:solidFill>
        </p:grpSpPr>
        <p:sp>
          <p:nvSpPr>
            <p:cNvPr id="12" name="Freeform 6"/>
            <p:cNvSpPr/>
            <p:nvPr/>
          </p:nvSpPr>
          <p:spPr bwMode="auto">
            <a:xfrm>
              <a:off x="5970588" y="3251201"/>
              <a:ext cx="676275" cy="517525"/>
            </a:xfrm>
            <a:custGeom>
              <a:avLst/>
              <a:gdLst>
                <a:gd name="T0" fmla="*/ 40 w 180"/>
                <a:gd name="T1" fmla="*/ 42 h 138"/>
                <a:gd name="T2" fmla="*/ 27 w 180"/>
                <a:gd name="T3" fmla="*/ 42 h 138"/>
                <a:gd name="T4" fmla="*/ 3 w 180"/>
                <a:gd name="T5" fmla="*/ 66 h 138"/>
                <a:gd name="T6" fmla="*/ 3 w 180"/>
                <a:gd name="T7" fmla="*/ 79 h 138"/>
                <a:gd name="T8" fmla="*/ 59 w 180"/>
                <a:gd name="T9" fmla="*/ 135 h 138"/>
                <a:gd name="T10" fmla="*/ 72 w 180"/>
                <a:gd name="T11" fmla="*/ 135 h 138"/>
                <a:gd name="T12" fmla="*/ 176 w 180"/>
                <a:gd name="T13" fmla="*/ 31 h 138"/>
                <a:gd name="T14" fmla="*/ 176 w 180"/>
                <a:gd name="T15" fmla="*/ 18 h 138"/>
                <a:gd name="T16" fmla="*/ 162 w 180"/>
                <a:gd name="T17" fmla="*/ 4 h 138"/>
                <a:gd name="T18" fmla="*/ 149 w 180"/>
                <a:gd name="T19" fmla="*/ 3 h 138"/>
                <a:gd name="T20" fmla="*/ 74 w 180"/>
                <a:gd name="T21" fmla="*/ 66 h 138"/>
                <a:gd name="T22" fmla="*/ 60 w 180"/>
                <a:gd name="T23" fmla="*/ 65 h 138"/>
                <a:gd name="T24" fmla="*/ 40 w 180"/>
                <a:gd name="T25" fmla="*/ 4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0" h="138">
                  <a:moveTo>
                    <a:pt x="40" y="42"/>
                  </a:moveTo>
                  <a:cubicBezTo>
                    <a:pt x="36" y="39"/>
                    <a:pt x="30" y="38"/>
                    <a:pt x="27" y="42"/>
                  </a:cubicBezTo>
                  <a:cubicBezTo>
                    <a:pt x="3" y="66"/>
                    <a:pt x="3" y="66"/>
                    <a:pt x="3" y="66"/>
                  </a:cubicBezTo>
                  <a:cubicBezTo>
                    <a:pt x="0" y="69"/>
                    <a:pt x="0" y="75"/>
                    <a:pt x="3" y="79"/>
                  </a:cubicBezTo>
                  <a:cubicBezTo>
                    <a:pt x="59" y="135"/>
                    <a:pt x="59" y="135"/>
                    <a:pt x="59" y="135"/>
                  </a:cubicBezTo>
                  <a:cubicBezTo>
                    <a:pt x="63" y="138"/>
                    <a:pt x="69" y="138"/>
                    <a:pt x="72" y="135"/>
                  </a:cubicBezTo>
                  <a:cubicBezTo>
                    <a:pt x="176" y="31"/>
                    <a:pt x="176" y="31"/>
                    <a:pt x="176" y="31"/>
                  </a:cubicBezTo>
                  <a:cubicBezTo>
                    <a:pt x="179" y="27"/>
                    <a:pt x="180" y="21"/>
                    <a:pt x="176" y="18"/>
                  </a:cubicBezTo>
                  <a:cubicBezTo>
                    <a:pt x="162" y="4"/>
                    <a:pt x="162" y="4"/>
                    <a:pt x="162" y="4"/>
                  </a:cubicBezTo>
                  <a:cubicBezTo>
                    <a:pt x="159" y="0"/>
                    <a:pt x="153" y="0"/>
                    <a:pt x="149" y="3"/>
                  </a:cubicBezTo>
                  <a:cubicBezTo>
                    <a:pt x="74" y="66"/>
                    <a:pt x="74" y="66"/>
                    <a:pt x="74" y="66"/>
                  </a:cubicBezTo>
                  <a:cubicBezTo>
                    <a:pt x="70" y="69"/>
                    <a:pt x="64" y="68"/>
                    <a:pt x="60" y="65"/>
                  </a:cubicBezTo>
                  <a:lnTo>
                    <a:pt x="40" y="4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3" name="Freeform 7"/>
            <p:cNvSpPr/>
            <p:nvPr/>
          </p:nvSpPr>
          <p:spPr bwMode="auto">
            <a:xfrm>
              <a:off x="5540375" y="2868613"/>
              <a:ext cx="941388" cy="1117600"/>
            </a:xfrm>
            <a:custGeom>
              <a:avLst/>
              <a:gdLst>
                <a:gd name="T0" fmla="*/ 233 w 251"/>
                <a:gd name="T1" fmla="*/ 279 h 298"/>
                <a:gd name="T2" fmla="*/ 19 w 251"/>
                <a:gd name="T3" fmla="*/ 279 h 298"/>
                <a:gd name="T4" fmla="*/ 19 w 251"/>
                <a:gd name="T5" fmla="*/ 38 h 298"/>
                <a:gd name="T6" fmla="*/ 44 w 251"/>
                <a:gd name="T7" fmla="*/ 38 h 298"/>
                <a:gd name="T8" fmla="*/ 44 w 251"/>
                <a:gd name="T9" fmla="*/ 47 h 298"/>
                <a:gd name="T10" fmla="*/ 54 w 251"/>
                <a:gd name="T11" fmla="*/ 57 h 298"/>
                <a:gd name="T12" fmla="*/ 56 w 251"/>
                <a:gd name="T13" fmla="*/ 57 h 298"/>
                <a:gd name="T14" fmla="*/ 65 w 251"/>
                <a:gd name="T15" fmla="*/ 47 h 298"/>
                <a:gd name="T16" fmla="*/ 65 w 251"/>
                <a:gd name="T17" fmla="*/ 38 h 298"/>
                <a:gd name="T18" fmla="*/ 92 w 251"/>
                <a:gd name="T19" fmla="*/ 38 h 298"/>
                <a:gd name="T20" fmla="*/ 92 w 251"/>
                <a:gd name="T21" fmla="*/ 47 h 298"/>
                <a:gd name="T22" fmla="*/ 102 w 251"/>
                <a:gd name="T23" fmla="*/ 57 h 298"/>
                <a:gd name="T24" fmla="*/ 104 w 251"/>
                <a:gd name="T25" fmla="*/ 57 h 298"/>
                <a:gd name="T26" fmla="*/ 113 w 251"/>
                <a:gd name="T27" fmla="*/ 47 h 298"/>
                <a:gd name="T28" fmla="*/ 113 w 251"/>
                <a:gd name="T29" fmla="*/ 38 h 298"/>
                <a:gd name="T30" fmla="*/ 140 w 251"/>
                <a:gd name="T31" fmla="*/ 38 h 298"/>
                <a:gd name="T32" fmla="*/ 140 w 251"/>
                <a:gd name="T33" fmla="*/ 47 h 298"/>
                <a:gd name="T34" fmla="*/ 150 w 251"/>
                <a:gd name="T35" fmla="*/ 57 h 298"/>
                <a:gd name="T36" fmla="*/ 152 w 251"/>
                <a:gd name="T37" fmla="*/ 57 h 298"/>
                <a:gd name="T38" fmla="*/ 161 w 251"/>
                <a:gd name="T39" fmla="*/ 47 h 298"/>
                <a:gd name="T40" fmla="*/ 161 w 251"/>
                <a:gd name="T41" fmla="*/ 38 h 298"/>
                <a:gd name="T42" fmla="*/ 189 w 251"/>
                <a:gd name="T43" fmla="*/ 38 h 298"/>
                <a:gd name="T44" fmla="*/ 189 w 251"/>
                <a:gd name="T45" fmla="*/ 47 h 298"/>
                <a:gd name="T46" fmla="*/ 198 w 251"/>
                <a:gd name="T47" fmla="*/ 57 h 298"/>
                <a:gd name="T48" fmla="*/ 200 w 251"/>
                <a:gd name="T49" fmla="*/ 57 h 298"/>
                <a:gd name="T50" fmla="*/ 210 w 251"/>
                <a:gd name="T51" fmla="*/ 47 h 298"/>
                <a:gd name="T52" fmla="*/ 210 w 251"/>
                <a:gd name="T53" fmla="*/ 38 h 298"/>
                <a:gd name="T54" fmla="*/ 215 w 251"/>
                <a:gd name="T55" fmla="*/ 38 h 298"/>
                <a:gd name="T56" fmla="*/ 233 w 251"/>
                <a:gd name="T57" fmla="*/ 55 h 298"/>
                <a:gd name="T58" fmla="*/ 233 w 251"/>
                <a:gd name="T59" fmla="*/ 114 h 298"/>
                <a:gd name="T60" fmla="*/ 251 w 251"/>
                <a:gd name="T61" fmla="*/ 98 h 298"/>
                <a:gd name="T62" fmla="*/ 251 w 251"/>
                <a:gd name="T63" fmla="*/ 47 h 298"/>
                <a:gd name="T64" fmla="*/ 223 w 251"/>
                <a:gd name="T65" fmla="*/ 19 h 298"/>
                <a:gd name="T66" fmla="*/ 210 w 251"/>
                <a:gd name="T67" fmla="*/ 19 h 298"/>
                <a:gd name="T68" fmla="*/ 210 w 251"/>
                <a:gd name="T69" fmla="*/ 10 h 298"/>
                <a:gd name="T70" fmla="*/ 200 w 251"/>
                <a:gd name="T71" fmla="*/ 0 h 298"/>
                <a:gd name="T72" fmla="*/ 198 w 251"/>
                <a:gd name="T73" fmla="*/ 0 h 298"/>
                <a:gd name="T74" fmla="*/ 189 w 251"/>
                <a:gd name="T75" fmla="*/ 10 h 298"/>
                <a:gd name="T76" fmla="*/ 189 w 251"/>
                <a:gd name="T77" fmla="*/ 19 h 298"/>
                <a:gd name="T78" fmla="*/ 161 w 251"/>
                <a:gd name="T79" fmla="*/ 19 h 298"/>
                <a:gd name="T80" fmla="*/ 161 w 251"/>
                <a:gd name="T81" fmla="*/ 10 h 298"/>
                <a:gd name="T82" fmla="*/ 152 w 251"/>
                <a:gd name="T83" fmla="*/ 0 h 298"/>
                <a:gd name="T84" fmla="*/ 150 w 251"/>
                <a:gd name="T85" fmla="*/ 0 h 298"/>
                <a:gd name="T86" fmla="*/ 140 w 251"/>
                <a:gd name="T87" fmla="*/ 10 h 298"/>
                <a:gd name="T88" fmla="*/ 140 w 251"/>
                <a:gd name="T89" fmla="*/ 19 h 298"/>
                <a:gd name="T90" fmla="*/ 113 w 251"/>
                <a:gd name="T91" fmla="*/ 19 h 298"/>
                <a:gd name="T92" fmla="*/ 113 w 251"/>
                <a:gd name="T93" fmla="*/ 10 h 298"/>
                <a:gd name="T94" fmla="*/ 104 w 251"/>
                <a:gd name="T95" fmla="*/ 0 h 298"/>
                <a:gd name="T96" fmla="*/ 102 w 251"/>
                <a:gd name="T97" fmla="*/ 0 h 298"/>
                <a:gd name="T98" fmla="*/ 92 w 251"/>
                <a:gd name="T99" fmla="*/ 10 h 298"/>
                <a:gd name="T100" fmla="*/ 92 w 251"/>
                <a:gd name="T101" fmla="*/ 19 h 298"/>
                <a:gd name="T102" fmla="*/ 65 w 251"/>
                <a:gd name="T103" fmla="*/ 19 h 298"/>
                <a:gd name="T104" fmla="*/ 65 w 251"/>
                <a:gd name="T105" fmla="*/ 10 h 298"/>
                <a:gd name="T106" fmla="*/ 56 w 251"/>
                <a:gd name="T107" fmla="*/ 0 h 298"/>
                <a:gd name="T108" fmla="*/ 54 w 251"/>
                <a:gd name="T109" fmla="*/ 0 h 298"/>
                <a:gd name="T110" fmla="*/ 44 w 251"/>
                <a:gd name="T111" fmla="*/ 10 h 298"/>
                <a:gd name="T112" fmla="*/ 44 w 251"/>
                <a:gd name="T113" fmla="*/ 19 h 298"/>
                <a:gd name="T114" fmla="*/ 0 w 251"/>
                <a:gd name="T115" fmla="*/ 19 h 298"/>
                <a:gd name="T116" fmla="*/ 0 w 251"/>
                <a:gd name="T117" fmla="*/ 298 h 298"/>
                <a:gd name="T118" fmla="*/ 251 w 251"/>
                <a:gd name="T119" fmla="*/ 298 h 298"/>
                <a:gd name="T120" fmla="*/ 251 w 251"/>
                <a:gd name="T121" fmla="*/ 199 h 298"/>
                <a:gd name="T122" fmla="*/ 233 w 251"/>
                <a:gd name="T123" fmla="*/ 218 h 298"/>
                <a:gd name="T124" fmla="*/ 233 w 251"/>
                <a:gd name="T125" fmla="*/ 279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51" h="298">
                  <a:moveTo>
                    <a:pt x="233" y="279"/>
                  </a:moveTo>
                  <a:cubicBezTo>
                    <a:pt x="19" y="279"/>
                    <a:pt x="19" y="279"/>
                    <a:pt x="19" y="279"/>
                  </a:cubicBezTo>
                  <a:cubicBezTo>
                    <a:pt x="19" y="38"/>
                    <a:pt x="19" y="38"/>
                    <a:pt x="19" y="38"/>
                  </a:cubicBezTo>
                  <a:cubicBezTo>
                    <a:pt x="44" y="38"/>
                    <a:pt x="44" y="38"/>
                    <a:pt x="44" y="38"/>
                  </a:cubicBezTo>
                  <a:cubicBezTo>
                    <a:pt x="44" y="47"/>
                    <a:pt x="44" y="47"/>
                    <a:pt x="44" y="47"/>
                  </a:cubicBezTo>
                  <a:cubicBezTo>
                    <a:pt x="44" y="52"/>
                    <a:pt x="48" y="57"/>
                    <a:pt x="54" y="57"/>
                  </a:cubicBezTo>
                  <a:cubicBezTo>
                    <a:pt x="56" y="57"/>
                    <a:pt x="56" y="57"/>
                    <a:pt x="56" y="57"/>
                  </a:cubicBezTo>
                  <a:cubicBezTo>
                    <a:pt x="61" y="57"/>
                    <a:pt x="65" y="52"/>
                    <a:pt x="65" y="47"/>
                  </a:cubicBezTo>
                  <a:cubicBezTo>
                    <a:pt x="65" y="38"/>
                    <a:pt x="65" y="38"/>
                    <a:pt x="65" y="38"/>
                  </a:cubicBezTo>
                  <a:cubicBezTo>
                    <a:pt x="92" y="38"/>
                    <a:pt x="92" y="38"/>
                    <a:pt x="92" y="38"/>
                  </a:cubicBezTo>
                  <a:cubicBezTo>
                    <a:pt x="92" y="47"/>
                    <a:pt x="92" y="47"/>
                    <a:pt x="92" y="47"/>
                  </a:cubicBezTo>
                  <a:cubicBezTo>
                    <a:pt x="92" y="52"/>
                    <a:pt x="97" y="57"/>
                    <a:pt x="102" y="57"/>
                  </a:cubicBezTo>
                  <a:cubicBezTo>
                    <a:pt x="104" y="57"/>
                    <a:pt x="104" y="57"/>
                    <a:pt x="104" y="57"/>
                  </a:cubicBezTo>
                  <a:cubicBezTo>
                    <a:pt x="109" y="57"/>
                    <a:pt x="113" y="52"/>
                    <a:pt x="113" y="47"/>
                  </a:cubicBezTo>
                  <a:cubicBezTo>
                    <a:pt x="113" y="38"/>
                    <a:pt x="113" y="38"/>
                    <a:pt x="113" y="38"/>
                  </a:cubicBezTo>
                  <a:cubicBezTo>
                    <a:pt x="140" y="38"/>
                    <a:pt x="140" y="38"/>
                    <a:pt x="140" y="38"/>
                  </a:cubicBezTo>
                  <a:cubicBezTo>
                    <a:pt x="140" y="47"/>
                    <a:pt x="140" y="47"/>
                    <a:pt x="140" y="47"/>
                  </a:cubicBezTo>
                  <a:cubicBezTo>
                    <a:pt x="140" y="52"/>
                    <a:pt x="145" y="57"/>
                    <a:pt x="150" y="57"/>
                  </a:cubicBezTo>
                  <a:cubicBezTo>
                    <a:pt x="152" y="57"/>
                    <a:pt x="152" y="57"/>
                    <a:pt x="152" y="57"/>
                  </a:cubicBezTo>
                  <a:cubicBezTo>
                    <a:pt x="157" y="57"/>
                    <a:pt x="161" y="52"/>
                    <a:pt x="161" y="47"/>
                  </a:cubicBezTo>
                  <a:cubicBezTo>
                    <a:pt x="161" y="38"/>
                    <a:pt x="161" y="38"/>
                    <a:pt x="161" y="38"/>
                  </a:cubicBezTo>
                  <a:cubicBezTo>
                    <a:pt x="189" y="38"/>
                    <a:pt x="189" y="38"/>
                    <a:pt x="189" y="38"/>
                  </a:cubicBezTo>
                  <a:cubicBezTo>
                    <a:pt x="189" y="47"/>
                    <a:pt x="189" y="47"/>
                    <a:pt x="189" y="47"/>
                  </a:cubicBezTo>
                  <a:cubicBezTo>
                    <a:pt x="189" y="52"/>
                    <a:pt x="193" y="57"/>
                    <a:pt x="198" y="57"/>
                  </a:cubicBezTo>
                  <a:cubicBezTo>
                    <a:pt x="200" y="57"/>
                    <a:pt x="200" y="57"/>
                    <a:pt x="200" y="57"/>
                  </a:cubicBezTo>
                  <a:cubicBezTo>
                    <a:pt x="205" y="57"/>
                    <a:pt x="210" y="52"/>
                    <a:pt x="210" y="47"/>
                  </a:cubicBezTo>
                  <a:cubicBezTo>
                    <a:pt x="210" y="38"/>
                    <a:pt x="210" y="38"/>
                    <a:pt x="210" y="38"/>
                  </a:cubicBezTo>
                  <a:cubicBezTo>
                    <a:pt x="215" y="38"/>
                    <a:pt x="215" y="38"/>
                    <a:pt x="215" y="38"/>
                  </a:cubicBezTo>
                  <a:cubicBezTo>
                    <a:pt x="233" y="55"/>
                    <a:pt x="233" y="55"/>
                    <a:pt x="233" y="55"/>
                  </a:cubicBezTo>
                  <a:cubicBezTo>
                    <a:pt x="233" y="114"/>
                    <a:pt x="233" y="114"/>
                    <a:pt x="233" y="114"/>
                  </a:cubicBezTo>
                  <a:cubicBezTo>
                    <a:pt x="251" y="98"/>
                    <a:pt x="251" y="98"/>
                    <a:pt x="251" y="98"/>
                  </a:cubicBezTo>
                  <a:cubicBezTo>
                    <a:pt x="251" y="47"/>
                    <a:pt x="251" y="47"/>
                    <a:pt x="251" y="47"/>
                  </a:cubicBezTo>
                  <a:cubicBezTo>
                    <a:pt x="223" y="19"/>
                    <a:pt x="223" y="19"/>
                    <a:pt x="223" y="19"/>
                  </a:cubicBezTo>
                  <a:cubicBezTo>
                    <a:pt x="210" y="19"/>
                    <a:pt x="210" y="19"/>
                    <a:pt x="210" y="19"/>
                  </a:cubicBezTo>
                  <a:cubicBezTo>
                    <a:pt x="210" y="10"/>
                    <a:pt x="210" y="10"/>
                    <a:pt x="210" y="10"/>
                  </a:cubicBezTo>
                  <a:cubicBezTo>
                    <a:pt x="210" y="4"/>
                    <a:pt x="205" y="0"/>
                    <a:pt x="200" y="0"/>
                  </a:cubicBezTo>
                  <a:cubicBezTo>
                    <a:pt x="198" y="0"/>
                    <a:pt x="198" y="0"/>
                    <a:pt x="198" y="0"/>
                  </a:cubicBezTo>
                  <a:cubicBezTo>
                    <a:pt x="193" y="0"/>
                    <a:pt x="189" y="4"/>
                    <a:pt x="189" y="10"/>
                  </a:cubicBezTo>
                  <a:cubicBezTo>
                    <a:pt x="189" y="19"/>
                    <a:pt x="189" y="19"/>
                    <a:pt x="189" y="19"/>
                  </a:cubicBezTo>
                  <a:cubicBezTo>
                    <a:pt x="161" y="19"/>
                    <a:pt x="161" y="19"/>
                    <a:pt x="161" y="19"/>
                  </a:cubicBezTo>
                  <a:cubicBezTo>
                    <a:pt x="161" y="10"/>
                    <a:pt x="161" y="10"/>
                    <a:pt x="161" y="10"/>
                  </a:cubicBezTo>
                  <a:cubicBezTo>
                    <a:pt x="161" y="4"/>
                    <a:pt x="157" y="0"/>
                    <a:pt x="152" y="0"/>
                  </a:cubicBezTo>
                  <a:cubicBezTo>
                    <a:pt x="150" y="0"/>
                    <a:pt x="150" y="0"/>
                    <a:pt x="150" y="0"/>
                  </a:cubicBezTo>
                  <a:cubicBezTo>
                    <a:pt x="145" y="0"/>
                    <a:pt x="140" y="4"/>
                    <a:pt x="140" y="10"/>
                  </a:cubicBezTo>
                  <a:cubicBezTo>
                    <a:pt x="140" y="19"/>
                    <a:pt x="140" y="19"/>
                    <a:pt x="140" y="19"/>
                  </a:cubicBezTo>
                  <a:cubicBezTo>
                    <a:pt x="113" y="19"/>
                    <a:pt x="113" y="19"/>
                    <a:pt x="113" y="19"/>
                  </a:cubicBezTo>
                  <a:cubicBezTo>
                    <a:pt x="113" y="10"/>
                    <a:pt x="113" y="10"/>
                    <a:pt x="113" y="10"/>
                  </a:cubicBezTo>
                  <a:cubicBezTo>
                    <a:pt x="113" y="4"/>
                    <a:pt x="109" y="0"/>
                    <a:pt x="104" y="0"/>
                  </a:cubicBezTo>
                  <a:cubicBezTo>
                    <a:pt x="102" y="0"/>
                    <a:pt x="102" y="0"/>
                    <a:pt x="102" y="0"/>
                  </a:cubicBezTo>
                  <a:cubicBezTo>
                    <a:pt x="97" y="0"/>
                    <a:pt x="92" y="4"/>
                    <a:pt x="92" y="10"/>
                  </a:cubicBezTo>
                  <a:cubicBezTo>
                    <a:pt x="92" y="19"/>
                    <a:pt x="92" y="19"/>
                    <a:pt x="92" y="19"/>
                  </a:cubicBezTo>
                  <a:cubicBezTo>
                    <a:pt x="65" y="19"/>
                    <a:pt x="65" y="19"/>
                    <a:pt x="65" y="19"/>
                  </a:cubicBezTo>
                  <a:cubicBezTo>
                    <a:pt x="65" y="10"/>
                    <a:pt x="65" y="10"/>
                    <a:pt x="65" y="10"/>
                  </a:cubicBezTo>
                  <a:cubicBezTo>
                    <a:pt x="65" y="4"/>
                    <a:pt x="61" y="0"/>
                    <a:pt x="56" y="0"/>
                  </a:cubicBezTo>
                  <a:cubicBezTo>
                    <a:pt x="54" y="0"/>
                    <a:pt x="54" y="0"/>
                    <a:pt x="54" y="0"/>
                  </a:cubicBezTo>
                  <a:cubicBezTo>
                    <a:pt x="48" y="0"/>
                    <a:pt x="44" y="4"/>
                    <a:pt x="44" y="10"/>
                  </a:cubicBezTo>
                  <a:cubicBezTo>
                    <a:pt x="44" y="19"/>
                    <a:pt x="44" y="19"/>
                    <a:pt x="44" y="19"/>
                  </a:cubicBezTo>
                  <a:cubicBezTo>
                    <a:pt x="0" y="19"/>
                    <a:pt x="0" y="19"/>
                    <a:pt x="0" y="19"/>
                  </a:cubicBezTo>
                  <a:cubicBezTo>
                    <a:pt x="0" y="298"/>
                    <a:pt x="0" y="298"/>
                    <a:pt x="0" y="298"/>
                  </a:cubicBezTo>
                  <a:cubicBezTo>
                    <a:pt x="251" y="298"/>
                    <a:pt x="251" y="298"/>
                    <a:pt x="251" y="298"/>
                  </a:cubicBezTo>
                  <a:cubicBezTo>
                    <a:pt x="251" y="199"/>
                    <a:pt x="251" y="199"/>
                    <a:pt x="251" y="199"/>
                  </a:cubicBezTo>
                  <a:cubicBezTo>
                    <a:pt x="233" y="218"/>
                    <a:pt x="233" y="218"/>
                    <a:pt x="233" y="218"/>
                  </a:cubicBezTo>
                  <a:lnTo>
                    <a:pt x="233" y="27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14" name="文本占位符 6"/>
          <p:cNvSpPr>
            <a:spLocks noGrp="1"/>
          </p:cNvSpPr>
          <p:nvPr>
            <p:ph type="body" sz="quarter" idx="11"/>
          </p:nvPr>
        </p:nvSpPr>
        <p:spPr>
          <a:xfrm>
            <a:off x="911424" y="1232756"/>
            <a:ext cx="10560049" cy="4680000"/>
          </a:xfrm>
        </p:spPr>
        <p:txBody>
          <a:bodyPr/>
          <a:lstStyle>
            <a:lvl1pPr algn="just">
              <a:defRPr>
                <a:latin typeface="+mn-ea"/>
                <a:ea typeface="+mn-ea"/>
                <a:cs typeface="Arial" panose="020B0604020202020204" pitchFamily="34" charset="0"/>
              </a:defRPr>
            </a:lvl1pPr>
            <a:lvl5pPr>
              <a:buNone/>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Tree>
  </p:cSld>
  <p:clrMapOvr>
    <a:masterClrMapping/>
  </p:clrMapOvr>
  <p:timing>
    <p:tnLst>
      <p:par>
        <p:cTn id="1" dur="indefinite" restart="never" nodeType="tmRoot"/>
      </p:par>
    </p:tnLst>
  </p:timing>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14#学习推荐(可选)">
    <p:spTree>
      <p:nvGrpSpPr>
        <p:cNvPr id="1" name=""/>
        <p:cNvGrpSpPr/>
        <p:nvPr/>
      </p:nvGrpSpPr>
      <p:grpSpPr>
        <a:xfrm>
          <a:off x="0" y="0"/>
          <a:ext cx="0" cy="0"/>
          <a:chOff x="0" y="0"/>
          <a:chExt cx="0" cy="0"/>
        </a:xfrm>
      </p:grpSpPr>
      <p:sp>
        <p:nvSpPr>
          <p:cNvPr id="6" name="文本占位符 6"/>
          <p:cNvSpPr>
            <a:spLocks noGrp="1"/>
          </p:cNvSpPr>
          <p:nvPr>
            <p:ph type="body" sz="quarter" idx="10"/>
          </p:nvPr>
        </p:nvSpPr>
        <p:spPr>
          <a:xfrm>
            <a:off x="912285" y="1233487"/>
            <a:ext cx="10560049" cy="4680000"/>
          </a:xfrm>
        </p:spPr>
        <p:txBody>
          <a:bodyPr/>
          <a:lstStyle>
            <a:lvl1pPr algn="just">
              <a:defRPr>
                <a:latin typeface="+mn-ea"/>
                <a:ea typeface="+mn-ea"/>
                <a:cs typeface="Arial" panose="020B0604020202020204" pitchFamily="34" charset="0"/>
              </a:defRPr>
            </a:lvl1pPr>
          </a:lstStyle>
          <a:p>
            <a:endParaRPr lang="zh-CN" altLang="en-US" dirty="0"/>
          </a:p>
        </p:txBody>
      </p:sp>
      <p:sp>
        <p:nvSpPr>
          <p:cNvPr id="8" name="TextBox 10"/>
          <p:cNvSpPr txBox="1"/>
          <p:nvPr userDrawn="1"/>
        </p:nvSpPr>
        <p:spPr bwMode="auto">
          <a:xfrm>
            <a:off x="1595500" y="408779"/>
            <a:ext cx="5040560" cy="639559"/>
          </a:xfrm>
          <a:prstGeom prst="rect">
            <a:avLst/>
          </a:prstGeom>
          <a:noFill/>
          <a:ln w="9525">
            <a:noFill/>
            <a:miter lim="800000"/>
          </a:ln>
        </p:spPr>
        <p:txBody>
          <a:bodyPr wrap="square" lIns="99980" tIns="49987" rIns="99980" bIns="49987" rtlCol="0">
            <a:spAutoFit/>
          </a:bodyPr>
          <a:lstStyle/>
          <a:p>
            <a:pPr defTabSz="1001395" eaLnBrk="0" hangingPunct="0"/>
            <a:r>
              <a:rPr lang="zh-CN" altLang="en-US" sz="3500" b="1" dirty="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rPr>
              <a:t>学习推荐</a:t>
            </a:r>
            <a:endParaRPr lang="zh-CN" altLang="en-US" sz="3500" b="1" dirty="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0"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11" name="组合 10"/>
          <p:cNvGrpSpPr/>
          <p:nvPr userDrawn="1"/>
        </p:nvGrpSpPr>
        <p:grpSpPr>
          <a:xfrm>
            <a:off x="515380" y="456929"/>
            <a:ext cx="461963" cy="485190"/>
            <a:chOff x="-779463" y="1835151"/>
            <a:chExt cx="1136650" cy="1193799"/>
          </a:xfrm>
          <a:solidFill>
            <a:schemeClr val="bg1"/>
          </a:solidFill>
        </p:grpSpPr>
        <p:sp>
          <p:nvSpPr>
            <p:cNvPr id="12" name="Freeform 6"/>
            <p:cNvSpPr/>
            <p:nvPr/>
          </p:nvSpPr>
          <p:spPr bwMode="auto">
            <a:xfrm>
              <a:off x="-727075" y="2262188"/>
              <a:ext cx="1031875" cy="625475"/>
            </a:xfrm>
            <a:custGeom>
              <a:avLst/>
              <a:gdLst>
                <a:gd name="T0" fmla="*/ 946 w 968"/>
                <a:gd name="T1" fmla="*/ 587 h 587"/>
                <a:gd name="T2" fmla="*/ 22 w 968"/>
                <a:gd name="T3" fmla="*/ 587 h 587"/>
                <a:gd name="T4" fmla="*/ 0 w 968"/>
                <a:gd name="T5" fmla="*/ 565 h 587"/>
                <a:gd name="T6" fmla="*/ 0 w 968"/>
                <a:gd name="T7" fmla="*/ 63 h 587"/>
                <a:gd name="T8" fmla="*/ 62 w 968"/>
                <a:gd name="T9" fmla="*/ 0 h 587"/>
                <a:gd name="T10" fmla="*/ 104 w 968"/>
                <a:gd name="T11" fmla="*/ 0 h 587"/>
                <a:gd name="T12" fmla="*/ 126 w 968"/>
                <a:gd name="T13" fmla="*/ 22 h 587"/>
                <a:gd name="T14" fmla="*/ 104 w 968"/>
                <a:gd name="T15" fmla="*/ 43 h 587"/>
                <a:gd name="T16" fmla="*/ 62 w 968"/>
                <a:gd name="T17" fmla="*/ 43 h 587"/>
                <a:gd name="T18" fmla="*/ 43 w 968"/>
                <a:gd name="T19" fmla="*/ 63 h 587"/>
                <a:gd name="T20" fmla="*/ 43 w 968"/>
                <a:gd name="T21" fmla="*/ 544 h 587"/>
                <a:gd name="T22" fmla="*/ 925 w 968"/>
                <a:gd name="T23" fmla="*/ 544 h 587"/>
                <a:gd name="T24" fmla="*/ 925 w 968"/>
                <a:gd name="T25" fmla="*/ 63 h 587"/>
                <a:gd name="T26" fmla="*/ 906 w 968"/>
                <a:gd name="T27" fmla="*/ 43 h 587"/>
                <a:gd name="T28" fmla="*/ 859 w 968"/>
                <a:gd name="T29" fmla="*/ 43 h 587"/>
                <a:gd name="T30" fmla="*/ 837 w 968"/>
                <a:gd name="T31" fmla="*/ 22 h 587"/>
                <a:gd name="T32" fmla="*/ 859 w 968"/>
                <a:gd name="T33" fmla="*/ 0 h 587"/>
                <a:gd name="T34" fmla="*/ 906 w 968"/>
                <a:gd name="T35" fmla="*/ 0 h 587"/>
                <a:gd name="T36" fmla="*/ 968 w 968"/>
                <a:gd name="T37" fmla="*/ 63 h 587"/>
                <a:gd name="T38" fmla="*/ 968 w 968"/>
                <a:gd name="T39" fmla="*/ 565 h 587"/>
                <a:gd name="T40" fmla="*/ 946 w 968"/>
                <a:gd name="T41" fmla="*/ 587 h 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68" h="587">
                  <a:moveTo>
                    <a:pt x="946" y="587"/>
                  </a:moveTo>
                  <a:cubicBezTo>
                    <a:pt x="22" y="587"/>
                    <a:pt x="22" y="587"/>
                    <a:pt x="22" y="587"/>
                  </a:cubicBezTo>
                  <a:cubicBezTo>
                    <a:pt x="10" y="587"/>
                    <a:pt x="0" y="577"/>
                    <a:pt x="0" y="565"/>
                  </a:cubicBezTo>
                  <a:cubicBezTo>
                    <a:pt x="0" y="63"/>
                    <a:pt x="0" y="63"/>
                    <a:pt x="0" y="63"/>
                  </a:cubicBezTo>
                  <a:cubicBezTo>
                    <a:pt x="0" y="28"/>
                    <a:pt x="28" y="0"/>
                    <a:pt x="62" y="0"/>
                  </a:cubicBezTo>
                  <a:cubicBezTo>
                    <a:pt x="104" y="0"/>
                    <a:pt x="104" y="0"/>
                    <a:pt x="104" y="0"/>
                  </a:cubicBezTo>
                  <a:cubicBezTo>
                    <a:pt x="116" y="0"/>
                    <a:pt x="126" y="10"/>
                    <a:pt x="126" y="22"/>
                  </a:cubicBezTo>
                  <a:cubicBezTo>
                    <a:pt x="126" y="34"/>
                    <a:pt x="116" y="43"/>
                    <a:pt x="104" y="43"/>
                  </a:cubicBezTo>
                  <a:cubicBezTo>
                    <a:pt x="62" y="43"/>
                    <a:pt x="62" y="43"/>
                    <a:pt x="62" y="43"/>
                  </a:cubicBezTo>
                  <a:cubicBezTo>
                    <a:pt x="52" y="43"/>
                    <a:pt x="43" y="52"/>
                    <a:pt x="43" y="63"/>
                  </a:cubicBezTo>
                  <a:cubicBezTo>
                    <a:pt x="43" y="544"/>
                    <a:pt x="43" y="544"/>
                    <a:pt x="43" y="544"/>
                  </a:cubicBezTo>
                  <a:cubicBezTo>
                    <a:pt x="925" y="544"/>
                    <a:pt x="925" y="544"/>
                    <a:pt x="925" y="544"/>
                  </a:cubicBezTo>
                  <a:cubicBezTo>
                    <a:pt x="925" y="63"/>
                    <a:pt x="925" y="63"/>
                    <a:pt x="925" y="63"/>
                  </a:cubicBezTo>
                  <a:cubicBezTo>
                    <a:pt x="925" y="52"/>
                    <a:pt x="916" y="43"/>
                    <a:pt x="906" y="43"/>
                  </a:cubicBezTo>
                  <a:cubicBezTo>
                    <a:pt x="859" y="43"/>
                    <a:pt x="859" y="43"/>
                    <a:pt x="859" y="43"/>
                  </a:cubicBezTo>
                  <a:cubicBezTo>
                    <a:pt x="847" y="43"/>
                    <a:pt x="837" y="34"/>
                    <a:pt x="837" y="22"/>
                  </a:cubicBezTo>
                  <a:cubicBezTo>
                    <a:pt x="837" y="10"/>
                    <a:pt x="847" y="0"/>
                    <a:pt x="859" y="0"/>
                  </a:cubicBezTo>
                  <a:cubicBezTo>
                    <a:pt x="906" y="0"/>
                    <a:pt x="906" y="0"/>
                    <a:pt x="906" y="0"/>
                  </a:cubicBezTo>
                  <a:cubicBezTo>
                    <a:pt x="940" y="0"/>
                    <a:pt x="968" y="28"/>
                    <a:pt x="968" y="63"/>
                  </a:cubicBezTo>
                  <a:cubicBezTo>
                    <a:pt x="968" y="565"/>
                    <a:pt x="968" y="565"/>
                    <a:pt x="968" y="565"/>
                  </a:cubicBezTo>
                  <a:cubicBezTo>
                    <a:pt x="968" y="577"/>
                    <a:pt x="958" y="587"/>
                    <a:pt x="946" y="5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3" name="Freeform 7"/>
            <p:cNvSpPr>
              <a:spLocks noEditPoints="1"/>
            </p:cNvSpPr>
            <p:nvPr/>
          </p:nvSpPr>
          <p:spPr bwMode="auto">
            <a:xfrm>
              <a:off x="-779463" y="2841625"/>
              <a:ext cx="1136650" cy="187325"/>
            </a:xfrm>
            <a:custGeom>
              <a:avLst/>
              <a:gdLst>
                <a:gd name="T0" fmla="*/ 1024 w 1066"/>
                <a:gd name="T1" fmla="*/ 176 h 176"/>
                <a:gd name="T2" fmla="*/ 42 w 1066"/>
                <a:gd name="T3" fmla="*/ 176 h 176"/>
                <a:gd name="T4" fmla="*/ 0 w 1066"/>
                <a:gd name="T5" fmla="*/ 134 h 176"/>
                <a:gd name="T6" fmla="*/ 0 w 1066"/>
                <a:gd name="T7" fmla="*/ 42 h 176"/>
                <a:gd name="T8" fmla="*/ 42 w 1066"/>
                <a:gd name="T9" fmla="*/ 0 h 176"/>
                <a:gd name="T10" fmla="*/ 1024 w 1066"/>
                <a:gd name="T11" fmla="*/ 0 h 176"/>
                <a:gd name="T12" fmla="*/ 1066 w 1066"/>
                <a:gd name="T13" fmla="*/ 42 h 176"/>
                <a:gd name="T14" fmla="*/ 1066 w 1066"/>
                <a:gd name="T15" fmla="*/ 134 h 176"/>
                <a:gd name="T16" fmla="*/ 1024 w 1066"/>
                <a:gd name="T17" fmla="*/ 176 h 176"/>
                <a:gd name="T18" fmla="*/ 1023 w 1066"/>
                <a:gd name="T19" fmla="*/ 42 h 176"/>
                <a:gd name="T20" fmla="*/ 42 w 1066"/>
                <a:gd name="T21" fmla="*/ 43 h 176"/>
                <a:gd name="T22" fmla="*/ 43 w 1066"/>
                <a:gd name="T23" fmla="*/ 134 h 176"/>
                <a:gd name="T24" fmla="*/ 1023 w 1066"/>
                <a:gd name="T25" fmla="*/ 133 h 176"/>
                <a:gd name="T26" fmla="*/ 1023 w 1066"/>
                <a:gd name="T27" fmla="*/ 42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66" h="176">
                  <a:moveTo>
                    <a:pt x="1024" y="176"/>
                  </a:moveTo>
                  <a:cubicBezTo>
                    <a:pt x="42" y="176"/>
                    <a:pt x="42" y="176"/>
                    <a:pt x="42" y="176"/>
                  </a:cubicBezTo>
                  <a:cubicBezTo>
                    <a:pt x="19" y="176"/>
                    <a:pt x="0" y="157"/>
                    <a:pt x="0" y="134"/>
                  </a:cubicBezTo>
                  <a:cubicBezTo>
                    <a:pt x="0" y="42"/>
                    <a:pt x="0" y="42"/>
                    <a:pt x="0" y="42"/>
                  </a:cubicBezTo>
                  <a:cubicBezTo>
                    <a:pt x="0" y="18"/>
                    <a:pt x="19" y="0"/>
                    <a:pt x="42" y="0"/>
                  </a:cubicBezTo>
                  <a:cubicBezTo>
                    <a:pt x="1024" y="0"/>
                    <a:pt x="1024" y="0"/>
                    <a:pt x="1024" y="0"/>
                  </a:cubicBezTo>
                  <a:cubicBezTo>
                    <a:pt x="1047" y="0"/>
                    <a:pt x="1066" y="18"/>
                    <a:pt x="1066" y="42"/>
                  </a:cubicBezTo>
                  <a:cubicBezTo>
                    <a:pt x="1066" y="134"/>
                    <a:pt x="1066" y="134"/>
                    <a:pt x="1066" y="134"/>
                  </a:cubicBezTo>
                  <a:cubicBezTo>
                    <a:pt x="1066" y="157"/>
                    <a:pt x="1047" y="176"/>
                    <a:pt x="1024" y="176"/>
                  </a:cubicBezTo>
                  <a:close/>
                  <a:moveTo>
                    <a:pt x="1023" y="42"/>
                  </a:moveTo>
                  <a:cubicBezTo>
                    <a:pt x="42" y="43"/>
                    <a:pt x="42" y="43"/>
                    <a:pt x="42" y="43"/>
                  </a:cubicBezTo>
                  <a:cubicBezTo>
                    <a:pt x="43" y="134"/>
                    <a:pt x="43" y="134"/>
                    <a:pt x="43" y="134"/>
                  </a:cubicBezTo>
                  <a:cubicBezTo>
                    <a:pt x="1023" y="133"/>
                    <a:pt x="1023" y="133"/>
                    <a:pt x="1023" y="133"/>
                  </a:cubicBezTo>
                  <a:lnTo>
                    <a:pt x="1023" y="4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4" name="Freeform 8"/>
            <p:cNvSpPr/>
            <p:nvPr/>
          </p:nvSpPr>
          <p:spPr bwMode="auto">
            <a:xfrm>
              <a:off x="-303213" y="2911475"/>
              <a:ext cx="184150" cy="46037"/>
            </a:xfrm>
            <a:custGeom>
              <a:avLst/>
              <a:gdLst>
                <a:gd name="T0" fmla="*/ 151 w 172"/>
                <a:gd name="T1" fmla="*/ 43 h 43"/>
                <a:gd name="T2" fmla="*/ 21 w 172"/>
                <a:gd name="T3" fmla="*/ 43 h 43"/>
                <a:gd name="T4" fmla="*/ 0 w 172"/>
                <a:gd name="T5" fmla="*/ 22 h 43"/>
                <a:gd name="T6" fmla="*/ 21 w 172"/>
                <a:gd name="T7" fmla="*/ 0 h 43"/>
                <a:gd name="T8" fmla="*/ 151 w 172"/>
                <a:gd name="T9" fmla="*/ 0 h 43"/>
                <a:gd name="T10" fmla="*/ 172 w 172"/>
                <a:gd name="T11" fmla="*/ 22 h 43"/>
                <a:gd name="T12" fmla="*/ 151 w 172"/>
                <a:gd name="T13" fmla="*/ 43 h 43"/>
              </a:gdLst>
              <a:ahLst/>
              <a:cxnLst>
                <a:cxn ang="0">
                  <a:pos x="T0" y="T1"/>
                </a:cxn>
                <a:cxn ang="0">
                  <a:pos x="T2" y="T3"/>
                </a:cxn>
                <a:cxn ang="0">
                  <a:pos x="T4" y="T5"/>
                </a:cxn>
                <a:cxn ang="0">
                  <a:pos x="T6" y="T7"/>
                </a:cxn>
                <a:cxn ang="0">
                  <a:pos x="T8" y="T9"/>
                </a:cxn>
                <a:cxn ang="0">
                  <a:pos x="T10" y="T11"/>
                </a:cxn>
                <a:cxn ang="0">
                  <a:pos x="T12" y="T13"/>
                </a:cxn>
              </a:cxnLst>
              <a:rect l="0" t="0" r="r" b="b"/>
              <a:pathLst>
                <a:path w="172" h="43">
                  <a:moveTo>
                    <a:pt x="151" y="43"/>
                  </a:moveTo>
                  <a:cubicBezTo>
                    <a:pt x="21" y="43"/>
                    <a:pt x="21" y="43"/>
                    <a:pt x="21" y="43"/>
                  </a:cubicBezTo>
                  <a:cubicBezTo>
                    <a:pt x="10" y="43"/>
                    <a:pt x="0" y="34"/>
                    <a:pt x="0" y="22"/>
                  </a:cubicBezTo>
                  <a:cubicBezTo>
                    <a:pt x="0" y="10"/>
                    <a:pt x="10" y="0"/>
                    <a:pt x="21" y="0"/>
                  </a:cubicBezTo>
                  <a:cubicBezTo>
                    <a:pt x="151" y="0"/>
                    <a:pt x="151" y="0"/>
                    <a:pt x="151" y="0"/>
                  </a:cubicBezTo>
                  <a:cubicBezTo>
                    <a:pt x="162" y="0"/>
                    <a:pt x="172" y="10"/>
                    <a:pt x="172" y="22"/>
                  </a:cubicBezTo>
                  <a:cubicBezTo>
                    <a:pt x="172" y="34"/>
                    <a:pt x="162" y="43"/>
                    <a:pt x="151" y="4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5" name="Freeform 9"/>
            <p:cNvSpPr>
              <a:spLocks noEditPoints="1"/>
            </p:cNvSpPr>
            <p:nvPr/>
          </p:nvSpPr>
          <p:spPr bwMode="auto">
            <a:xfrm>
              <a:off x="-568325" y="1835151"/>
              <a:ext cx="712788" cy="852487"/>
            </a:xfrm>
            <a:custGeom>
              <a:avLst/>
              <a:gdLst>
                <a:gd name="T0" fmla="*/ 335 w 668"/>
                <a:gd name="T1" fmla="*/ 800 h 800"/>
                <a:gd name="T2" fmla="*/ 316 w 668"/>
                <a:gd name="T3" fmla="*/ 789 h 800"/>
                <a:gd name="T4" fmla="*/ 246 w 668"/>
                <a:gd name="T5" fmla="*/ 662 h 800"/>
                <a:gd name="T6" fmla="*/ 57 w 668"/>
                <a:gd name="T7" fmla="*/ 508 h 800"/>
                <a:gd name="T8" fmla="*/ 49 w 668"/>
                <a:gd name="T9" fmla="*/ 492 h 800"/>
                <a:gd name="T10" fmla="*/ 84 w 668"/>
                <a:gd name="T11" fmla="*/ 168 h 800"/>
                <a:gd name="T12" fmla="*/ 202 w 668"/>
                <a:gd name="T13" fmla="*/ 73 h 800"/>
                <a:gd name="T14" fmla="*/ 621 w 668"/>
                <a:gd name="T15" fmla="*/ 226 h 800"/>
                <a:gd name="T16" fmla="*/ 621 w 668"/>
                <a:gd name="T17" fmla="*/ 226 h 800"/>
                <a:gd name="T18" fmla="*/ 594 w 668"/>
                <a:gd name="T19" fmla="*/ 538 h 800"/>
                <a:gd name="T20" fmla="*/ 468 w 668"/>
                <a:gd name="T21" fmla="*/ 645 h 800"/>
                <a:gd name="T22" fmla="*/ 412 w 668"/>
                <a:gd name="T23" fmla="*/ 665 h 800"/>
                <a:gd name="T24" fmla="*/ 355 w 668"/>
                <a:gd name="T25" fmla="*/ 787 h 800"/>
                <a:gd name="T26" fmla="*/ 336 w 668"/>
                <a:gd name="T27" fmla="*/ 800 h 800"/>
                <a:gd name="T28" fmla="*/ 335 w 668"/>
                <a:gd name="T29" fmla="*/ 800 h 800"/>
                <a:gd name="T30" fmla="*/ 334 w 668"/>
                <a:gd name="T31" fmla="*/ 87 h 800"/>
                <a:gd name="T32" fmla="*/ 220 w 668"/>
                <a:gd name="T33" fmla="*/ 112 h 800"/>
                <a:gd name="T34" fmla="*/ 119 w 668"/>
                <a:gd name="T35" fmla="*/ 194 h 800"/>
                <a:gd name="T36" fmla="*/ 88 w 668"/>
                <a:gd name="T37" fmla="*/ 474 h 800"/>
                <a:gd name="T38" fmla="*/ 95 w 668"/>
                <a:gd name="T39" fmla="*/ 487 h 800"/>
                <a:gd name="T40" fmla="*/ 266 w 668"/>
                <a:gd name="T41" fmla="*/ 622 h 800"/>
                <a:gd name="T42" fmla="*/ 280 w 668"/>
                <a:gd name="T43" fmla="*/ 633 h 800"/>
                <a:gd name="T44" fmla="*/ 333 w 668"/>
                <a:gd name="T45" fmla="*/ 731 h 800"/>
                <a:gd name="T46" fmla="*/ 377 w 668"/>
                <a:gd name="T47" fmla="*/ 637 h 800"/>
                <a:gd name="T48" fmla="*/ 392 w 668"/>
                <a:gd name="T49" fmla="*/ 625 h 800"/>
                <a:gd name="T50" fmla="*/ 450 w 668"/>
                <a:gd name="T51" fmla="*/ 606 h 800"/>
                <a:gd name="T52" fmla="*/ 559 w 668"/>
                <a:gd name="T53" fmla="*/ 514 h 800"/>
                <a:gd name="T54" fmla="*/ 582 w 668"/>
                <a:gd name="T55" fmla="*/ 244 h 800"/>
                <a:gd name="T56" fmla="*/ 582 w 668"/>
                <a:gd name="T57" fmla="*/ 244 h 800"/>
                <a:gd name="T58" fmla="*/ 334 w 668"/>
                <a:gd name="T59" fmla="*/ 87 h 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68" h="800">
                  <a:moveTo>
                    <a:pt x="335" y="800"/>
                  </a:moveTo>
                  <a:cubicBezTo>
                    <a:pt x="327" y="800"/>
                    <a:pt x="320" y="796"/>
                    <a:pt x="316" y="789"/>
                  </a:cubicBezTo>
                  <a:cubicBezTo>
                    <a:pt x="246" y="662"/>
                    <a:pt x="246" y="662"/>
                    <a:pt x="246" y="662"/>
                  </a:cubicBezTo>
                  <a:cubicBezTo>
                    <a:pt x="165" y="638"/>
                    <a:pt x="97" y="582"/>
                    <a:pt x="57" y="508"/>
                  </a:cubicBezTo>
                  <a:cubicBezTo>
                    <a:pt x="54" y="502"/>
                    <a:pt x="52" y="497"/>
                    <a:pt x="49" y="492"/>
                  </a:cubicBezTo>
                  <a:cubicBezTo>
                    <a:pt x="0" y="385"/>
                    <a:pt x="13" y="261"/>
                    <a:pt x="84" y="168"/>
                  </a:cubicBezTo>
                  <a:cubicBezTo>
                    <a:pt x="115" y="127"/>
                    <a:pt x="155" y="95"/>
                    <a:pt x="202" y="73"/>
                  </a:cubicBezTo>
                  <a:cubicBezTo>
                    <a:pt x="360" y="0"/>
                    <a:pt x="548" y="69"/>
                    <a:pt x="621" y="226"/>
                  </a:cubicBezTo>
                  <a:cubicBezTo>
                    <a:pt x="621" y="226"/>
                    <a:pt x="621" y="226"/>
                    <a:pt x="621" y="226"/>
                  </a:cubicBezTo>
                  <a:cubicBezTo>
                    <a:pt x="668" y="327"/>
                    <a:pt x="658" y="447"/>
                    <a:pt x="594" y="538"/>
                  </a:cubicBezTo>
                  <a:cubicBezTo>
                    <a:pt x="563" y="584"/>
                    <a:pt x="519" y="621"/>
                    <a:pt x="468" y="645"/>
                  </a:cubicBezTo>
                  <a:cubicBezTo>
                    <a:pt x="450" y="653"/>
                    <a:pt x="431" y="660"/>
                    <a:pt x="412" y="665"/>
                  </a:cubicBezTo>
                  <a:cubicBezTo>
                    <a:pt x="355" y="787"/>
                    <a:pt x="355" y="787"/>
                    <a:pt x="355" y="787"/>
                  </a:cubicBezTo>
                  <a:cubicBezTo>
                    <a:pt x="351" y="795"/>
                    <a:pt x="344" y="800"/>
                    <a:pt x="336" y="800"/>
                  </a:cubicBezTo>
                  <a:cubicBezTo>
                    <a:pt x="335" y="800"/>
                    <a:pt x="335" y="800"/>
                    <a:pt x="335" y="800"/>
                  </a:cubicBezTo>
                  <a:close/>
                  <a:moveTo>
                    <a:pt x="334" y="87"/>
                  </a:moveTo>
                  <a:cubicBezTo>
                    <a:pt x="296" y="87"/>
                    <a:pt x="257" y="95"/>
                    <a:pt x="220" y="112"/>
                  </a:cubicBezTo>
                  <a:cubicBezTo>
                    <a:pt x="180" y="131"/>
                    <a:pt x="145" y="159"/>
                    <a:pt x="119" y="194"/>
                  </a:cubicBezTo>
                  <a:cubicBezTo>
                    <a:pt x="57" y="275"/>
                    <a:pt x="45" y="382"/>
                    <a:pt x="88" y="474"/>
                  </a:cubicBezTo>
                  <a:cubicBezTo>
                    <a:pt x="90" y="478"/>
                    <a:pt x="92" y="483"/>
                    <a:pt x="95" y="487"/>
                  </a:cubicBezTo>
                  <a:cubicBezTo>
                    <a:pt x="130" y="554"/>
                    <a:pt x="193" y="603"/>
                    <a:pt x="266" y="622"/>
                  </a:cubicBezTo>
                  <a:cubicBezTo>
                    <a:pt x="272" y="624"/>
                    <a:pt x="277" y="628"/>
                    <a:pt x="280" y="633"/>
                  </a:cubicBezTo>
                  <a:cubicBezTo>
                    <a:pt x="333" y="731"/>
                    <a:pt x="333" y="731"/>
                    <a:pt x="333" y="731"/>
                  </a:cubicBezTo>
                  <a:cubicBezTo>
                    <a:pt x="377" y="637"/>
                    <a:pt x="377" y="637"/>
                    <a:pt x="377" y="637"/>
                  </a:cubicBezTo>
                  <a:cubicBezTo>
                    <a:pt x="380" y="631"/>
                    <a:pt x="386" y="626"/>
                    <a:pt x="392" y="625"/>
                  </a:cubicBezTo>
                  <a:cubicBezTo>
                    <a:pt x="413" y="621"/>
                    <a:pt x="432" y="614"/>
                    <a:pt x="450" y="606"/>
                  </a:cubicBezTo>
                  <a:cubicBezTo>
                    <a:pt x="494" y="585"/>
                    <a:pt x="532" y="554"/>
                    <a:pt x="559" y="514"/>
                  </a:cubicBezTo>
                  <a:cubicBezTo>
                    <a:pt x="613" y="435"/>
                    <a:pt x="622" y="331"/>
                    <a:pt x="582" y="244"/>
                  </a:cubicBezTo>
                  <a:cubicBezTo>
                    <a:pt x="582" y="244"/>
                    <a:pt x="582" y="244"/>
                    <a:pt x="582" y="244"/>
                  </a:cubicBezTo>
                  <a:cubicBezTo>
                    <a:pt x="536" y="145"/>
                    <a:pt x="437" y="87"/>
                    <a:pt x="334"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6" name="Freeform 10"/>
            <p:cNvSpPr>
              <a:spLocks noEditPoints="1"/>
            </p:cNvSpPr>
            <p:nvPr/>
          </p:nvSpPr>
          <p:spPr bwMode="auto">
            <a:xfrm>
              <a:off x="-354013" y="2181225"/>
              <a:ext cx="280988" cy="187325"/>
            </a:xfrm>
            <a:custGeom>
              <a:avLst/>
              <a:gdLst>
                <a:gd name="T0" fmla="*/ 140 w 263"/>
                <a:gd name="T1" fmla="*/ 177 h 177"/>
                <a:gd name="T2" fmla="*/ 130 w 263"/>
                <a:gd name="T3" fmla="*/ 177 h 177"/>
                <a:gd name="T4" fmla="*/ 2 w 263"/>
                <a:gd name="T5" fmla="*/ 115 h 177"/>
                <a:gd name="T6" fmla="*/ 3 w 263"/>
                <a:gd name="T7" fmla="*/ 21 h 177"/>
                <a:gd name="T8" fmla="*/ 25 w 263"/>
                <a:gd name="T9" fmla="*/ 0 h 177"/>
                <a:gd name="T10" fmla="*/ 46 w 263"/>
                <a:gd name="T11" fmla="*/ 21 h 177"/>
                <a:gd name="T12" fmla="*/ 45 w 263"/>
                <a:gd name="T13" fmla="*/ 113 h 177"/>
                <a:gd name="T14" fmla="*/ 131 w 263"/>
                <a:gd name="T15" fmla="*/ 134 h 177"/>
                <a:gd name="T16" fmla="*/ 218 w 263"/>
                <a:gd name="T17" fmla="*/ 119 h 177"/>
                <a:gd name="T18" fmla="*/ 220 w 263"/>
                <a:gd name="T19" fmla="*/ 27 h 177"/>
                <a:gd name="T20" fmla="*/ 242 w 263"/>
                <a:gd name="T21" fmla="*/ 6 h 177"/>
                <a:gd name="T22" fmla="*/ 263 w 263"/>
                <a:gd name="T23" fmla="*/ 28 h 177"/>
                <a:gd name="T24" fmla="*/ 261 w 263"/>
                <a:gd name="T25" fmla="*/ 122 h 177"/>
                <a:gd name="T26" fmla="*/ 214 w 263"/>
                <a:gd name="T27" fmla="*/ 168 h 177"/>
                <a:gd name="T28" fmla="*/ 140 w 263"/>
                <a:gd name="T29" fmla="*/ 177 h 177"/>
                <a:gd name="T30" fmla="*/ 45 w 263"/>
                <a:gd name="T31" fmla="*/ 116 h 177"/>
                <a:gd name="T32" fmla="*/ 45 w 263"/>
                <a:gd name="T33" fmla="*/ 116 h 177"/>
                <a:gd name="T34" fmla="*/ 45 w 263"/>
                <a:gd name="T35" fmla="*/ 116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3" h="177">
                  <a:moveTo>
                    <a:pt x="140" y="177"/>
                  </a:moveTo>
                  <a:cubicBezTo>
                    <a:pt x="137" y="177"/>
                    <a:pt x="133" y="177"/>
                    <a:pt x="130" y="177"/>
                  </a:cubicBezTo>
                  <a:cubicBezTo>
                    <a:pt x="65" y="175"/>
                    <a:pt x="0" y="155"/>
                    <a:pt x="2" y="115"/>
                  </a:cubicBezTo>
                  <a:cubicBezTo>
                    <a:pt x="3" y="21"/>
                    <a:pt x="3" y="21"/>
                    <a:pt x="3" y="21"/>
                  </a:cubicBezTo>
                  <a:cubicBezTo>
                    <a:pt x="3" y="9"/>
                    <a:pt x="14" y="0"/>
                    <a:pt x="25" y="0"/>
                  </a:cubicBezTo>
                  <a:cubicBezTo>
                    <a:pt x="37" y="0"/>
                    <a:pt x="47" y="10"/>
                    <a:pt x="46" y="21"/>
                  </a:cubicBezTo>
                  <a:cubicBezTo>
                    <a:pt x="45" y="113"/>
                    <a:pt x="45" y="113"/>
                    <a:pt x="45" y="113"/>
                  </a:cubicBezTo>
                  <a:cubicBezTo>
                    <a:pt x="51" y="120"/>
                    <a:pt x="82" y="133"/>
                    <a:pt x="131" y="134"/>
                  </a:cubicBezTo>
                  <a:cubicBezTo>
                    <a:pt x="180" y="136"/>
                    <a:pt x="211" y="125"/>
                    <a:pt x="218" y="119"/>
                  </a:cubicBezTo>
                  <a:cubicBezTo>
                    <a:pt x="220" y="27"/>
                    <a:pt x="220" y="27"/>
                    <a:pt x="220" y="27"/>
                  </a:cubicBezTo>
                  <a:cubicBezTo>
                    <a:pt x="220" y="15"/>
                    <a:pt x="231" y="5"/>
                    <a:pt x="242" y="6"/>
                  </a:cubicBezTo>
                  <a:cubicBezTo>
                    <a:pt x="254" y="6"/>
                    <a:pt x="263" y="16"/>
                    <a:pt x="263" y="28"/>
                  </a:cubicBezTo>
                  <a:cubicBezTo>
                    <a:pt x="261" y="122"/>
                    <a:pt x="261" y="122"/>
                    <a:pt x="261" y="122"/>
                  </a:cubicBezTo>
                  <a:cubicBezTo>
                    <a:pt x="261" y="136"/>
                    <a:pt x="252" y="156"/>
                    <a:pt x="214" y="168"/>
                  </a:cubicBezTo>
                  <a:cubicBezTo>
                    <a:pt x="193" y="174"/>
                    <a:pt x="167" y="177"/>
                    <a:pt x="140" y="177"/>
                  </a:cubicBezTo>
                  <a:close/>
                  <a:moveTo>
                    <a:pt x="45" y="116"/>
                  </a:moveTo>
                  <a:cubicBezTo>
                    <a:pt x="45" y="116"/>
                    <a:pt x="45" y="116"/>
                    <a:pt x="45" y="116"/>
                  </a:cubicBezTo>
                  <a:cubicBezTo>
                    <a:pt x="45" y="116"/>
                    <a:pt x="45" y="116"/>
                    <a:pt x="45" y="1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7" name="Freeform 11"/>
            <p:cNvSpPr>
              <a:spLocks noEditPoints="1"/>
            </p:cNvSpPr>
            <p:nvPr/>
          </p:nvSpPr>
          <p:spPr bwMode="auto">
            <a:xfrm>
              <a:off x="-420688" y="2066925"/>
              <a:ext cx="419100" cy="209550"/>
            </a:xfrm>
            <a:custGeom>
              <a:avLst/>
              <a:gdLst>
                <a:gd name="T0" fmla="*/ 195 w 394"/>
                <a:gd name="T1" fmla="*/ 197 h 197"/>
                <a:gd name="T2" fmla="*/ 186 w 394"/>
                <a:gd name="T3" fmla="*/ 195 h 197"/>
                <a:gd name="T4" fmla="*/ 13 w 394"/>
                <a:gd name="T5" fmla="*/ 117 h 197"/>
                <a:gd name="T6" fmla="*/ 0 w 394"/>
                <a:gd name="T7" fmla="*/ 97 h 197"/>
                <a:gd name="T8" fmla="*/ 14 w 394"/>
                <a:gd name="T9" fmla="*/ 77 h 197"/>
                <a:gd name="T10" fmla="*/ 191 w 394"/>
                <a:gd name="T11" fmla="*/ 2 h 197"/>
                <a:gd name="T12" fmla="*/ 209 w 394"/>
                <a:gd name="T13" fmla="*/ 3 h 197"/>
                <a:gd name="T14" fmla="*/ 382 w 394"/>
                <a:gd name="T15" fmla="*/ 88 h 197"/>
                <a:gd name="T16" fmla="*/ 394 w 394"/>
                <a:gd name="T17" fmla="*/ 108 h 197"/>
                <a:gd name="T18" fmla="*/ 380 w 394"/>
                <a:gd name="T19" fmla="*/ 128 h 197"/>
                <a:gd name="T20" fmla="*/ 203 w 394"/>
                <a:gd name="T21" fmla="*/ 195 h 197"/>
                <a:gd name="T22" fmla="*/ 195 w 394"/>
                <a:gd name="T23" fmla="*/ 197 h 197"/>
                <a:gd name="T24" fmla="*/ 76 w 394"/>
                <a:gd name="T25" fmla="*/ 98 h 197"/>
                <a:gd name="T26" fmla="*/ 196 w 394"/>
                <a:gd name="T27" fmla="*/ 152 h 197"/>
                <a:gd name="T28" fmla="*/ 318 w 394"/>
                <a:gd name="T29" fmla="*/ 105 h 197"/>
                <a:gd name="T30" fmla="*/ 199 w 394"/>
                <a:gd name="T31" fmla="*/ 46 h 197"/>
                <a:gd name="T32" fmla="*/ 76 w 394"/>
                <a:gd name="T33" fmla="*/ 98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4" h="197">
                  <a:moveTo>
                    <a:pt x="195" y="197"/>
                  </a:moveTo>
                  <a:cubicBezTo>
                    <a:pt x="192" y="197"/>
                    <a:pt x="189" y="196"/>
                    <a:pt x="186" y="195"/>
                  </a:cubicBezTo>
                  <a:cubicBezTo>
                    <a:pt x="13" y="117"/>
                    <a:pt x="13" y="117"/>
                    <a:pt x="13" y="117"/>
                  </a:cubicBezTo>
                  <a:cubicBezTo>
                    <a:pt x="5" y="113"/>
                    <a:pt x="0" y="105"/>
                    <a:pt x="0" y="97"/>
                  </a:cubicBezTo>
                  <a:cubicBezTo>
                    <a:pt x="1" y="88"/>
                    <a:pt x="6" y="80"/>
                    <a:pt x="14" y="77"/>
                  </a:cubicBezTo>
                  <a:cubicBezTo>
                    <a:pt x="191" y="2"/>
                    <a:pt x="191" y="2"/>
                    <a:pt x="191" y="2"/>
                  </a:cubicBezTo>
                  <a:cubicBezTo>
                    <a:pt x="197" y="0"/>
                    <a:pt x="203" y="0"/>
                    <a:pt x="209" y="3"/>
                  </a:cubicBezTo>
                  <a:cubicBezTo>
                    <a:pt x="382" y="88"/>
                    <a:pt x="382" y="88"/>
                    <a:pt x="382" y="88"/>
                  </a:cubicBezTo>
                  <a:cubicBezTo>
                    <a:pt x="389" y="92"/>
                    <a:pt x="394" y="100"/>
                    <a:pt x="394" y="108"/>
                  </a:cubicBezTo>
                  <a:cubicBezTo>
                    <a:pt x="393" y="117"/>
                    <a:pt x="388" y="124"/>
                    <a:pt x="380" y="128"/>
                  </a:cubicBezTo>
                  <a:cubicBezTo>
                    <a:pt x="203" y="195"/>
                    <a:pt x="203" y="195"/>
                    <a:pt x="203" y="195"/>
                  </a:cubicBezTo>
                  <a:cubicBezTo>
                    <a:pt x="200" y="196"/>
                    <a:pt x="197" y="197"/>
                    <a:pt x="195" y="197"/>
                  </a:cubicBezTo>
                  <a:close/>
                  <a:moveTo>
                    <a:pt x="76" y="98"/>
                  </a:moveTo>
                  <a:cubicBezTo>
                    <a:pt x="196" y="152"/>
                    <a:pt x="196" y="152"/>
                    <a:pt x="196" y="152"/>
                  </a:cubicBezTo>
                  <a:cubicBezTo>
                    <a:pt x="318" y="105"/>
                    <a:pt x="318" y="105"/>
                    <a:pt x="318" y="105"/>
                  </a:cubicBezTo>
                  <a:cubicBezTo>
                    <a:pt x="199" y="46"/>
                    <a:pt x="199" y="46"/>
                    <a:pt x="199" y="46"/>
                  </a:cubicBezTo>
                  <a:lnTo>
                    <a:pt x="76" y="9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Tree>
  </p:cSld>
  <p:clrMapOvr>
    <a:masterClrMapping/>
  </p:clrMapOvr>
  <p:timing>
    <p:tnLst>
      <p:par>
        <p:cTn id="1" dur="indefinite" restart="never" nodeType="tmRoot"/>
      </p:par>
    </p:tnLst>
  </p:timing>
</p:sldLayout>
</file>

<file path=ppt/slideLayouts/slideLayout127.xml><?xml version="1.0" encoding="utf-8"?>
<p:sldLayout xmlns:a="http://schemas.openxmlformats.org/drawingml/2006/main" xmlns:r="http://schemas.openxmlformats.org/officeDocument/2006/relationships" xmlns:p="http://schemas.openxmlformats.org/presentationml/2006/main" showMasterSp="0" userDrawn="1">
  <p:cSld name="15#谢谢">
    <p:spTree>
      <p:nvGrpSpPr>
        <p:cNvPr id="1" name=""/>
        <p:cNvGrpSpPr/>
        <p:nvPr/>
      </p:nvGrpSpPr>
      <p:grpSpPr>
        <a:xfrm>
          <a:off x="0" y="0"/>
          <a:ext cx="0" cy="0"/>
          <a:chOff x="0" y="0"/>
          <a:chExt cx="0" cy="0"/>
        </a:xfrm>
      </p:grpSpPr>
      <p:pic>
        <p:nvPicPr>
          <p:cNvPr id="9" name="Picture 2" descr="D:\201207257配图\培训\shutterstock_242224906.jpg"/>
          <p:cNvPicPr>
            <a:picLocks noChangeAspect="1" noChangeArrowheads="1"/>
          </p:cNvPicPr>
          <p:nvPr userDrawn="1"/>
        </p:nvPicPr>
        <p:blipFill rotWithShape="1">
          <a:blip r:embed="rId2" cstate="email"/>
          <a:srcRect t="17896" b="10658"/>
          <a:stretch>
            <a:fillRect/>
          </a:stretch>
        </p:blipFill>
        <p:spPr bwMode="auto">
          <a:xfrm>
            <a:off x="0" y="0"/>
            <a:ext cx="12193664" cy="6858000"/>
          </a:xfrm>
          <a:prstGeom prst="rect">
            <a:avLst/>
          </a:prstGeom>
          <a:noFill/>
          <a:extLst>
            <a:ext uri="{909E8E84-426E-40DD-AFC4-6F175D3DCCD1}">
              <a14:hiddenFill xmlns:a14="http://schemas.microsoft.com/office/drawing/2010/main">
                <a:solidFill>
                  <a:srgbClr val="FFFFFF"/>
                </a:solidFill>
              </a14:hiddenFill>
            </a:ext>
          </a:extLst>
        </p:spPr>
      </p:pic>
      <p:sp>
        <p:nvSpPr>
          <p:cNvPr id="10" name="矩形 9"/>
          <p:cNvSpPr/>
          <p:nvPr userDrawn="1"/>
        </p:nvSpPr>
        <p:spPr bwMode="auto">
          <a:xfrm>
            <a:off x="1664" y="0"/>
            <a:ext cx="12192000" cy="6858000"/>
          </a:xfrm>
          <a:prstGeom prst="rect">
            <a:avLst/>
          </a:prstGeom>
          <a:solidFill>
            <a:srgbClr val="003C78">
              <a:alpha val="4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endParaRPr lang="zh-CN" altLang="en-US" smtClean="0">
              <a:solidFill>
                <a:srgbClr val="000000"/>
              </a:solidFill>
              <a:latin typeface="微软雅黑" panose="020B0503020204020204" pitchFamily="34" charset="-122"/>
              <a:ea typeface="微软雅黑" panose="020B0503020204020204" pitchFamily="34" charset="-122"/>
            </a:endParaRPr>
          </a:p>
        </p:txBody>
      </p:sp>
      <p:grpSp>
        <p:nvGrpSpPr>
          <p:cNvPr id="4" name="组合 3"/>
          <p:cNvGrpSpPr/>
          <p:nvPr userDrawn="1"/>
        </p:nvGrpSpPr>
        <p:grpSpPr>
          <a:xfrm>
            <a:off x="4234241" y="2642208"/>
            <a:ext cx="3971726" cy="1573584"/>
            <a:chOff x="4826327" y="2503488"/>
            <a:chExt cx="3971726" cy="1573584"/>
          </a:xfrm>
        </p:grpSpPr>
        <p:sp>
          <p:nvSpPr>
            <p:cNvPr id="5" name="Text Box 9"/>
            <p:cNvSpPr txBox="1">
              <a:spLocks noChangeArrowheads="1"/>
            </p:cNvSpPr>
            <p:nvPr/>
          </p:nvSpPr>
          <p:spPr bwMode="auto">
            <a:xfrm>
              <a:off x="4826327" y="3443951"/>
              <a:ext cx="3971726" cy="633121"/>
            </a:xfrm>
            <a:prstGeom prst="rect">
              <a:avLst/>
            </a:prstGeom>
            <a:noFill/>
            <a:ln w="9525">
              <a:noFill/>
              <a:miter lim="800000"/>
            </a:ln>
          </p:spPr>
          <p:txBody>
            <a:bodyPr wrap="none" lIns="78358" tIns="39179" rIns="78358" bIns="39179">
              <a:spAutoFit/>
            </a:bodyPr>
            <a:lstStyle/>
            <a:p>
              <a:pPr defTabSz="784225" eaLnBrk="0" hangingPunct="0">
                <a:buSzPct val="100000"/>
                <a:defRPr/>
              </a:pPr>
              <a:r>
                <a:rPr lang="zh-CN" altLang="zh-CN" sz="3600" dirty="0">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Arial" panose="020B0604020202020204" pitchFamily="34" charset="0"/>
                  <a:sym typeface="FrutigerNext LT Regular" pitchFamily="34" charset="0"/>
                </a:rPr>
                <a:t>www.huawei.com</a:t>
              </a:r>
              <a:endParaRPr lang="zh-CN" altLang="zh-CN" sz="3600" dirty="0">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Arial" panose="020B0604020202020204" pitchFamily="34" charset="0"/>
                <a:sym typeface="FrutigerNext LT Regular" pitchFamily="34" charset="0"/>
              </a:endParaRPr>
            </a:p>
          </p:txBody>
        </p:sp>
        <p:sp>
          <p:nvSpPr>
            <p:cNvPr id="6" name="Text Box 8"/>
            <p:cNvSpPr txBox="1">
              <a:spLocks noChangeArrowheads="1"/>
            </p:cNvSpPr>
            <p:nvPr/>
          </p:nvSpPr>
          <p:spPr bwMode="auto">
            <a:xfrm>
              <a:off x="5820286" y="2503488"/>
              <a:ext cx="1735601" cy="910120"/>
            </a:xfrm>
            <a:prstGeom prst="rect">
              <a:avLst/>
            </a:prstGeom>
            <a:noFill/>
            <a:ln w="9525">
              <a:noFill/>
              <a:miter lim="800000"/>
            </a:ln>
          </p:spPr>
          <p:txBody>
            <a:bodyPr wrap="none" lIns="78358" tIns="39179" rIns="78358" bIns="39179">
              <a:spAutoFit/>
            </a:bodyPr>
            <a:lstStyle/>
            <a:p>
              <a:pPr defTabSz="784225" eaLnBrk="0" fontAlgn="base" hangingPunct="0">
                <a:buSzPct val="100000"/>
                <a:defRPr/>
              </a:pPr>
              <a:r>
                <a:rPr lang="zh-CN" altLang="en-US" sz="5400" dirty="0" smtClean="0">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FrutigerNext LT Regular" pitchFamily="34" charset="0"/>
                </a:rPr>
                <a:t>谢 谢</a:t>
              </a:r>
              <a:endParaRPr lang="zh-CN" altLang="zh-CN" sz="5400" dirty="0">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FrutigerNext LT Regular" pitchFamily="34" charset="0"/>
              </a:endParaRPr>
            </a:p>
          </p:txBody>
        </p:sp>
      </p:grpSp>
    </p:spTree>
  </p:cSld>
  <p:clrMapOvr>
    <a:masterClrMapping/>
  </p:clrMapOvr>
  <p:timing>
    <p:tnLst>
      <p:par>
        <p:cTn id="1" dur="indefinite" restart="never" nodeType="tmRoot"/>
      </p:par>
    </p:tnLst>
  </p:timing>
</p:sldLayout>
</file>

<file path=ppt/slideLayouts/slideLayout128.xml><?xml version="1.0" encoding="utf-8"?>
<p:sldLayout xmlns:a="http://schemas.openxmlformats.org/drawingml/2006/main" xmlns:r="http://schemas.openxmlformats.org/officeDocument/2006/relationships" xmlns:p="http://schemas.openxmlformats.org/presentationml/2006/main" userDrawn="1">
  <p:cSld name="1#修订记录">
    <p:spTree>
      <p:nvGrpSpPr>
        <p:cNvPr id="1" name=""/>
        <p:cNvGrpSpPr/>
        <p:nvPr/>
      </p:nvGrpSpPr>
      <p:grpSpPr>
        <a:xfrm>
          <a:off x="0" y="0"/>
          <a:ext cx="0" cy="0"/>
          <a:chOff x="0" y="0"/>
          <a:chExt cx="0" cy="0"/>
        </a:xfrm>
      </p:grpSpPr>
      <p:graphicFrame>
        <p:nvGraphicFramePr>
          <p:cNvPr id="17" name="Group 3"/>
          <p:cNvGraphicFramePr>
            <a:graphicFrameLocks noGrp="1"/>
          </p:cNvGraphicFramePr>
          <p:nvPr userDrawn="1"/>
        </p:nvGraphicFramePr>
        <p:xfrm>
          <a:off x="1007533" y="1254489"/>
          <a:ext cx="10464801" cy="1082675"/>
        </p:xfrm>
        <a:graphic>
          <a:graphicData uri="http://schemas.openxmlformats.org/drawingml/2006/table">
            <a:tbl>
              <a:tblPr/>
              <a:tblGrid>
                <a:gridCol w="3120249"/>
                <a:gridCol w="1968219"/>
                <a:gridCol w="3024336"/>
                <a:gridCol w="2351997"/>
              </a:tblGrid>
              <a:tr h="577850">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r>
                        <a:rPr kumimoji="1" lang="zh-CN" altLang="en-US" sz="1800" b="1" i="0" u="none" strike="noStrike" cap="none" normalizeH="0" baseline="0" dirty="0">
                          <a:ln>
                            <a:noFill/>
                          </a:ln>
                          <a:solidFill>
                            <a:schemeClr val="tx1"/>
                          </a:solidFill>
                          <a:effectLst/>
                          <a:latin typeface="+mn-ea"/>
                          <a:ea typeface="+mn-ea"/>
                        </a:rPr>
                        <a:t>课程编码</a:t>
                      </a:r>
                      <a:endParaRPr kumimoji="1" lang="zh-CN" altLang="en-US" sz="1800" b="1" i="0" u="none" strike="noStrike" cap="none" normalizeH="0" baseline="0" dirty="0">
                        <a:ln>
                          <a:noFill/>
                        </a:ln>
                        <a:solidFill>
                          <a:schemeClr val="tx1"/>
                        </a:solidFill>
                        <a:effectLst/>
                        <a:latin typeface="+mn-ea"/>
                        <a:ea typeface="+mn-ea"/>
                      </a:endParaRPr>
                    </a:p>
                  </a:txBody>
                  <a:tcPr marL="102699" marR="102699" marT="40053" marB="40053"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r>
                        <a:rPr kumimoji="1" lang="zh-CN" altLang="en-US" sz="1800" b="1" i="0" u="none" strike="noStrike" cap="none" normalizeH="0" baseline="0" dirty="0">
                          <a:ln>
                            <a:noFill/>
                          </a:ln>
                          <a:solidFill>
                            <a:schemeClr val="tx1"/>
                          </a:solidFill>
                          <a:effectLst/>
                          <a:latin typeface="+mn-ea"/>
                          <a:ea typeface="+mn-ea"/>
                        </a:rPr>
                        <a:t>适用产品</a:t>
                      </a:r>
                      <a:endParaRPr kumimoji="1" lang="zh-CN" altLang="en-US" sz="1800" b="1" i="0" u="none" strike="noStrike" cap="none" normalizeH="0" baseline="0" dirty="0">
                        <a:ln>
                          <a:noFill/>
                        </a:ln>
                        <a:solidFill>
                          <a:schemeClr val="tx1"/>
                        </a:solidFill>
                        <a:effectLst/>
                        <a:latin typeface="+mn-ea"/>
                        <a:ea typeface="+mn-ea"/>
                      </a:endParaRPr>
                    </a:p>
                  </a:txBody>
                  <a:tcPr marL="102699" marR="102699" marT="40053" marB="4005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r>
                        <a:rPr kumimoji="1" lang="zh-CN" altLang="en-US" sz="1800" b="1" i="0" u="none" strike="noStrike" cap="none" normalizeH="0" baseline="0" dirty="0">
                          <a:ln>
                            <a:noFill/>
                          </a:ln>
                          <a:solidFill>
                            <a:schemeClr val="tx1"/>
                          </a:solidFill>
                          <a:effectLst/>
                          <a:latin typeface="+mn-ea"/>
                          <a:ea typeface="+mn-ea"/>
                        </a:rPr>
                        <a:t>产品版本</a:t>
                      </a:r>
                      <a:endParaRPr kumimoji="1" lang="zh-CN" altLang="en-US" sz="1800" b="1" i="0" u="none" strike="noStrike" cap="none" normalizeH="0" baseline="0" dirty="0">
                        <a:ln>
                          <a:noFill/>
                        </a:ln>
                        <a:solidFill>
                          <a:schemeClr val="tx1"/>
                        </a:solidFill>
                        <a:effectLst/>
                        <a:latin typeface="+mn-ea"/>
                        <a:ea typeface="+mn-ea"/>
                      </a:endParaRPr>
                    </a:p>
                  </a:txBody>
                  <a:tcPr marL="102699" marR="102699" marT="40053" marB="4005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r>
                        <a:rPr kumimoji="1" lang="zh-CN" altLang="en-US" sz="1800" b="1" i="0" u="none" strike="noStrike" cap="none" normalizeH="0" baseline="0" dirty="0">
                          <a:ln>
                            <a:noFill/>
                          </a:ln>
                          <a:solidFill>
                            <a:schemeClr val="tx1"/>
                          </a:solidFill>
                          <a:effectLst/>
                          <a:latin typeface="+mn-ea"/>
                          <a:ea typeface="+mn-ea"/>
                        </a:rPr>
                        <a:t>课程版本</a:t>
                      </a:r>
                      <a:endParaRPr kumimoji="1" lang="en-US" altLang="zh-CN" sz="1800" b="1" i="0" u="none" strike="noStrike" cap="none" normalizeH="0" baseline="0" dirty="0">
                        <a:ln>
                          <a:noFill/>
                        </a:ln>
                        <a:solidFill>
                          <a:schemeClr val="tx1"/>
                        </a:solidFill>
                        <a:effectLst/>
                        <a:latin typeface="+mn-ea"/>
                        <a:ea typeface="+mn-ea"/>
                      </a:endParaRPr>
                    </a:p>
                  </a:txBody>
                  <a:tcPr marL="102699" marR="102699" marT="40053" marB="40053"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4825">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en-US"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en-US"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en-US"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en-US"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18" name="Group 21"/>
          <p:cNvGraphicFramePr>
            <a:graphicFrameLocks noGrp="1"/>
          </p:cNvGraphicFramePr>
          <p:nvPr userDrawn="1"/>
        </p:nvGraphicFramePr>
        <p:xfrm>
          <a:off x="1007533" y="2776901"/>
          <a:ext cx="10464800" cy="3038475"/>
        </p:xfrm>
        <a:graphic>
          <a:graphicData uri="http://schemas.openxmlformats.org/drawingml/2006/table">
            <a:tbl>
              <a:tblPr/>
              <a:tblGrid>
                <a:gridCol w="3120248"/>
                <a:gridCol w="1968219"/>
                <a:gridCol w="3024336"/>
                <a:gridCol w="2351997"/>
              </a:tblGrid>
              <a:tr h="577850">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r>
                        <a:rPr kumimoji="1" lang="zh-CN" altLang="en-US" sz="1800" b="1" i="0" u="none" strike="noStrike" cap="none" normalizeH="0" baseline="0" dirty="0">
                          <a:ln>
                            <a:noFill/>
                          </a:ln>
                          <a:solidFill>
                            <a:schemeClr val="tx1"/>
                          </a:solidFill>
                          <a:effectLst/>
                          <a:latin typeface="+mn-ea"/>
                          <a:ea typeface="+mn-ea"/>
                        </a:rPr>
                        <a:t>作者</a:t>
                      </a:r>
                      <a:r>
                        <a:rPr kumimoji="1" lang="en-US" altLang="zh-CN" sz="1800" b="1" i="0" u="none" strike="noStrike" cap="none" normalizeH="0" baseline="0" dirty="0">
                          <a:ln>
                            <a:noFill/>
                          </a:ln>
                          <a:solidFill>
                            <a:schemeClr val="tx1"/>
                          </a:solidFill>
                          <a:effectLst/>
                          <a:latin typeface="+mn-ea"/>
                          <a:ea typeface="+mn-ea"/>
                        </a:rPr>
                        <a:t>/</a:t>
                      </a:r>
                      <a:r>
                        <a:rPr kumimoji="1" lang="zh-CN" altLang="en-US" sz="1800" b="1" i="0" u="none" strike="noStrike" cap="none" normalizeH="0" baseline="0" dirty="0">
                          <a:ln>
                            <a:noFill/>
                          </a:ln>
                          <a:solidFill>
                            <a:schemeClr val="tx1"/>
                          </a:solidFill>
                          <a:effectLst/>
                          <a:latin typeface="+mn-ea"/>
                          <a:ea typeface="+mn-ea"/>
                        </a:rPr>
                        <a:t>工号</a:t>
                      </a:r>
                      <a:endParaRPr kumimoji="1" lang="zh-CN" altLang="en-US" sz="1800" b="1" i="0" u="none" strike="noStrike" cap="none" normalizeH="0" baseline="0" dirty="0">
                        <a:ln>
                          <a:noFill/>
                        </a:ln>
                        <a:solidFill>
                          <a:schemeClr val="tx1"/>
                        </a:solidFill>
                        <a:effectLst/>
                        <a:latin typeface="+mn-ea"/>
                        <a:ea typeface="+mn-ea"/>
                      </a:endParaRPr>
                    </a:p>
                  </a:txBody>
                  <a:tcPr marL="102699" marR="102699" marT="40053" marB="40053"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r>
                        <a:rPr kumimoji="1" lang="zh-CN" altLang="en-US" sz="1800" b="1" i="0" u="none" strike="noStrike" cap="none" normalizeH="0" baseline="0" dirty="0">
                          <a:ln>
                            <a:noFill/>
                          </a:ln>
                          <a:solidFill>
                            <a:schemeClr val="tx1"/>
                          </a:solidFill>
                          <a:effectLst/>
                          <a:latin typeface="+mn-ea"/>
                          <a:ea typeface="+mn-ea"/>
                        </a:rPr>
                        <a:t>时间</a:t>
                      </a:r>
                      <a:endParaRPr kumimoji="1" lang="zh-CN" altLang="en-US" sz="1800" b="1" i="0" u="none" strike="noStrike" cap="none" normalizeH="0" baseline="0" dirty="0">
                        <a:ln>
                          <a:noFill/>
                        </a:ln>
                        <a:solidFill>
                          <a:schemeClr val="tx1"/>
                        </a:solidFill>
                        <a:effectLst/>
                        <a:latin typeface="+mn-ea"/>
                        <a:ea typeface="+mn-ea"/>
                      </a:endParaRPr>
                    </a:p>
                  </a:txBody>
                  <a:tcPr marL="102699" marR="102699" marT="40053" marB="4005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r>
                        <a:rPr kumimoji="1" lang="zh-CN" altLang="en-US" sz="1800" b="1" i="0" u="none" strike="noStrike" cap="none" normalizeH="0" baseline="0" dirty="0">
                          <a:ln>
                            <a:noFill/>
                          </a:ln>
                          <a:solidFill>
                            <a:schemeClr val="tx1"/>
                          </a:solidFill>
                          <a:effectLst/>
                          <a:latin typeface="+mn-ea"/>
                          <a:ea typeface="+mn-ea"/>
                        </a:rPr>
                        <a:t>审核人</a:t>
                      </a:r>
                      <a:r>
                        <a:rPr kumimoji="1" lang="en-US" altLang="zh-CN" sz="1800" b="1" i="0" u="none" strike="noStrike" cap="none" normalizeH="0" baseline="0" dirty="0">
                          <a:ln>
                            <a:noFill/>
                          </a:ln>
                          <a:solidFill>
                            <a:schemeClr val="tx1"/>
                          </a:solidFill>
                          <a:effectLst/>
                          <a:latin typeface="+mn-ea"/>
                          <a:ea typeface="+mn-ea"/>
                        </a:rPr>
                        <a:t>/</a:t>
                      </a:r>
                      <a:r>
                        <a:rPr kumimoji="1" lang="zh-CN" altLang="en-US" sz="1800" b="1" i="0" u="none" strike="noStrike" cap="none" normalizeH="0" baseline="0" dirty="0">
                          <a:ln>
                            <a:noFill/>
                          </a:ln>
                          <a:solidFill>
                            <a:schemeClr val="tx1"/>
                          </a:solidFill>
                          <a:effectLst/>
                          <a:latin typeface="+mn-ea"/>
                          <a:ea typeface="+mn-ea"/>
                        </a:rPr>
                        <a:t>工号</a:t>
                      </a:r>
                      <a:endParaRPr kumimoji="1" lang="zh-CN" altLang="en-US" sz="1800" b="1" i="0" u="none" strike="noStrike" cap="none" normalizeH="0" baseline="0" dirty="0">
                        <a:ln>
                          <a:noFill/>
                        </a:ln>
                        <a:solidFill>
                          <a:schemeClr val="tx1"/>
                        </a:solidFill>
                        <a:effectLst/>
                        <a:latin typeface="+mn-ea"/>
                        <a:ea typeface="+mn-ea"/>
                      </a:endParaRPr>
                    </a:p>
                  </a:txBody>
                  <a:tcPr marL="102699" marR="102699" marT="40053" marB="4005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r>
                        <a:rPr kumimoji="1" lang="zh-CN" altLang="zh-CN" sz="1800" b="1" i="0" u="none" strike="noStrike" cap="none" normalizeH="0" baseline="0" dirty="0">
                          <a:ln>
                            <a:noFill/>
                          </a:ln>
                          <a:solidFill>
                            <a:schemeClr val="tx1"/>
                          </a:solidFill>
                          <a:effectLst/>
                          <a:latin typeface="+mn-ea"/>
                          <a:ea typeface="+mn-ea"/>
                        </a:rPr>
                        <a:t>新开发/优化</a:t>
                      </a:r>
                      <a:endParaRPr kumimoji="1" lang="zh-CN" altLang="en-US" sz="1800" b="1" i="0" u="none" strike="noStrike" cap="none" normalizeH="0" baseline="0" dirty="0">
                        <a:ln>
                          <a:noFill/>
                        </a:ln>
                        <a:solidFill>
                          <a:schemeClr val="tx1"/>
                        </a:solidFill>
                        <a:effectLst/>
                        <a:latin typeface="+mn-ea"/>
                        <a:ea typeface="+mn-ea"/>
                      </a:endParaRPr>
                    </a:p>
                  </a:txBody>
                  <a:tcPr marL="102699" marR="102699" marT="40053" marB="40053"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4825">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en-US"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en-US"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en-US"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en-US"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88950">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88950">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88950">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a:ln>
                          <a:noFill/>
                        </a:ln>
                        <a:solidFill>
                          <a:schemeClr val="tx1"/>
                        </a:solidFill>
                        <a:effectLst/>
                        <a:latin typeface="+mn-ea"/>
                        <a:ea typeface="+mn-ea"/>
                      </a:endParaRPr>
                    </a:p>
                  </a:txBody>
                  <a:tcPr marL="104344" marR="104344" marT="39127" marB="391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88950">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35" name="文本占位符 7"/>
          <p:cNvSpPr>
            <a:spLocks noGrp="1"/>
          </p:cNvSpPr>
          <p:nvPr>
            <p:ph type="body" sz="quarter" idx="17" hasCustomPrompt="1"/>
          </p:nvPr>
        </p:nvSpPr>
        <p:spPr>
          <a:xfrm>
            <a:off x="1007533" y="1825691"/>
            <a:ext cx="3120248" cy="504887"/>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zh-CN" altLang="en-US" dirty="0"/>
              <a:t>课程编码</a:t>
            </a:r>
            <a:endParaRPr lang="zh-CN" altLang="en-US" dirty="0"/>
          </a:p>
        </p:txBody>
      </p:sp>
      <p:sp>
        <p:nvSpPr>
          <p:cNvPr id="36" name="文本占位符 7"/>
          <p:cNvSpPr>
            <a:spLocks noGrp="1"/>
          </p:cNvSpPr>
          <p:nvPr>
            <p:ph type="body" sz="quarter" idx="18" hasCustomPrompt="1"/>
          </p:nvPr>
        </p:nvSpPr>
        <p:spPr>
          <a:xfrm>
            <a:off x="4127781" y="1825691"/>
            <a:ext cx="1968219" cy="504887"/>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zh-CN" altLang="en-US" dirty="0"/>
              <a:t>适用的产品</a:t>
            </a:r>
            <a:endParaRPr lang="zh-CN" altLang="en-US" dirty="0"/>
          </a:p>
        </p:txBody>
      </p:sp>
      <p:sp>
        <p:nvSpPr>
          <p:cNvPr id="37" name="文本占位符 7"/>
          <p:cNvSpPr>
            <a:spLocks noGrp="1"/>
          </p:cNvSpPr>
          <p:nvPr>
            <p:ph type="body" sz="quarter" idx="19" hasCustomPrompt="1"/>
          </p:nvPr>
        </p:nvSpPr>
        <p:spPr>
          <a:xfrm>
            <a:off x="6096000" y="1825691"/>
            <a:ext cx="3024336" cy="504887"/>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en-US" altLang="zh-CN" dirty="0"/>
              <a:t>V5R2</a:t>
            </a:r>
            <a:endParaRPr lang="zh-CN" altLang="en-US" dirty="0"/>
          </a:p>
        </p:txBody>
      </p:sp>
      <p:sp>
        <p:nvSpPr>
          <p:cNvPr id="38" name="文本占位符 7"/>
          <p:cNvSpPr>
            <a:spLocks noGrp="1"/>
          </p:cNvSpPr>
          <p:nvPr>
            <p:ph type="body" sz="quarter" idx="20" hasCustomPrompt="1"/>
          </p:nvPr>
        </p:nvSpPr>
        <p:spPr>
          <a:xfrm>
            <a:off x="9120336" y="1825691"/>
            <a:ext cx="2351997" cy="504887"/>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en-US" altLang="zh-CN" dirty="0"/>
              <a:t>V1R1</a:t>
            </a:r>
            <a:endParaRPr lang="zh-CN" altLang="en-US" dirty="0"/>
          </a:p>
        </p:txBody>
      </p:sp>
      <p:sp>
        <p:nvSpPr>
          <p:cNvPr id="43" name="文本占位符 7"/>
          <p:cNvSpPr>
            <a:spLocks noGrp="1"/>
          </p:cNvSpPr>
          <p:nvPr>
            <p:ph type="body" sz="quarter" idx="13" hasCustomPrompt="1"/>
          </p:nvPr>
        </p:nvSpPr>
        <p:spPr>
          <a:xfrm>
            <a:off x="1007435" y="3373862"/>
            <a:ext cx="3120347"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zh-CN" altLang="en-US" dirty="0"/>
              <a:t>姓名</a:t>
            </a:r>
            <a:r>
              <a:rPr lang="en-US" altLang="zh-CN" dirty="0"/>
              <a:t>/</a:t>
            </a:r>
            <a:r>
              <a:rPr lang="zh-CN" altLang="en-US" dirty="0"/>
              <a:t>工号</a:t>
            </a:r>
            <a:endParaRPr lang="zh-CN" altLang="en-US" dirty="0"/>
          </a:p>
        </p:txBody>
      </p:sp>
      <p:sp>
        <p:nvSpPr>
          <p:cNvPr id="44" name="文本占位符 7"/>
          <p:cNvSpPr>
            <a:spLocks noGrp="1"/>
          </p:cNvSpPr>
          <p:nvPr>
            <p:ph type="body" sz="quarter" idx="14" hasCustomPrompt="1"/>
          </p:nvPr>
        </p:nvSpPr>
        <p:spPr>
          <a:xfrm>
            <a:off x="4127781" y="3373862"/>
            <a:ext cx="1968219"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en-US" altLang="zh-CN" dirty="0"/>
              <a:t>2015.01.25</a:t>
            </a:r>
            <a:endParaRPr lang="zh-CN" altLang="en-US" dirty="0"/>
          </a:p>
        </p:txBody>
      </p:sp>
      <p:sp>
        <p:nvSpPr>
          <p:cNvPr id="45" name="文本占位符 7"/>
          <p:cNvSpPr>
            <a:spLocks noGrp="1"/>
          </p:cNvSpPr>
          <p:nvPr>
            <p:ph type="body" sz="quarter" idx="15" hasCustomPrompt="1"/>
          </p:nvPr>
        </p:nvSpPr>
        <p:spPr>
          <a:xfrm>
            <a:off x="6096000" y="3373862"/>
            <a:ext cx="3024336"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zh-CN" altLang="en-US" dirty="0"/>
              <a:t>姓名</a:t>
            </a:r>
            <a:r>
              <a:rPr lang="en-US" altLang="zh-CN" dirty="0"/>
              <a:t>/</a:t>
            </a:r>
            <a:r>
              <a:rPr lang="zh-CN" altLang="en-US" dirty="0"/>
              <a:t>工号</a:t>
            </a:r>
            <a:endParaRPr lang="zh-CN" altLang="en-US" dirty="0"/>
          </a:p>
        </p:txBody>
      </p:sp>
      <p:sp>
        <p:nvSpPr>
          <p:cNvPr id="46" name="文本占位符 7"/>
          <p:cNvSpPr>
            <a:spLocks noGrp="1"/>
          </p:cNvSpPr>
          <p:nvPr>
            <p:ph type="body" sz="quarter" idx="16" hasCustomPrompt="1"/>
          </p:nvPr>
        </p:nvSpPr>
        <p:spPr>
          <a:xfrm>
            <a:off x="9120336" y="3337858"/>
            <a:ext cx="2352261" cy="504056"/>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zh-CN" altLang="en-US" dirty="0"/>
              <a:t>新开发</a:t>
            </a:r>
            <a:endParaRPr lang="zh-CN" altLang="en-US" dirty="0"/>
          </a:p>
        </p:txBody>
      </p:sp>
      <p:sp>
        <p:nvSpPr>
          <p:cNvPr id="63" name="Rectangle 2"/>
          <p:cNvSpPr>
            <a:spLocks noChangeArrowheads="1"/>
          </p:cNvSpPr>
          <p:nvPr userDrawn="1"/>
        </p:nvSpPr>
        <p:spPr bwMode="auto">
          <a:xfrm>
            <a:off x="952501" y="368660"/>
            <a:ext cx="2803239" cy="479425"/>
          </a:xfrm>
          <a:prstGeom prst="rect">
            <a:avLst/>
          </a:prstGeom>
          <a:noFill/>
          <a:ln w="9525">
            <a:noFill/>
            <a:miter lim="800000"/>
          </a:ln>
        </p:spPr>
        <p:txBody>
          <a:bodyPr lIns="78258" tIns="39127" rIns="78258" bIns="39127" anchor="ctr"/>
          <a:lstStyle/>
          <a:p>
            <a:pPr defTabSz="1001395" eaLnBrk="0" hangingPunct="0"/>
            <a:r>
              <a:rPr lang="zh-CN" altLang="en-US" sz="3500" b="1" dirty="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rPr>
              <a:t>修订记录</a:t>
            </a:r>
            <a:endParaRPr lang="zh-CN" altLang="en-US" sz="3500" b="1" dirty="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64" name="Text Box 58"/>
          <p:cNvSpPr txBox="1">
            <a:spLocks noChangeArrowheads="1"/>
          </p:cNvSpPr>
          <p:nvPr userDrawn="1"/>
        </p:nvSpPr>
        <p:spPr bwMode="auto">
          <a:xfrm>
            <a:off x="8904312" y="296652"/>
            <a:ext cx="2772308" cy="701675"/>
          </a:xfrm>
          <a:prstGeom prst="rect">
            <a:avLst/>
          </a:prstGeom>
          <a:noFill/>
          <a:ln w="9525" algn="ctr">
            <a:noFill/>
            <a:miter lim="800000"/>
          </a:ln>
        </p:spPr>
        <p:txBody>
          <a:bodyPr wrap="square">
            <a:spAutoFit/>
          </a:bodyPr>
          <a:lstStyle/>
          <a:p>
            <a:pPr>
              <a:spcBef>
                <a:spcPct val="50000"/>
              </a:spcBef>
            </a:pPr>
            <a:r>
              <a:rPr lang="zh-CN" altLang="en-US" sz="4000" dirty="0">
                <a:solidFill>
                  <a:srgbClr val="CCCCCC">
                    <a:lumMod val="50000"/>
                  </a:srgbClr>
                </a:solidFill>
                <a:latin typeface="微软雅黑" panose="020B0503020204020204" pitchFamily="34" charset="-122"/>
                <a:ea typeface="微软雅黑" panose="020B0503020204020204" pitchFamily="34" charset="-122"/>
                <a:cs typeface="Arial" panose="020B0604020202020204" pitchFamily="34" charset="0"/>
              </a:rPr>
              <a:t>本页不打印</a:t>
            </a:r>
            <a:endParaRPr lang="zh-CN" altLang="en-US" sz="4000" dirty="0">
              <a:solidFill>
                <a:srgbClr val="CCCCCC">
                  <a:lumMod val="50000"/>
                </a:srgb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9" name="文本占位符 7"/>
          <p:cNvSpPr>
            <a:spLocks noGrp="1"/>
          </p:cNvSpPr>
          <p:nvPr>
            <p:ph type="body" sz="quarter" idx="21" hasCustomPrompt="1"/>
          </p:nvPr>
        </p:nvSpPr>
        <p:spPr>
          <a:xfrm>
            <a:off x="1007435" y="3877918"/>
            <a:ext cx="3120347"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zh-CN" altLang="en-US" dirty="0"/>
              <a:t>姓名</a:t>
            </a:r>
            <a:r>
              <a:rPr lang="en-US" altLang="zh-CN" dirty="0"/>
              <a:t>/</a:t>
            </a:r>
            <a:r>
              <a:rPr lang="zh-CN" altLang="en-US" dirty="0"/>
              <a:t>工号</a:t>
            </a:r>
            <a:endParaRPr lang="zh-CN" altLang="en-US" dirty="0"/>
          </a:p>
        </p:txBody>
      </p:sp>
      <p:sp>
        <p:nvSpPr>
          <p:cNvPr id="40" name="文本占位符 7"/>
          <p:cNvSpPr>
            <a:spLocks noGrp="1"/>
          </p:cNvSpPr>
          <p:nvPr>
            <p:ph type="body" sz="quarter" idx="22" hasCustomPrompt="1"/>
          </p:nvPr>
        </p:nvSpPr>
        <p:spPr>
          <a:xfrm>
            <a:off x="4127781" y="3877918"/>
            <a:ext cx="1968219"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en-US" altLang="zh-CN" dirty="0"/>
              <a:t>2015.01.25</a:t>
            </a:r>
            <a:endParaRPr lang="zh-CN" altLang="en-US" dirty="0"/>
          </a:p>
        </p:txBody>
      </p:sp>
      <p:sp>
        <p:nvSpPr>
          <p:cNvPr id="41" name="文本占位符 7"/>
          <p:cNvSpPr>
            <a:spLocks noGrp="1"/>
          </p:cNvSpPr>
          <p:nvPr>
            <p:ph type="body" sz="quarter" idx="23" hasCustomPrompt="1"/>
          </p:nvPr>
        </p:nvSpPr>
        <p:spPr>
          <a:xfrm>
            <a:off x="6096000" y="3877918"/>
            <a:ext cx="3024336"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zh-CN" altLang="en-US" dirty="0"/>
              <a:t>姓名</a:t>
            </a:r>
            <a:r>
              <a:rPr lang="en-US" altLang="zh-CN" dirty="0"/>
              <a:t>/</a:t>
            </a:r>
            <a:r>
              <a:rPr lang="zh-CN" altLang="en-US" dirty="0"/>
              <a:t>工号</a:t>
            </a:r>
            <a:endParaRPr lang="zh-CN" altLang="en-US" dirty="0"/>
          </a:p>
        </p:txBody>
      </p:sp>
      <p:sp>
        <p:nvSpPr>
          <p:cNvPr id="42" name="文本占位符 7"/>
          <p:cNvSpPr>
            <a:spLocks noGrp="1"/>
          </p:cNvSpPr>
          <p:nvPr>
            <p:ph type="body" sz="quarter" idx="24" hasCustomPrompt="1"/>
          </p:nvPr>
        </p:nvSpPr>
        <p:spPr>
          <a:xfrm>
            <a:off x="9120336" y="3841914"/>
            <a:ext cx="2352261" cy="504056"/>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zh-CN" altLang="en-US" dirty="0"/>
              <a:t>优化</a:t>
            </a:r>
            <a:endParaRPr lang="zh-CN" altLang="en-US" dirty="0"/>
          </a:p>
        </p:txBody>
      </p:sp>
      <p:sp>
        <p:nvSpPr>
          <p:cNvPr id="65" name="文本占位符 7"/>
          <p:cNvSpPr>
            <a:spLocks noGrp="1"/>
          </p:cNvSpPr>
          <p:nvPr>
            <p:ph type="body" sz="quarter" idx="25" hasCustomPrompt="1"/>
          </p:nvPr>
        </p:nvSpPr>
        <p:spPr>
          <a:xfrm>
            <a:off x="1007435" y="4345970"/>
            <a:ext cx="3120347"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zh-CN" altLang="en-US" dirty="0"/>
              <a:t>姓名</a:t>
            </a:r>
            <a:r>
              <a:rPr lang="en-US" altLang="zh-CN" dirty="0"/>
              <a:t>/</a:t>
            </a:r>
            <a:r>
              <a:rPr lang="zh-CN" altLang="en-US" dirty="0"/>
              <a:t>工号</a:t>
            </a:r>
            <a:endParaRPr lang="zh-CN" altLang="en-US" dirty="0"/>
          </a:p>
        </p:txBody>
      </p:sp>
      <p:sp>
        <p:nvSpPr>
          <p:cNvPr id="66" name="文本占位符 7"/>
          <p:cNvSpPr>
            <a:spLocks noGrp="1"/>
          </p:cNvSpPr>
          <p:nvPr>
            <p:ph type="body" sz="quarter" idx="26" hasCustomPrompt="1"/>
          </p:nvPr>
        </p:nvSpPr>
        <p:spPr>
          <a:xfrm>
            <a:off x="4127781" y="4345970"/>
            <a:ext cx="1968219"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en-US" altLang="zh-CN" dirty="0"/>
              <a:t>2015.01.25</a:t>
            </a:r>
            <a:endParaRPr lang="zh-CN" altLang="en-US" dirty="0"/>
          </a:p>
        </p:txBody>
      </p:sp>
      <p:sp>
        <p:nvSpPr>
          <p:cNvPr id="67" name="文本占位符 7"/>
          <p:cNvSpPr>
            <a:spLocks noGrp="1"/>
          </p:cNvSpPr>
          <p:nvPr>
            <p:ph type="body" sz="quarter" idx="27" hasCustomPrompt="1"/>
          </p:nvPr>
        </p:nvSpPr>
        <p:spPr>
          <a:xfrm>
            <a:off x="6096000" y="4345970"/>
            <a:ext cx="3024336"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zh-CN" altLang="en-US" dirty="0"/>
              <a:t>姓名</a:t>
            </a:r>
            <a:r>
              <a:rPr lang="en-US" altLang="zh-CN" dirty="0"/>
              <a:t>/</a:t>
            </a:r>
            <a:r>
              <a:rPr lang="zh-CN" altLang="en-US" dirty="0"/>
              <a:t>工号</a:t>
            </a:r>
            <a:endParaRPr lang="zh-CN" altLang="en-US" dirty="0"/>
          </a:p>
        </p:txBody>
      </p:sp>
      <p:sp>
        <p:nvSpPr>
          <p:cNvPr id="68" name="文本占位符 7"/>
          <p:cNvSpPr>
            <a:spLocks noGrp="1"/>
          </p:cNvSpPr>
          <p:nvPr>
            <p:ph type="body" sz="quarter" idx="28" hasCustomPrompt="1"/>
          </p:nvPr>
        </p:nvSpPr>
        <p:spPr>
          <a:xfrm>
            <a:off x="9120336" y="4345970"/>
            <a:ext cx="2352261"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zh-CN" altLang="en-US" dirty="0"/>
              <a:t>优化</a:t>
            </a:r>
            <a:endParaRPr lang="zh-CN" altLang="en-US" dirty="0"/>
          </a:p>
        </p:txBody>
      </p:sp>
      <p:sp>
        <p:nvSpPr>
          <p:cNvPr id="69" name="文本占位符 7"/>
          <p:cNvSpPr>
            <a:spLocks noGrp="1"/>
          </p:cNvSpPr>
          <p:nvPr>
            <p:ph type="body" sz="quarter" idx="29" hasCustomPrompt="1"/>
          </p:nvPr>
        </p:nvSpPr>
        <p:spPr>
          <a:xfrm>
            <a:off x="1007435" y="4886030"/>
            <a:ext cx="3120347"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zh-CN" altLang="en-US" dirty="0"/>
              <a:t>姓名</a:t>
            </a:r>
            <a:r>
              <a:rPr lang="en-US" altLang="zh-CN" dirty="0"/>
              <a:t>/</a:t>
            </a:r>
            <a:r>
              <a:rPr lang="zh-CN" altLang="en-US" dirty="0"/>
              <a:t>工号</a:t>
            </a:r>
            <a:endParaRPr lang="zh-CN" altLang="en-US" dirty="0"/>
          </a:p>
        </p:txBody>
      </p:sp>
      <p:sp>
        <p:nvSpPr>
          <p:cNvPr id="70" name="文本占位符 7"/>
          <p:cNvSpPr>
            <a:spLocks noGrp="1"/>
          </p:cNvSpPr>
          <p:nvPr>
            <p:ph type="body" sz="quarter" idx="30" hasCustomPrompt="1"/>
          </p:nvPr>
        </p:nvSpPr>
        <p:spPr>
          <a:xfrm>
            <a:off x="4127781" y="4886030"/>
            <a:ext cx="1968219"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en-US" altLang="zh-CN" dirty="0"/>
              <a:t>2015.01.25</a:t>
            </a:r>
            <a:endParaRPr lang="zh-CN" altLang="en-US" dirty="0"/>
          </a:p>
        </p:txBody>
      </p:sp>
      <p:sp>
        <p:nvSpPr>
          <p:cNvPr id="71" name="文本占位符 7"/>
          <p:cNvSpPr>
            <a:spLocks noGrp="1"/>
          </p:cNvSpPr>
          <p:nvPr>
            <p:ph type="body" sz="quarter" idx="31" hasCustomPrompt="1"/>
          </p:nvPr>
        </p:nvSpPr>
        <p:spPr>
          <a:xfrm>
            <a:off x="6096000" y="4886030"/>
            <a:ext cx="3024336"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zh-CN" altLang="en-US" dirty="0"/>
              <a:t>姓名</a:t>
            </a:r>
            <a:r>
              <a:rPr lang="en-US" altLang="zh-CN" dirty="0"/>
              <a:t>/</a:t>
            </a:r>
            <a:r>
              <a:rPr lang="zh-CN" altLang="en-US" dirty="0"/>
              <a:t>工号</a:t>
            </a:r>
            <a:endParaRPr lang="zh-CN" altLang="en-US" dirty="0"/>
          </a:p>
        </p:txBody>
      </p:sp>
      <p:sp>
        <p:nvSpPr>
          <p:cNvPr id="72" name="文本占位符 7"/>
          <p:cNvSpPr>
            <a:spLocks noGrp="1"/>
          </p:cNvSpPr>
          <p:nvPr>
            <p:ph type="body" sz="quarter" idx="32" hasCustomPrompt="1"/>
          </p:nvPr>
        </p:nvSpPr>
        <p:spPr>
          <a:xfrm>
            <a:off x="9120336" y="4886030"/>
            <a:ext cx="2352261"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zh-CN" altLang="en-US" dirty="0"/>
              <a:t>优化</a:t>
            </a:r>
            <a:endParaRPr lang="zh-CN" altLang="en-US" dirty="0"/>
          </a:p>
        </p:txBody>
      </p:sp>
      <p:sp>
        <p:nvSpPr>
          <p:cNvPr id="73" name="文本占位符 7"/>
          <p:cNvSpPr>
            <a:spLocks noGrp="1"/>
          </p:cNvSpPr>
          <p:nvPr>
            <p:ph type="body" sz="quarter" idx="33" hasCustomPrompt="1"/>
          </p:nvPr>
        </p:nvSpPr>
        <p:spPr>
          <a:xfrm>
            <a:off x="1007435" y="5354082"/>
            <a:ext cx="3120347"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zh-CN" altLang="en-US" dirty="0"/>
              <a:t>姓名</a:t>
            </a:r>
            <a:r>
              <a:rPr lang="en-US" altLang="zh-CN" dirty="0"/>
              <a:t>/</a:t>
            </a:r>
            <a:r>
              <a:rPr lang="zh-CN" altLang="en-US" dirty="0"/>
              <a:t>工号</a:t>
            </a:r>
            <a:endParaRPr lang="zh-CN" altLang="en-US" dirty="0"/>
          </a:p>
        </p:txBody>
      </p:sp>
      <p:sp>
        <p:nvSpPr>
          <p:cNvPr id="74" name="文本占位符 7"/>
          <p:cNvSpPr>
            <a:spLocks noGrp="1"/>
          </p:cNvSpPr>
          <p:nvPr>
            <p:ph type="body" sz="quarter" idx="34" hasCustomPrompt="1"/>
          </p:nvPr>
        </p:nvSpPr>
        <p:spPr>
          <a:xfrm>
            <a:off x="4127781" y="5354082"/>
            <a:ext cx="1968219"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en-US" altLang="zh-CN" dirty="0"/>
              <a:t>2015.01.25</a:t>
            </a:r>
            <a:endParaRPr lang="zh-CN" altLang="en-US" dirty="0"/>
          </a:p>
        </p:txBody>
      </p:sp>
      <p:sp>
        <p:nvSpPr>
          <p:cNvPr id="75" name="文本占位符 7"/>
          <p:cNvSpPr>
            <a:spLocks noGrp="1"/>
          </p:cNvSpPr>
          <p:nvPr>
            <p:ph type="body" sz="quarter" idx="35" hasCustomPrompt="1"/>
          </p:nvPr>
        </p:nvSpPr>
        <p:spPr>
          <a:xfrm>
            <a:off x="6096000" y="5354082"/>
            <a:ext cx="3024336"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zh-CN" altLang="en-US" dirty="0"/>
              <a:t>姓名</a:t>
            </a:r>
            <a:r>
              <a:rPr lang="en-US" altLang="zh-CN" dirty="0"/>
              <a:t>/</a:t>
            </a:r>
            <a:r>
              <a:rPr lang="zh-CN" altLang="en-US" dirty="0"/>
              <a:t>工号</a:t>
            </a:r>
            <a:endParaRPr lang="zh-CN" altLang="en-US" dirty="0"/>
          </a:p>
        </p:txBody>
      </p:sp>
      <p:sp>
        <p:nvSpPr>
          <p:cNvPr id="76" name="文本占位符 7"/>
          <p:cNvSpPr>
            <a:spLocks noGrp="1"/>
          </p:cNvSpPr>
          <p:nvPr>
            <p:ph type="body" sz="quarter" idx="36" hasCustomPrompt="1"/>
          </p:nvPr>
        </p:nvSpPr>
        <p:spPr>
          <a:xfrm>
            <a:off x="9120336" y="5354082"/>
            <a:ext cx="2352261"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zh-CN" altLang="en-US" dirty="0"/>
              <a:t>优化</a:t>
            </a:r>
            <a:endParaRPr lang="zh-CN" altLang="en-US" dirty="0"/>
          </a:p>
        </p:txBody>
      </p:sp>
    </p:spTree>
  </p:cSld>
  <p:clrMapOvr>
    <a:masterClrMapping/>
  </p:clrMapOvr>
  <p:timing>
    <p:tnLst>
      <p:par>
        <p:cTn id="1" dur="indefinite" restart="never" nodeType="tmRoot"/>
      </p:par>
    </p:tnLst>
  </p:timing>
</p:sldLayout>
</file>

<file path=ppt/slideLayouts/slideLayout129.xml><?xml version="1.0" encoding="utf-8"?>
<p:sldLayout xmlns:a="http://schemas.openxmlformats.org/drawingml/2006/main" xmlns:r="http://schemas.openxmlformats.org/officeDocument/2006/relationships" xmlns:p="http://schemas.openxmlformats.org/presentationml/2006/main" showMasterSp="0" userDrawn="1">
  <p:cSld name="2#总标题">
    <p:spTree>
      <p:nvGrpSpPr>
        <p:cNvPr id="1" name=""/>
        <p:cNvGrpSpPr/>
        <p:nvPr/>
      </p:nvGrpSpPr>
      <p:grpSpPr>
        <a:xfrm>
          <a:off x="0" y="0"/>
          <a:ext cx="0" cy="0"/>
          <a:chOff x="0" y="0"/>
          <a:chExt cx="0" cy="0"/>
        </a:xfrm>
      </p:grpSpPr>
      <p:pic>
        <p:nvPicPr>
          <p:cNvPr id="10" name="Picture 4"/>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1" y="84"/>
            <a:ext cx="12192000" cy="7109753"/>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41"/>
          <p:cNvSpPr>
            <a:spLocks noGrp="1" noChangeArrowheads="1"/>
          </p:cNvSpPr>
          <p:nvPr>
            <p:ph type="ctrTitle" sz="quarter"/>
          </p:nvPr>
        </p:nvSpPr>
        <p:spPr>
          <a:xfrm>
            <a:off x="1031295" y="4957156"/>
            <a:ext cx="10441567" cy="831600"/>
          </a:xfrm>
          <a:ln algn="ctr"/>
        </p:spPr>
        <p:txBody>
          <a:bodyPr lIns="87802" tIns="43901" rIns="87802" bIns="43901"/>
          <a:lstStyle>
            <a:lvl1pPr algn="l" defTabSz="802005" rtl="0" eaLnBrk="0" fontAlgn="base" hangingPunct="0">
              <a:spcBef>
                <a:spcPct val="0"/>
              </a:spcBef>
              <a:spcAft>
                <a:spcPct val="0"/>
              </a:spcAft>
              <a:defRPr lang="zh-CN" altLang="en-US" sz="4300" b="1" kern="1200" dirty="0">
                <a:solidFill>
                  <a:srgbClr val="0070C0"/>
                </a:solidFill>
                <a:latin typeface="+mn-ea"/>
                <a:ea typeface="+mn-ea"/>
                <a:cs typeface="Arial" panose="020B0604020202020204" pitchFamily="34" charset="0"/>
              </a:defRPr>
            </a:lvl1pPr>
          </a:lstStyle>
          <a:p>
            <a:r>
              <a:rPr lang="zh-CN" altLang="en-US" dirty="0"/>
              <a:t>单击此处编辑母版标题</a:t>
            </a:r>
            <a:r>
              <a:rPr lang="zh-CN" altLang="en-US" dirty="0" smtClean="0"/>
              <a:t>样式</a:t>
            </a:r>
            <a:endParaRPr lang="zh-CN" altLang="en-US" dirty="0"/>
          </a:p>
        </p:txBody>
      </p:sp>
      <p:sp>
        <p:nvSpPr>
          <p:cNvPr id="30" name="文本占位符 29"/>
          <p:cNvSpPr>
            <a:spLocks noGrp="1"/>
          </p:cNvSpPr>
          <p:nvPr>
            <p:ph type="body" sz="quarter" idx="10"/>
          </p:nvPr>
        </p:nvSpPr>
        <p:spPr>
          <a:xfrm>
            <a:off x="1031295" y="5816120"/>
            <a:ext cx="6912000" cy="493200"/>
          </a:xfrm>
        </p:spPr>
        <p:txBody>
          <a:bodyPr/>
          <a:lstStyle>
            <a:lvl1pPr marL="0" indent="0" algn="l" defTabSz="802005" rtl="0" eaLnBrk="0" fontAlgn="base" hangingPunct="0">
              <a:spcBef>
                <a:spcPct val="0"/>
              </a:spcBef>
              <a:spcAft>
                <a:spcPct val="0"/>
              </a:spcAft>
              <a:buNone/>
              <a:defRPr lang="zh-CN" altLang="en-US" sz="2000" kern="1200" dirty="0" smtClean="0">
                <a:solidFill>
                  <a:srgbClr val="0070C0"/>
                </a:solidFill>
                <a:latin typeface="+mn-ea"/>
                <a:ea typeface="+mn-ea"/>
                <a:cs typeface="Arial" panose="020B0604020202020204" pitchFamily="34" charset="0"/>
              </a:defRPr>
            </a:lvl1pPr>
          </a:lstStyle>
          <a:p>
            <a:pPr lvl="0"/>
            <a:r>
              <a:rPr lang="zh-CN" altLang="en-US" dirty="0" smtClean="0"/>
              <a:t>单击此处编辑母版文本样式</a:t>
            </a:r>
            <a:endParaRPr lang="zh-CN" altLang="en-US" dirty="0" smtClean="0"/>
          </a:p>
        </p:txBody>
      </p:sp>
      <p:sp>
        <p:nvSpPr>
          <p:cNvPr id="7"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11" name="图片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891889" y="251069"/>
            <a:ext cx="1965600" cy="430102"/>
          </a:xfrm>
          <a:prstGeom prst="rect">
            <a:avLst/>
          </a:prstGeom>
        </p:spPr>
      </p:pic>
    </p:spTree>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3#更多信息(可选)">
    <p:spTree>
      <p:nvGrpSpPr>
        <p:cNvPr id="1" name=""/>
        <p:cNvGrpSpPr/>
        <p:nvPr/>
      </p:nvGrpSpPr>
      <p:grpSpPr>
        <a:xfrm>
          <a:off x="0" y="0"/>
          <a:ext cx="0" cy="0"/>
          <a:chOff x="0" y="0"/>
          <a:chExt cx="0" cy="0"/>
        </a:xfrm>
      </p:grpSpPr>
      <p:sp>
        <p:nvSpPr>
          <p:cNvPr id="9" name="文本占位符 6"/>
          <p:cNvSpPr>
            <a:spLocks noGrp="1"/>
          </p:cNvSpPr>
          <p:nvPr>
            <p:ph type="body" sz="quarter" idx="10" hasCustomPrompt="1"/>
          </p:nvPr>
        </p:nvSpPr>
        <p:spPr>
          <a:xfrm>
            <a:off x="912285" y="1233487"/>
            <a:ext cx="10560049" cy="4680000"/>
          </a:xfrm>
        </p:spPr>
        <p:txBody>
          <a:bodyPr/>
          <a:lstStyle>
            <a:lvl1pPr algn="just">
              <a:defRPr>
                <a:latin typeface="+mn-ea"/>
                <a:ea typeface="+mn-ea"/>
                <a:cs typeface="Arial" panose="020B0604020202020204" pitchFamily="34" charset="0"/>
              </a:defRPr>
            </a:lvl1pPr>
            <a:lvl5pPr>
              <a:buNone/>
              <a:defRPr/>
            </a:lvl5pPr>
          </a:lstStyle>
          <a:p>
            <a:r>
              <a:rPr lang="zh-CN" altLang="en-US" dirty="0"/>
              <a:t>此版式用于提供给学员更多学习信息。</a:t>
            </a:r>
            <a:endParaRPr lang="zh-CN" altLang="en-US" dirty="0"/>
          </a:p>
        </p:txBody>
      </p:sp>
      <p:sp>
        <p:nvSpPr>
          <p:cNvPr id="5" name="TextBox 10"/>
          <p:cNvSpPr txBox="1"/>
          <p:nvPr userDrawn="1"/>
        </p:nvSpPr>
        <p:spPr bwMode="auto">
          <a:xfrm>
            <a:off x="1595500" y="408779"/>
            <a:ext cx="5040560" cy="639559"/>
          </a:xfrm>
          <a:prstGeom prst="rect">
            <a:avLst/>
          </a:prstGeom>
          <a:noFill/>
          <a:ln w="9525">
            <a:noFill/>
            <a:miter lim="800000"/>
          </a:ln>
        </p:spPr>
        <p:txBody>
          <a:bodyPr wrap="square" lIns="99980" tIns="49987" rIns="99980" bIns="49987" rtlCol="0">
            <a:spAutoFit/>
          </a:bodyPr>
          <a:lstStyle/>
          <a:p>
            <a:pPr defTabSz="1001395" eaLnBrk="0" hangingPunct="0"/>
            <a:r>
              <a:rPr lang="zh-CN" altLang="en-US" sz="3500" b="1" dirty="0">
                <a:solidFill>
                  <a:schemeClr val="tx1">
                    <a:lumMod val="75000"/>
                    <a:lumOff val="25000"/>
                  </a:schemeClr>
                </a:solidFill>
                <a:latin typeface="+mn-ea"/>
                <a:ea typeface="+mn-ea"/>
                <a:cs typeface="Arial" panose="020B0604020202020204" pitchFamily="34" charset="0"/>
              </a:rPr>
              <a:t>更多信息</a:t>
            </a:r>
            <a:endParaRPr lang="zh-CN" altLang="en-US" sz="3500" b="1" dirty="0">
              <a:solidFill>
                <a:schemeClr val="tx1">
                  <a:lumMod val="75000"/>
                  <a:lumOff val="25000"/>
                </a:schemeClr>
              </a:solidFill>
              <a:latin typeface="+mn-ea"/>
              <a:ea typeface="+mn-ea"/>
              <a:cs typeface="Arial" panose="020B0604020202020204" pitchFamily="34" charset="0"/>
            </a:endParaRPr>
          </a:p>
        </p:txBody>
      </p:sp>
      <p:sp>
        <p:nvSpPr>
          <p:cNvPr id="6"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latin typeface="+mn-ea"/>
              <a:ea typeface="+mn-ea"/>
            </a:endParaRPr>
          </a:p>
        </p:txBody>
      </p:sp>
      <p:sp>
        <p:nvSpPr>
          <p:cNvPr id="10"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latin typeface="+mn-ea"/>
              <a:ea typeface="+mn-ea"/>
            </a:endParaRPr>
          </a:p>
        </p:txBody>
      </p:sp>
      <p:grpSp>
        <p:nvGrpSpPr>
          <p:cNvPr id="11" name="组合 10"/>
          <p:cNvGrpSpPr/>
          <p:nvPr userDrawn="1"/>
        </p:nvGrpSpPr>
        <p:grpSpPr>
          <a:xfrm>
            <a:off x="479376" y="480268"/>
            <a:ext cx="496581" cy="496581"/>
            <a:chOff x="4485904" y="3429000"/>
            <a:chExt cx="2003425" cy="2003425"/>
          </a:xfrm>
          <a:solidFill>
            <a:schemeClr val="bg1"/>
          </a:solidFill>
        </p:grpSpPr>
        <p:sp>
          <p:nvSpPr>
            <p:cNvPr id="12" name="Freeform 6"/>
            <p:cNvSpPr>
              <a:spLocks noEditPoints="1"/>
            </p:cNvSpPr>
            <p:nvPr/>
          </p:nvSpPr>
          <p:spPr bwMode="auto">
            <a:xfrm>
              <a:off x="4485904" y="3429000"/>
              <a:ext cx="2003425" cy="2003425"/>
            </a:xfrm>
            <a:custGeom>
              <a:avLst/>
              <a:gdLst>
                <a:gd name="T0" fmla="*/ 669 w 1338"/>
                <a:gd name="T1" fmla="*/ 0 h 1338"/>
                <a:gd name="T2" fmla="*/ 1338 w 1338"/>
                <a:gd name="T3" fmla="*/ 669 h 1338"/>
                <a:gd name="T4" fmla="*/ 669 w 1338"/>
                <a:gd name="T5" fmla="*/ 1338 h 1338"/>
                <a:gd name="T6" fmla="*/ 0 w 1338"/>
                <a:gd name="T7" fmla="*/ 669 h 1338"/>
                <a:gd name="T8" fmla="*/ 669 w 1338"/>
                <a:gd name="T9" fmla="*/ 0 h 1338"/>
                <a:gd name="T10" fmla="*/ 669 w 1338"/>
                <a:gd name="T11" fmla="*/ 92 h 1338"/>
                <a:gd name="T12" fmla="*/ 1246 w 1338"/>
                <a:gd name="T13" fmla="*/ 669 h 1338"/>
                <a:gd name="T14" fmla="*/ 669 w 1338"/>
                <a:gd name="T15" fmla="*/ 1246 h 1338"/>
                <a:gd name="T16" fmla="*/ 92 w 1338"/>
                <a:gd name="T17" fmla="*/ 669 h 1338"/>
                <a:gd name="T18" fmla="*/ 669 w 1338"/>
                <a:gd name="T19" fmla="*/ 92 h 1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38" h="1338">
                  <a:moveTo>
                    <a:pt x="669" y="0"/>
                  </a:moveTo>
                  <a:cubicBezTo>
                    <a:pt x="1039" y="0"/>
                    <a:pt x="1338" y="299"/>
                    <a:pt x="1338" y="669"/>
                  </a:cubicBezTo>
                  <a:cubicBezTo>
                    <a:pt x="1338" y="1039"/>
                    <a:pt x="1039" y="1338"/>
                    <a:pt x="669" y="1338"/>
                  </a:cubicBezTo>
                  <a:cubicBezTo>
                    <a:pt x="299" y="1338"/>
                    <a:pt x="0" y="1039"/>
                    <a:pt x="0" y="669"/>
                  </a:cubicBezTo>
                  <a:cubicBezTo>
                    <a:pt x="0" y="299"/>
                    <a:pt x="299" y="0"/>
                    <a:pt x="669" y="0"/>
                  </a:cubicBezTo>
                  <a:close/>
                  <a:moveTo>
                    <a:pt x="669" y="92"/>
                  </a:moveTo>
                  <a:cubicBezTo>
                    <a:pt x="988" y="92"/>
                    <a:pt x="1246" y="350"/>
                    <a:pt x="1246" y="669"/>
                  </a:cubicBezTo>
                  <a:cubicBezTo>
                    <a:pt x="1246" y="988"/>
                    <a:pt x="988" y="1246"/>
                    <a:pt x="669" y="1246"/>
                  </a:cubicBezTo>
                  <a:cubicBezTo>
                    <a:pt x="350" y="1246"/>
                    <a:pt x="92" y="988"/>
                    <a:pt x="92" y="669"/>
                  </a:cubicBezTo>
                  <a:cubicBezTo>
                    <a:pt x="92" y="350"/>
                    <a:pt x="350" y="92"/>
                    <a:pt x="669" y="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13" name="Freeform 7"/>
            <p:cNvSpPr/>
            <p:nvPr/>
          </p:nvSpPr>
          <p:spPr bwMode="auto">
            <a:xfrm>
              <a:off x="4978029" y="4324350"/>
              <a:ext cx="212725" cy="212725"/>
            </a:xfrm>
            <a:custGeom>
              <a:avLst/>
              <a:gdLst>
                <a:gd name="T0" fmla="*/ 0 w 142"/>
                <a:gd name="T1" fmla="*/ 72 h 142"/>
                <a:gd name="T2" fmla="*/ 0 w 142"/>
                <a:gd name="T3" fmla="*/ 70 h 142"/>
                <a:gd name="T4" fmla="*/ 71 w 142"/>
                <a:gd name="T5" fmla="*/ 0 h 142"/>
                <a:gd name="T6" fmla="*/ 71 w 142"/>
                <a:gd name="T7" fmla="*/ 0 h 142"/>
                <a:gd name="T8" fmla="*/ 142 w 142"/>
                <a:gd name="T9" fmla="*/ 70 h 142"/>
                <a:gd name="T10" fmla="*/ 142 w 142"/>
                <a:gd name="T11" fmla="*/ 72 h 142"/>
                <a:gd name="T12" fmla="*/ 71 w 142"/>
                <a:gd name="T13" fmla="*/ 142 h 142"/>
                <a:gd name="T14" fmla="*/ 71 w 142"/>
                <a:gd name="T15" fmla="*/ 142 h 142"/>
                <a:gd name="T16" fmla="*/ 0 w 142"/>
                <a:gd name="T17" fmla="*/ 72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2" h="142">
                  <a:moveTo>
                    <a:pt x="0" y="72"/>
                  </a:moveTo>
                  <a:cubicBezTo>
                    <a:pt x="0" y="70"/>
                    <a:pt x="0" y="70"/>
                    <a:pt x="0" y="70"/>
                  </a:cubicBezTo>
                  <a:cubicBezTo>
                    <a:pt x="0" y="32"/>
                    <a:pt x="32" y="0"/>
                    <a:pt x="71" y="0"/>
                  </a:cubicBezTo>
                  <a:cubicBezTo>
                    <a:pt x="71" y="0"/>
                    <a:pt x="71" y="0"/>
                    <a:pt x="71" y="0"/>
                  </a:cubicBezTo>
                  <a:cubicBezTo>
                    <a:pt x="110" y="0"/>
                    <a:pt x="142" y="32"/>
                    <a:pt x="142" y="70"/>
                  </a:cubicBezTo>
                  <a:cubicBezTo>
                    <a:pt x="142" y="72"/>
                    <a:pt x="142" y="72"/>
                    <a:pt x="142" y="72"/>
                  </a:cubicBezTo>
                  <a:cubicBezTo>
                    <a:pt x="142" y="110"/>
                    <a:pt x="110" y="142"/>
                    <a:pt x="71" y="142"/>
                  </a:cubicBezTo>
                  <a:cubicBezTo>
                    <a:pt x="71" y="142"/>
                    <a:pt x="71" y="142"/>
                    <a:pt x="71" y="142"/>
                  </a:cubicBezTo>
                  <a:cubicBezTo>
                    <a:pt x="32" y="142"/>
                    <a:pt x="0" y="110"/>
                    <a:pt x="0" y="7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14" name="Freeform 8"/>
            <p:cNvSpPr/>
            <p:nvPr/>
          </p:nvSpPr>
          <p:spPr bwMode="auto">
            <a:xfrm>
              <a:off x="5395542" y="4324350"/>
              <a:ext cx="211138" cy="212725"/>
            </a:xfrm>
            <a:custGeom>
              <a:avLst/>
              <a:gdLst>
                <a:gd name="T0" fmla="*/ 0 w 141"/>
                <a:gd name="T1" fmla="*/ 72 h 142"/>
                <a:gd name="T2" fmla="*/ 0 w 141"/>
                <a:gd name="T3" fmla="*/ 70 h 142"/>
                <a:gd name="T4" fmla="*/ 70 w 141"/>
                <a:gd name="T5" fmla="*/ 0 h 142"/>
                <a:gd name="T6" fmla="*/ 70 w 141"/>
                <a:gd name="T7" fmla="*/ 0 h 142"/>
                <a:gd name="T8" fmla="*/ 141 w 141"/>
                <a:gd name="T9" fmla="*/ 70 h 142"/>
                <a:gd name="T10" fmla="*/ 141 w 141"/>
                <a:gd name="T11" fmla="*/ 72 h 142"/>
                <a:gd name="T12" fmla="*/ 70 w 141"/>
                <a:gd name="T13" fmla="*/ 142 h 142"/>
                <a:gd name="T14" fmla="*/ 70 w 141"/>
                <a:gd name="T15" fmla="*/ 142 h 142"/>
                <a:gd name="T16" fmla="*/ 0 w 141"/>
                <a:gd name="T17" fmla="*/ 72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 h="142">
                  <a:moveTo>
                    <a:pt x="0" y="72"/>
                  </a:moveTo>
                  <a:cubicBezTo>
                    <a:pt x="0" y="70"/>
                    <a:pt x="0" y="70"/>
                    <a:pt x="0" y="70"/>
                  </a:cubicBezTo>
                  <a:cubicBezTo>
                    <a:pt x="0" y="32"/>
                    <a:pt x="31" y="0"/>
                    <a:pt x="70" y="0"/>
                  </a:cubicBezTo>
                  <a:cubicBezTo>
                    <a:pt x="70" y="0"/>
                    <a:pt x="70" y="0"/>
                    <a:pt x="70" y="0"/>
                  </a:cubicBezTo>
                  <a:cubicBezTo>
                    <a:pt x="109" y="0"/>
                    <a:pt x="141" y="32"/>
                    <a:pt x="141" y="70"/>
                  </a:cubicBezTo>
                  <a:cubicBezTo>
                    <a:pt x="141" y="72"/>
                    <a:pt x="141" y="72"/>
                    <a:pt x="141" y="72"/>
                  </a:cubicBezTo>
                  <a:cubicBezTo>
                    <a:pt x="141" y="110"/>
                    <a:pt x="109" y="142"/>
                    <a:pt x="70" y="142"/>
                  </a:cubicBezTo>
                  <a:cubicBezTo>
                    <a:pt x="70" y="142"/>
                    <a:pt x="70" y="142"/>
                    <a:pt x="70" y="142"/>
                  </a:cubicBezTo>
                  <a:cubicBezTo>
                    <a:pt x="31" y="142"/>
                    <a:pt x="0" y="110"/>
                    <a:pt x="0" y="7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15" name="Freeform 9"/>
            <p:cNvSpPr/>
            <p:nvPr/>
          </p:nvSpPr>
          <p:spPr bwMode="auto">
            <a:xfrm>
              <a:off x="5809879" y="4324350"/>
              <a:ext cx="211138" cy="212725"/>
            </a:xfrm>
            <a:custGeom>
              <a:avLst/>
              <a:gdLst>
                <a:gd name="T0" fmla="*/ 0 w 141"/>
                <a:gd name="T1" fmla="*/ 72 h 142"/>
                <a:gd name="T2" fmla="*/ 0 w 141"/>
                <a:gd name="T3" fmla="*/ 70 h 142"/>
                <a:gd name="T4" fmla="*/ 70 w 141"/>
                <a:gd name="T5" fmla="*/ 0 h 142"/>
                <a:gd name="T6" fmla="*/ 70 w 141"/>
                <a:gd name="T7" fmla="*/ 0 h 142"/>
                <a:gd name="T8" fmla="*/ 141 w 141"/>
                <a:gd name="T9" fmla="*/ 70 h 142"/>
                <a:gd name="T10" fmla="*/ 141 w 141"/>
                <a:gd name="T11" fmla="*/ 72 h 142"/>
                <a:gd name="T12" fmla="*/ 70 w 141"/>
                <a:gd name="T13" fmla="*/ 142 h 142"/>
                <a:gd name="T14" fmla="*/ 70 w 141"/>
                <a:gd name="T15" fmla="*/ 142 h 142"/>
                <a:gd name="T16" fmla="*/ 0 w 141"/>
                <a:gd name="T17" fmla="*/ 72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 h="142">
                  <a:moveTo>
                    <a:pt x="0" y="72"/>
                  </a:moveTo>
                  <a:cubicBezTo>
                    <a:pt x="0" y="70"/>
                    <a:pt x="0" y="70"/>
                    <a:pt x="0" y="70"/>
                  </a:cubicBezTo>
                  <a:cubicBezTo>
                    <a:pt x="0" y="32"/>
                    <a:pt x="32" y="0"/>
                    <a:pt x="70" y="0"/>
                  </a:cubicBezTo>
                  <a:cubicBezTo>
                    <a:pt x="70" y="0"/>
                    <a:pt x="70" y="0"/>
                    <a:pt x="70" y="0"/>
                  </a:cubicBezTo>
                  <a:cubicBezTo>
                    <a:pt x="109" y="0"/>
                    <a:pt x="141" y="32"/>
                    <a:pt x="141" y="70"/>
                  </a:cubicBezTo>
                  <a:cubicBezTo>
                    <a:pt x="141" y="72"/>
                    <a:pt x="141" y="72"/>
                    <a:pt x="141" y="72"/>
                  </a:cubicBezTo>
                  <a:cubicBezTo>
                    <a:pt x="141" y="110"/>
                    <a:pt x="109" y="142"/>
                    <a:pt x="70" y="142"/>
                  </a:cubicBezTo>
                  <a:cubicBezTo>
                    <a:pt x="70" y="142"/>
                    <a:pt x="70" y="142"/>
                    <a:pt x="70" y="142"/>
                  </a:cubicBezTo>
                  <a:cubicBezTo>
                    <a:pt x="32" y="142"/>
                    <a:pt x="0" y="110"/>
                    <a:pt x="0" y="7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a typeface="+mn-ea"/>
              </a:endParaRPr>
            </a:p>
          </p:txBody>
        </p:sp>
      </p:grpSp>
    </p:spTree>
  </p:cSld>
  <p:clrMapOvr>
    <a:masterClrMapping/>
  </p:clrMapOvr>
  <p:timing>
    <p:tnLst>
      <p:par>
        <p:cTn id="1" dur="indefinite" restart="never" nodeType="tmRoot"/>
      </p:par>
    </p:tnLst>
  </p:timing>
</p:sldLayout>
</file>

<file path=ppt/slideLayouts/slideLayout130.xml><?xml version="1.0" encoding="utf-8"?>
<p:sldLayout xmlns:a="http://schemas.openxmlformats.org/drawingml/2006/main" xmlns:r="http://schemas.openxmlformats.org/officeDocument/2006/relationships" xmlns:p="http://schemas.openxmlformats.org/presentationml/2006/main" userDrawn="1">
  <p:cSld name="3#前言">
    <p:bg>
      <p:bgRef idx="1001">
        <a:schemeClr val="bg1"/>
      </p:bgRef>
    </p:bg>
    <p:spTree>
      <p:nvGrpSpPr>
        <p:cNvPr id="1" name=""/>
        <p:cNvGrpSpPr/>
        <p:nvPr/>
      </p:nvGrpSpPr>
      <p:grpSpPr>
        <a:xfrm>
          <a:off x="0" y="0"/>
          <a:ext cx="0" cy="0"/>
          <a:chOff x="0" y="0"/>
          <a:chExt cx="0" cy="0"/>
        </a:xfrm>
      </p:grpSpPr>
      <p:sp>
        <p:nvSpPr>
          <p:cNvPr id="8" name="文本占位符 6"/>
          <p:cNvSpPr>
            <a:spLocks noGrp="1"/>
          </p:cNvSpPr>
          <p:nvPr>
            <p:ph type="body" sz="quarter" idx="10" hasCustomPrompt="1"/>
          </p:nvPr>
        </p:nvSpPr>
        <p:spPr>
          <a:xfrm>
            <a:off x="912284" y="1233488"/>
            <a:ext cx="10558800" cy="4679788"/>
          </a:xfrm>
        </p:spPr>
        <p:txBody>
          <a:bodyPr/>
          <a:lstStyle>
            <a:lvl1pPr algn="just">
              <a:defRPr>
                <a:latin typeface="+mn-ea"/>
                <a:ea typeface="+mn-ea"/>
                <a:cs typeface="Arial" panose="020B0604020202020204" pitchFamily="34" charset="0"/>
              </a:defRPr>
            </a:lvl1pPr>
            <a:lvl5pPr>
              <a:buNone/>
              <a:defRPr/>
            </a:lvl5pPr>
          </a:lstStyle>
          <a:p>
            <a:pPr eaLnBrk="1" hangingPunct="1"/>
            <a:r>
              <a:rPr lang="zh-CN" altLang="en-US" dirty="0"/>
              <a:t>本章主要讲述</a:t>
            </a:r>
            <a:r>
              <a:rPr lang="en-US" altLang="zh-CN" dirty="0"/>
              <a:t>...</a:t>
            </a:r>
            <a:endParaRPr lang="zh-CN" altLang="en-US" dirty="0"/>
          </a:p>
        </p:txBody>
      </p:sp>
      <p:sp>
        <p:nvSpPr>
          <p:cNvPr id="7" name="TextBox 10"/>
          <p:cNvSpPr txBox="1"/>
          <p:nvPr userDrawn="1"/>
        </p:nvSpPr>
        <p:spPr bwMode="auto">
          <a:xfrm>
            <a:off x="1595500" y="408779"/>
            <a:ext cx="1665402" cy="639559"/>
          </a:xfrm>
          <a:prstGeom prst="rect">
            <a:avLst/>
          </a:prstGeom>
          <a:noFill/>
          <a:ln w="9525">
            <a:noFill/>
            <a:miter lim="800000"/>
          </a:ln>
        </p:spPr>
        <p:txBody>
          <a:bodyPr wrap="square" lIns="99980" tIns="49987" rIns="99980" bIns="49987" rtlCol="0">
            <a:spAutoFit/>
          </a:bodyPr>
          <a:lstStyle/>
          <a:p>
            <a:pPr defTabSz="1001395" eaLnBrk="0" hangingPunct="0"/>
            <a:r>
              <a:rPr lang="zh-CN" altLang="en-US" sz="3500" b="1" dirty="0" smtClean="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rPr>
              <a:t>前言</a:t>
            </a:r>
            <a:endParaRPr lang="zh-CN" altLang="en-US" sz="3500" b="1" dirty="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0"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11" name="组合 10"/>
          <p:cNvGrpSpPr/>
          <p:nvPr userDrawn="1"/>
        </p:nvGrpSpPr>
        <p:grpSpPr>
          <a:xfrm>
            <a:off x="335360" y="498828"/>
            <a:ext cx="628158" cy="459460"/>
            <a:chOff x="3275013" y="1363663"/>
            <a:chExt cx="5645150" cy="4129087"/>
          </a:xfrm>
          <a:solidFill>
            <a:schemeClr val="bg1"/>
          </a:solidFill>
        </p:grpSpPr>
        <p:sp>
          <p:nvSpPr>
            <p:cNvPr id="12" name="Freeform 6"/>
            <p:cNvSpPr>
              <a:spLocks noEditPoints="1"/>
            </p:cNvSpPr>
            <p:nvPr/>
          </p:nvSpPr>
          <p:spPr bwMode="auto">
            <a:xfrm>
              <a:off x="3275013" y="1363663"/>
              <a:ext cx="5645150" cy="4129087"/>
            </a:xfrm>
            <a:custGeom>
              <a:avLst/>
              <a:gdLst>
                <a:gd name="T0" fmla="*/ 1410 w 1505"/>
                <a:gd name="T1" fmla="*/ 250 h 1101"/>
                <a:gd name="T2" fmla="*/ 780 w 1505"/>
                <a:gd name="T3" fmla="*/ 250 h 1101"/>
                <a:gd name="T4" fmla="*/ 780 w 1505"/>
                <a:gd name="T5" fmla="*/ 81 h 1101"/>
                <a:gd name="T6" fmla="*/ 699 w 1505"/>
                <a:gd name="T7" fmla="*/ 0 h 1101"/>
                <a:gd name="T8" fmla="*/ 81 w 1505"/>
                <a:gd name="T9" fmla="*/ 0 h 1101"/>
                <a:gd name="T10" fmla="*/ 0 w 1505"/>
                <a:gd name="T11" fmla="*/ 81 h 1101"/>
                <a:gd name="T12" fmla="*/ 0 w 1505"/>
                <a:gd name="T13" fmla="*/ 464 h 1101"/>
                <a:gd name="T14" fmla="*/ 81 w 1505"/>
                <a:gd name="T15" fmla="*/ 545 h 1101"/>
                <a:gd name="T16" fmla="*/ 124 w 1505"/>
                <a:gd name="T17" fmla="*/ 545 h 1101"/>
                <a:gd name="T18" fmla="*/ 124 w 1505"/>
                <a:gd name="T19" fmla="*/ 668 h 1101"/>
                <a:gd name="T20" fmla="*/ 137 w 1505"/>
                <a:gd name="T21" fmla="*/ 688 h 1101"/>
                <a:gd name="T22" fmla="*/ 147 w 1505"/>
                <a:gd name="T23" fmla="*/ 690 h 1101"/>
                <a:gd name="T24" fmla="*/ 161 w 1505"/>
                <a:gd name="T25" fmla="*/ 685 h 1101"/>
                <a:gd name="T26" fmla="*/ 316 w 1505"/>
                <a:gd name="T27" fmla="*/ 554 h 1101"/>
                <a:gd name="T28" fmla="*/ 341 w 1505"/>
                <a:gd name="T29" fmla="*/ 545 h 1101"/>
                <a:gd name="T30" fmla="*/ 542 w 1505"/>
                <a:gd name="T31" fmla="*/ 545 h 1101"/>
                <a:gd name="T32" fmla="*/ 542 w 1505"/>
                <a:gd name="T33" fmla="*/ 824 h 1101"/>
                <a:gd name="T34" fmla="*/ 637 w 1505"/>
                <a:gd name="T35" fmla="*/ 919 h 1101"/>
                <a:gd name="T36" fmla="*/ 1084 w 1505"/>
                <a:gd name="T37" fmla="*/ 919 h 1101"/>
                <a:gd name="T38" fmla="*/ 1120 w 1505"/>
                <a:gd name="T39" fmla="*/ 932 h 1101"/>
                <a:gd name="T40" fmla="*/ 1313 w 1505"/>
                <a:gd name="T41" fmla="*/ 1096 h 1101"/>
                <a:gd name="T42" fmla="*/ 1328 w 1505"/>
                <a:gd name="T43" fmla="*/ 1101 h 1101"/>
                <a:gd name="T44" fmla="*/ 1337 w 1505"/>
                <a:gd name="T45" fmla="*/ 1099 h 1101"/>
                <a:gd name="T46" fmla="*/ 1350 w 1505"/>
                <a:gd name="T47" fmla="*/ 1078 h 1101"/>
                <a:gd name="T48" fmla="*/ 1350 w 1505"/>
                <a:gd name="T49" fmla="*/ 919 h 1101"/>
                <a:gd name="T50" fmla="*/ 1410 w 1505"/>
                <a:gd name="T51" fmla="*/ 919 h 1101"/>
                <a:gd name="T52" fmla="*/ 1505 w 1505"/>
                <a:gd name="T53" fmla="*/ 824 h 1101"/>
                <a:gd name="T54" fmla="*/ 1505 w 1505"/>
                <a:gd name="T55" fmla="*/ 345 h 1101"/>
                <a:gd name="T56" fmla="*/ 1410 w 1505"/>
                <a:gd name="T57" fmla="*/ 250 h 1101"/>
                <a:gd name="T58" fmla="*/ 341 w 1505"/>
                <a:gd name="T59" fmla="*/ 500 h 1101"/>
                <a:gd name="T60" fmla="*/ 287 w 1505"/>
                <a:gd name="T61" fmla="*/ 520 h 1101"/>
                <a:gd name="T62" fmla="*/ 169 w 1505"/>
                <a:gd name="T63" fmla="*/ 619 h 1101"/>
                <a:gd name="T64" fmla="*/ 169 w 1505"/>
                <a:gd name="T65" fmla="*/ 535 h 1101"/>
                <a:gd name="T66" fmla="*/ 133 w 1505"/>
                <a:gd name="T67" fmla="*/ 500 h 1101"/>
                <a:gd name="T68" fmla="*/ 81 w 1505"/>
                <a:gd name="T69" fmla="*/ 500 h 1101"/>
                <a:gd name="T70" fmla="*/ 45 w 1505"/>
                <a:gd name="T71" fmla="*/ 464 h 1101"/>
                <a:gd name="T72" fmla="*/ 45 w 1505"/>
                <a:gd name="T73" fmla="*/ 81 h 1101"/>
                <a:gd name="T74" fmla="*/ 81 w 1505"/>
                <a:gd name="T75" fmla="*/ 45 h 1101"/>
                <a:gd name="T76" fmla="*/ 699 w 1505"/>
                <a:gd name="T77" fmla="*/ 45 h 1101"/>
                <a:gd name="T78" fmla="*/ 735 w 1505"/>
                <a:gd name="T79" fmla="*/ 81 h 1101"/>
                <a:gd name="T80" fmla="*/ 735 w 1505"/>
                <a:gd name="T81" fmla="*/ 250 h 1101"/>
                <a:gd name="T82" fmla="*/ 637 w 1505"/>
                <a:gd name="T83" fmla="*/ 250 h 1101"/>
                <a:gd name="T84" fmla="*/ 542 w 1505"/>
                <a:gd name="T85" fmla="*/ 345 h 1101"/>
                <a:gd name="T86" fmla="*/ 542 w 1505"/>
                <a:gd name="T87" fmla="*/ 500 h 1101"/>
                <a:gd name="T88" fmla="*/ 341 w 1505"/>
                <a:gd name="T89" fmla="*/ 500 h 1101"/>
                <a:gd name="T90" fmla="*/ 1460 w 1505"/>
                <a:gd name="T91" fmla="*/ 824 h 1101"/>
                <a:gd name="T92" fmla="*/ 1410 w 1505"/>
                <a:gd name="T93" fmla="*/ 874 h 1101"/>
                <a:gd name="T94" fmla="*/ 1344 w 1505"/>
                <a:gd name="T95" fmla="*/ 874 h 1101"/>
                <a:gd name="T96" fmla="*/ 1305 w 1505"/>
                <a:gd name="T97" fmla="*/ 913 h 1101"/>
                <a:gd name="T98" fmla="*/ 1305 w 1505"/>
                <a:gd name="T99" fmla="*/ 1030 h 1101"/>
                <a:gd name="T100" fmla="*/ 1149 w 1505"/>
                <a:gd name="T101" fmla="*/ 898 h 1101"/>
                <a:gd name="T102" fmla="*/ 1084 w 1505"/>
                <a:gd name="T103" fmla="*/ 874 h 1101"/>
                <a:gd name="T104" fmla="*/ 637 w 1505"/>
                <a:gd name="T105" fmla="*/ 874 h 1101"/>
                <a:gd name="T106" fmla="*/ 587 w 1505"/>
                <a:gd name="T107" fmla="*/ 824 h 1101"/>
                <a:gd name="T108" fmla="*/ 587 w 1505"/>
                <a:gd name="T109" fmla="*/ 345 h 1101"/>
                <a:gd name="T110" fmla="*/ 637 w 1505"/>
                <a:gd name="T111" fmla="*/ 295 h 1101"/>
                <a:gd name="T112" fmla="*/ 1410 w 1505"/>
                <a:gd name="T113" fmla="*/ 295 h 1101"/>
                <a:gd name="T114" fmla="*/ 1460 w 1505"/>
                <a:gd name="T115" fmla="*/ 345 h 1101"/>
                <a:gd name="T116" fmla="*/ 1460 w 1505"/>
                <a:gd name="T117" fmla="*/ 824 h 1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505" h="1101">
                  <a:moveTo>
                    <a:pt x="1410" y="250"/>
                  </a:moveTo>
                  <a:cubicBezTo>
                    <a:pt x="780" y="250"/>
                    <a:pt x="780" y="250"/>
                    <a:pt x="780" y="250"/>
                  </a:cubicBezTo>
                  <a:cubicBezTo>
                    <a:pt x="780" y="81"/>
                    <a:pt x="780" y="81"/>
                    <a:pt x="780" y="81"/>
                  </a:cubicBezTo>
                  <a:cubicBezTo>
                    <a:pt x="780" y="37"/>
                    <a:pt x="743" y="0"/>
                    <a:pt x="699" y="0"/>
                  </a:cubicBezTo>
                  <a:cubicBezTo>
                    <a:pt x="81" y="0"/>
                    <a:pt x="81" y="0"/>
                    <a:pt x="81" y="0"/>
                  </a:cubicBezTo>
                  <a:cubicBezTo>
                    <a:pt x="36" y="0"/>
                    <a:pt x="0" y="37"/>
                    <a:pt x="0" y="81"/>
                  </a:cubicBezTo>
                  <a:cubicBezTo>
                    <a:pt x="0" y="464"/>
                    <a:pt x="0" y="464"/>
                    <a:pt x="0" y="464"/>
                  </a:cubicBezTo>
                  <a:cubicBezTo>
                    <a:pt x="0" y="509"/>
                    <a:pt x="36" y="545"/>
                    <a:pt x="81" y="545"/>
                  </a:cubicBezTo>
                  <a:cubicBezTo>
                    <a:pt x="124" y="545"/>
                    <a:pt x="124" y="545"/>
                    <a:pt x="124" y="545"/>
                  </a:cubicBezTo>
                  <a:cubicBezTo>
                    <a:pt x="124" y="668"/>
                    <a:pt x="124" y="668"/>
                    <a:pt x="124" y="668"/>
                  </a:cubicBezTo>
                  <a:cubicBezTo>
                    <a:pt x="124" y="676"/>
                    <a:pt x="129" y="684"/>
                    <a:pt x="137" y="688"/>
                  </a:cubicBezTo>
                  <a:cubicBezTo>
                    <a:pt x="140" y="689"/>
                    <a:pt x="143" y="690"/>
                    <a:pt x="147" y="690"/>
                  </a:cubicBezTo>
                  <a:cubicBezTo>
                    <a:pt x="152" y="690"/>
                    <a:pt x="157" y="688"/>
                    <a:pt x="161" y="685"/>
                  </a:cubicBezTo>
                  <a:cubicBezTo>
                    <a:pt x="316" y="554"/>
                    <a:pt x="316" y="554"/>
                    <a:pt x="316" y="554"/>
                  </a:cubicBezTo>
                  <a:cubicBezTo>
                    <a:pt x="323" y="548"/>
                    <a:pt x="332" y="545"/>
                    <a:pt x="341" y="545"/>
                  </a:cubicBezTo>
                  <a:cubicBezTo>
                    <a:pt x="542" y="545"/>
                    <a:pt x="542" y="545"/>
                    <a:pt x="542" y="545"/>
                  </a:cubicBezTo>
                  <a:cubicBezTo>
                    <a:pt x="542" y="824"/>
                    <a:pt x="542" y="824"/>
                    <a:pt x="542" y="824"/>
                  </a:cubicBezTo>
                  <a:cubicBezTo>
                    <a:pt x="542" y="877"/>
                    <a:pt x="585" y="919"/>
                    <a:pt x="637" y="919"/>
                  </a:cubicBezTo>
                  <a:cubicBezTo>
                    <a:pt x="1084" y="919"/>
                    <a:pt x="1084" y="919"/>
                    <a:pt x="1084" y="919"/>
                  </a:cubicBezTo>
                  <a:cubicBezTo>
                    <a:pt x="1097" y="919"/>
                    <a:pt x="1110" y="924"/>
                    <a:pt x="1120" y="932"/>
                  </a:cubicBezTo>
                  <a:cubicBezTo>
                    <a:pt x="1313" y="1096"/>
                    <a:pt x="1313" y="1096"/>
                    <a:pt x="1313" y="1096"/>
                  </a:cubicBezTo>
                  <a:cubicBezTo>
                    <a:pt x="1317" y="1099"/>
                    <a:pt x="1322" y="1101"/>
                    <a:pt x="1328" y="1101"/>
                  </a:cubicBezTo>
                  <a:cubicBezTo>
                    <a:pt x="1331" y="1101"/>
                    <a:pt x="1334" y="1100"/>
                    <a:pt x="1337" y="1099"/>
                  </a:cubicBezTo>
                  <a:cubicBezTo>
                    <a:pt x="1345" y="1095"/>
                    <a:pt x="1350" y="1087"/>
                    <a:pt x="1350" y="1078"/>
                  </a:cubicBezTo>
                  <a:cubicBezTo>
                    <a:pt x="1350" y="919"/>
                    <a:pt x="1350" y="919"/>
                    <a:pt x="1350" y="919"/>
                  </a:cubicBezTo>
                  <a:cubicBezTo>
                    <a:pt x="1410" y="919"/>
                    <a:pt x="1410" y="919"/>
                    <a:pt x="1410" y="919"/>
                  </a:cubicBezTo>
                  <a:cubicBezTo>
                    <a:pt x="1463" y="919"/>
                    <a:pt x="1505" y="877"/>
                    <a:pt x="1505" y="824"/>
                  </a:cubicBezTo>
                  <a:cubicBezTo>
                    <a:pt x="1505" y="345"/>
                    <a:pt x="1505" y="345"/>
                    <a:pt x="1505" y="345"/>
                  </a:cubicBezTo>
                  <a:cubicBezTo>
                    <a:pt x="1505" y="293"/>
                    <a:pt x="1463" y="250"/>
                    <a:pt x="1410" y="250"/>
                  </a:cubicBezTo>
                  <a:close/>
                  <a:moveTo>
                    <a:pt x="341" y="500"/>
                  </a:moveTo>
                  <a:cubicBezTo>
                    <a:pt x="322" y="500"/>
                    <a:pt x="302" y="507"/>
                    <a:pt x="287" y="520"/>
                  </a:cubicBezTo>
                  <a:cubicBezTo>
                    <a:pt x="169" y="619"/>
                    <a:pt x="169" y="619"/>
                    <a:pt x="169" y="619"/>
                  </a:cubicBezTo>
                  <a:cubicBezTo>
                    <a:pt x="169" y="535"/>
                    <a:pt x="169" y="535"/>
                    <a:pt x="169" y="535"/>
                  </a:cubicBezTo>
                  <a:cubicBezTo>
                    <a:pt x="169" y="516"/>
                    <a:pt x="153" y="500"/>
                    <a:pt x="133" y="500"/>
                  </a:cubicBezTo>
                  <a:cubicBezTo>
                    <a:pt x="81" y="500"/>
                    <a:pt x="81" y="500"/>
                    <a:pt x="81" y="500"/>
                  </a:cubicBezTo>
                  <a:cubicBezTo>
                    <a:pt x="61" y="500"/>
                    <a:pt x="45" y="484"/>
                    <a:pt x="45" y="464"/>
                  </a:cubicBezTo>
                  <a:cubicBezTo>
                    <a:pt x="45" y="81"/>
                    <a:pt x="45" y="81"/>
                    <a:pt x="45" y="81"/>
                  </a:cubicBezTo>
                  <a:cubicBezTo>
                    <a:pt x="45" y="61"/>
                    <a:pt x="61" y="45"/>
                    <a:pt x="81" y="45"/>
                  </a:cubicBezTo>
                  <a:cubicBezTo>
                    <a:pt x="699" y="45"/>
                    <a:pt x="699" y="45"/>
                    <a:pt x="699" y="45"/>
                  </a:cubicBezTo>
                  <a:cubicBezTo>
                    <a:pt x="719" y="45"/>
                    <a:pt x="735" y="61"/>
                    <a:pt x="735" y="81"/>
                  </a:cubicBezTo>
                  <a:cubicBezTo>
                    <a:pt x="735" y="250"/>
                    <a:pt x="735" y="250"/>
                    <a:pt x="735" y="250"/>
                  </a:cubicBezTo>
                  <a:cubicBezTo>
                    <a:pt x="637" y="250"/>
                    <a:pt x="637" y="250"/>
                    <a:pt x="637" y="250"/>
                  </a:cubicBezTo>
                  <a:cubicBezTo>
                    <a:pt x="585" y="250"/>
                    <a:pt x="542" y="293"/>
                    <a:pt x="542" y="345"/>
                  </a:cubicBezTo>
                  <a:cubicBezTo>
                    <a:pt x="542" y="500"/>
                    <a:pt x="542" y="500"/>
                    <a:pt x="542" y="500"/>
                  </a:cubicBezTo>
                  <a:lnTo>
                    <a:pt x="341" y="500"/>
                  </a:lnTo>
                  <a:close/>
                  <a:moveTo>
                    <a:pt x="1460" y="824"/>
                  </a:moveTo>
                  <a:cubicBezTo>
                    <a:pt x="1460" y="852"/>
                    <a:pt x="1438" y="874"/>
                    <a:pt x="1410" y="874"/>
                  </a:cubicBezTo>
                  <a:cubicBezTo>
                    <a:pt x="1344" y="874"/>
                    <a:pt x="1344" y="874"/>
                    <a:pt x="1344" y="874"/>
                  </a:cubicBezTo>
                  <a:cubicBezTo>
                    <a:pt x="1323" y="874"/>
                    <a:pt x="1305" y="892"/>
                    <a:pt x="1305" y="913"/>
                  </a:cubicBezTo>
                  <a:cubicBezTo>
                    <a:pt x="1305" y="1030"/>
                    <a:pt x="1305" y="1030"/>
                    <a:pt x="1305" y="1030"/>
                  </a:cubicBezTo>
                  <a:cubicBezTo>
                    <a:pt x="1149" y="898"/>
                    <a:pt x="1149" y="898"/>
                    <a:pt x="1149" y="898"/>
                  </a:cubicBezTo>
                  <a:cubicBezTo>
                    <a:pt x="1131" y="883"/>
                    <a:pt x="1108" y="874"/>
                    <a:pt x="1084" y="874"/>
                  </a:cubicBezTo>
                  <a:cubicBezTo>
                    <a:pt x="637" y="874"/>
                    <a:pt x="637" y="874"/>
                    <a:pt x="637" y="874"/>
                  </a:cubicBezTo>
                  <a:cubicBezTo>
                    <a:pt x="610" y="874"/>
                    <a:pt x="587" y="852"/>
                    <a:pt x="587" y="824"/>
                  </a:cubicBezTo>
                  <a:cubicBezTo>
                    <a:pt x="587" y="345"/>
                    <a:pt x="587" y="345"/>
                    <a:pt x="587" y="345"/>
                  </a:cubicBezTo>
                  <a:cubicBezTo>
                    <a:pt x="587" y="318"/>
                    <a:pt x="610" y="295"/>
                    <a:pt x="637" y="295"/>
                  </a:cubicBezTo>
                  <a:cubicBezTo>
                    <a:pt x="1410" y="295"/>
                    <a:pt x="1410" y="295"/>
                    <a:pt x="1410" y="295"/>
                  </a:cubicBezTo>
                  <a:cubicBezTo>
                    <a:pt x="1438" y="295"/>
                    <a:pt x="1460" y="318"/>
                    <a:pt x="1460" y="345"/>
                  </a:cubicBezTo>
                  <a:lnTo>
                    <a:pt x="1460" y="82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3" name="Freeform 7"/>
            <p:cNvSpPr/>
            <p:nvPr/>
          </p:nvSpPr>
          <p:spPr bwMode="auto">
            <a:xfrm>
              <a:off x="6208713" y="3227388"/>
              <a:ext cx="1833563" cy="173037"/>
            </a:xfrm>
            <a:custGeom>
              <a:avLst/>
              <a:gdLst>
                <a:gd name="T0" fmla="*/ 489 w 489"/>
                <a:gd name="T1" fmla="*/ 23 h 46"/>
                <a:gd name="T2" fmla="*/ 467 w 489"/>
                <a:gd name="T3" fmla="*/ 46 h 46"/>
                <a:gd name="T4" fmla="*/ 23 w 489"/>
                <a:gd name="T5" fmla="*/ 46 h 46"/>
                <a:gd name="T6" fmla="*/ 0 w 489"/>
                <a:gd name="T7" fmla="*/ 23 h 46"/>
                <a:gd name="T8" fmla="*/ 23 w 489"/>
                <a:gd name="T9" fmla="*/ 0 h 46"/>
                <a:gd name="T10" fmla="*/ 467 w 489"/>
                <a:gd name="T11" fmla="*/ 0 h 46"/>
                <a:gd name="T12" fmla="*/ 489 w 489"/>
                <a:gd name="T13" fmla="*/ 23 h 46"/>
              </a:gdLst>
              <a:ahLst/>
              <a:cxnLst>
                <a:cxn ang="0">
                  <a:pos x="T0" y="T1"/>
                </a:cxn>
                <a:cxn ang="0">
                  <a:pos x="T2" y="T3"/>
                </a:cxn>
                <a:cxn ang="0">
                  <a:pos x="T4" y="T5"/>
                </a:cxn>
                <a:cxn ang="0">
                  <a:pos x="T6" y="T7"/>
                </a:cxn>
                <a:cxn ang="0">
                  <a:pos x="T8" y="T9"/>
                </a:cxn>
                <a:cxn ang="0">
                  <a:pos x="T10" y="T11"/>
                </a:cxn>
                <a:cxn ang="0">
                  <a:pos x="T12" y="T13"/>
                </a:cxn>
              </a:cxnLst>
              <a:rect l="0" t="0" r="r" b="b"/>
              <a:pathLst>
                <a:path w="489" h="46">
                  <a:moveTo>
                    <a:pt x="489" y="23"/>
                  </a:moveTo>
                  <a:cubicBezTo>
                    <a:pt x="489" y="35"/>
                    <a:pt x="479" y="46"/>
                    <a:pt x="467" y="46"/>
                  </a:cubicBezTo>
                  <a:cubicBezTo>
                    <a:pt x="23" y="46"/>
                    <a:pt x="23" y="46"/>
                    <a:pt x="23" y="46"/>
                  </a:cubicBezTo>
                  <a:cubicBezTo>
                    <a:pt x="10" y="46"/>
                    <a:pt x="0" y="35"/>
                    <a:pt x="0" y="23"/>
                  </a:cubicBezTo>
                  <a:cubicBezTo>
                    <a:pt x="0" y="10"/>
                    <a:pt x="10" y="0"/>
                    <a:pt x="23" y="0"/>
                  </a:cubicBezTo>
                  <a:cubicBezTo>
                    <a:pt x="467" y="0"/>
                    <a:pt x="467" y="0"/>
                    <a:pt x="467" y="0"/>
                  </a:cubicBezTo>
                  <a:cubicBezTo>
                    <a:pt x="479" y="0"/>
                    <a:pt x="489" y="10"/>
                    <a:pt x="489" y="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4" name="Freeform 8"/>
            <p:cNvSpPr/>
            <p:nvPr/>
          </p:nvSpPr>
          <p:spPr bwMode="auto">
            <a:xfrm>
              <a:off x="6208713" y="3786188"/>
              <a:ext cx="1833563" cy="168275"/>
            </a:xfrm>
            <a:custGeom>
              <a:avLst/>
              <a:gdLst>
                <a:gd name="T0" fmla="*/ 489 w 489"/>
                <a:gd name="T1" fmla="*/ 22 h 45"/>
                <a:gd name="T2" fmla="*/ 467 w 489"/>
                <a:gd name="T3" fmla="*/ 45 h 45"/>
                <a:gd name="T4" fmla="*/ 23 w 489"/>
                <a:gd name="T5" fmla="*/ 45 h 45"/>
                <a:gd name="T6" fmla="*/ 0 w 489"/>
                <a:gd name="T7" fmla="*/ 22 h 45"/>
                <a:gd name="T8" fmla="*/ 23 w 489"/>
                <a:gd name="T9" fmla="*/ 0 h 45"/>
                <a:gd name="T10" fmla="*/ 467 w 489"/>
                <a:gd name="T11" fmla="*/ 0 h 45"/>
                <a:gd name="T12" fmla="*/ 489 w 489"/>
                <a:gd name="T13" fmla="*/ 22 h 45"/>
              </a:gdLst>
              <a:ahLst/>
              <a:cxnLst>
                <a:cxn ang="0">
                  <a:pos x="T0" y="T1"/>
                </a:cxn>
                <a:cxn ang="0">
                  <a:pos x="T2" y="T3"/>
                </a:cxn>
                <a:cxn ang="0">
                  <a:pos x="T4" y="T5"/>
                </a:cxn>
                <a:cxn ang="0">
                  <a:pos x="T6" y="T7"/>
                </a:cxn>
                <a:cxn ang="0">
                  <a:pos x="T8" y="T9"/>
                </a:cxn>
                <a:cxn ang="0">
                  <a:pos x="T10" y="T11"/>
                </a:cxn>
                <a:cxn ang="0">
                  <a:pos x="T12" y="T13"/>
                </a:cxn>
              </a:cxnLst>
              <a:rect l="0" t="0" r="r" b="b"/>
              <a:pathLst>
                <a:path w="489" h="45">
                  <a:moveTo>
                    <a:pt x="489" y="22"/>
                  </a:moveTo>
                  <a:cubicBezTo>
                    <a:pt x="489" y="35"/>
                    <a:pt x="479" y="45"/>
                    <a:pt x="467" y="45"/>
                  </a:cubicBezTo>
                  <a:cubicBezTo>
                    <a:pt x="23" y="45"/>
                    <a:pt x="23" y="45"/>
                    <a:pt x="23" y="45"/>
                  </a:cubicBezTo>
                  <a:cubicBezTo>
                    <a:pt x="10" y="45"/>
                    <a:pt x="0" y="35"/>
                    <a:pt x="0" y="22"/>
                  </a:cubicBezTo>
                  <a:cubicBezTo>
                    <a:pt x="0" y="10"/>
                    <a:pt x="10" y="0"/>
                    <a:pt x="23" y="0"/>
                  </a:cubicBezTo>
                  <a:cubicBezTo>
                    <a:pt x="467" y="0"/>
                    <a:pt x="467" y="0"/>
                    <a:pt x="467" y="0"/>
                  </a:cubicBezTo>
                  <a:cubicBezTo>
                    <a:pt x="479" y="0"/>
                    <a:pt x="489" y="10"/>
                    <a:pt x="489"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5" name="Freeform 9"/>
            <p:cNvSpPr/>
            <p:nvPr/>
          </p:nvSpPr>
          <p:spPr bwMode="auto">
            <a:xfrm>
              <a:off x="3924301" y="1936750"/>
              <a:ext cx="1593850" cy="169862"/>
            </a:xfrm>
            <a:custGeom>
              <a:avLst/>
              <a:gdLst>
                <a:gd name="T0" fmla="*/ 425 w 425"/>
                <a:gd name="T1" fmla="*/ 22 h 45"/>
                <a:gd name="T2" fmla="*/ 403 w 425"/>
                <a:gd name="T3" fmla="*/ 45 h 45"/>
                <a:gd name="T4" fmla="*/ 23 w 425"/>
                <a:gd name="T5" fmla="*/ 45 h 45"/>
                <a:gd name="T6" fmla="*/ 0 w 425"/>
                <a:gd name="T7" fmla="*/ 22 h 45"/>
                <a:gd name="T8" fmla="*/ 23 w 425"/>
                <a:gd name="T9" fmla="*/ 0 h 45"/>
                <a:gd name="T10" fmla="*/ 403 w 425"/>
                <a:gd name="T11" fmla="*/ 0 h 45"/>
                <a:gd name="T12" fmla="*/ 425 w 425"/>
                <a:gd name="T13" fmla="*/ 22 h 45"/>
              </a:gdLst>
              <a:ahLst/>
              <a:cxnLst>
                <a:cxn ang="0">
                  <a:pos x="T0" y="T1"/>
                </a:cxn>
                <a:cxn ang="0">
                  <a:pos x="T2" y="T3"/>
                </a:cxn>
                <a:cxn ang="0">
                  <a:pos x="T4" y="T5"/>
                </a:cxn>
                <a:cxn ang="0">
                  <a:pos x="T6" y="T7"/>
                </a:cxn>
                <a:cxn ang="0">
                  <a:pos x="T8" y="T9"/>
                </a:cxn>
                <a:cxn ang="0">
                  <a:pos x="T10" y="T11"/>
                </a:cxn>
                <a:cxn ang="0">
                  <a:pos x="T12" y="T13"/>
                </a:cxn>
              </a:cxnLst>
              <a:rect l="0" t="0" r="r" b="b"/>
              <a:pathLst>
                <a:path w="425" h="45">
                  <a:moveTo>
                    <a:pt x="425" y="22"/>
                  </a:moveTo>
                  <a:cubicBezTo>
                    <a:pt x="425" y="35"/>
                    <a:pt x="415" y="45"/>
                    <a:pt x="403" y="45"/>
                  </a:cubicBezTo>
                  <a:cubicBezTo>
                    <a:pt x="23" y="45"/>
                    <a:pt x="23" y="45"/>
                    <a:pt x="23" y="45"/>
                  </a:cubicBezTo>
                  <a:cubicBezTo>
                    <a:pt x="11" y="45"/>
                    <a:pt x="0" y="35"/>
                    <a:pt x="0" y="22"/>
                  </a:cubicBezTo>
                  <a:cubicBezTo>
                    <a:pt x="0" y="10"/>
                    <a:pt x="11" y="0"/>
                    <a:pt x="23" y="0"/>
                  </a:cubicBezTo>
                  <a:cubicBezTo>
                    <a:pt x="403" y="0"/>
                    <a:pt x="403" y="0"/>
                    <a:pt x="403" y="0"/>
                  </a:cubicBezTo>
                  <a:cubicBezTo>
                    <a:pt x="415" y="0"/>
                    <a:pt x="425" y="10"/>
                    <a:pt x="425"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6" name="Freeform 10"/>
            <p:cNvSpPr/>
            <p:nvPr/>
          </p:nvSpPr>
          <p:spPr bwMode="auto">
            <a:xfrm>
              <a:off x="3924301" y="2371725"/>
              <a:ext cx="1136650" cy="169862"/>
            </a:xfrm>
            <a:custGeom>
              <a:avLst/>
              <a:gdLst>
                <a:gd name="T0" fmla="*/ 303 w 303"/>
                <a:gd name="T1" fmla="*/ 23 h 45"/>
                <a:gd name="T2" fmla="*/ 281 w 303"/>
                <a:gd name="T3" fmla="*/ 45 h 45"/>
                <a:gd name="T4" fmla="*/ 23 w 303"/>
                <a:gd name="T5" fmla="*/ 45 h 45"/>
                <a:gd name="T6" fmla="*/ 0 w 303"/>
                <a:gd name="T7" fmla="*/ 23 h 45"/>
                <a:gd name="T8" fmla="*/ 23 w 303"/>
                <a:gd name="T9" fmla="*/ 0 h 45"/>
                <a:gd name="T10" fmla="*/ 281 w 303"/>
                <a:gd name="T11" fmla="*/ 0 h 45"/>
                <a:gd name="T12" fmla="*/ 303 w 303"/>
                <a:gd name="T13" fmla="*/ 23 h 45"/>
              </a:gdLst>
              <a:ahLst/>
              <a:cxnLst>
                <a:cxn ang="0">
                  <a:pos x="T0" y="T1"/>
                </a:cxn>
                <a:cxn ang="0">
                  <a:pos x="T2" y="T3"/>
                </a:cxn>
                <a:cxn ang="0">
                  <a:pos x="T4" y="T5"/>
                </a:cxn>
                <a:cxn ang="0">
                  <a:pos x="T6" y="T7"/>
                </a:cxn>
                <a:cxn ang="0">
                  <a:pos x="T8" y="T9"/>
                </a:cxn>
                <a:cxn ang="0">
                  <a:pos x="T10" y="T11"/>
                </a:cxn>
                <a:cxn ang="0">
                  <a:pos x="T12" y="T13"/>
                </a:cxn>
              </a:cxnLst>
              <a:rect l="0" t="0" r="r" b="b"/>
              <a:pathLst>
                <a:path w="303" h="45">
                  <a:moveTo>
                    <a:pt x="303" y="23"/>
                  </a:moveTo>
                  <a:cubicBezTo>
                    <a:pt x="303" y="35"/>
                    <a:pt x="293" y="45"/>
                    <a:pt x="281" y="45"/>
                  </a:cubicBezTo>
                  <a:cubicBezTo>
                    <a:pt x="23" y="45"/>
                    <a:pt x="23" y="45"/>
                    <a:pt x="23" y="45"/>
                  </a:cubicBezTo>
                  <a:cubicBezTo>
                    <a:pt x="11" y="45"/>
                    <a:pt x="0" y="35"/>
                    <a:pt x="0" y="23"/>
                  </a:cubicBezTo>
                  <a:cubicBezTo>
                    <a:pt x="0" y="10"/>
                    <a:pt x="11" y="0"/>
                    <a:pt x="23" y="0"/>
                  </a:cubicBezTo>
                  <a:cubicBezTo>
                    <a:pt x="281" y="0"/>
                    <a:pt x="281" y="0"/>
                    <a:pt x="281" y="0"/>
                  </a:cubicBezTo>
                  <a:cubicBezTo>
                    <a:pt x="293" y="0"/>
                    <a:pt x="303" y="10"/>
                    <a:pt x="303" y="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18" name="Freeform 6"/>
          <p:cNvSpPr/>
          <p:nvPr userDrawn="1"/>
        </p:nvSpPr>
        <p:spPr bwMode="auto">
          <a:xfrm>
            <a:off x="3213039" y="296368"/>
            <a:ext cx="8978961" cy="864888"/>
          </a:xfrm>
          <a:custGeom>
            <a:avLst/>
            <a:gdLst>
              <a:gd name="T0" fmla="*/ 6409 w 6533"/>
              <a:gd name="T1" fmla="*/ 0 h 617"/>
              <a:gd name="T2" fmla="*/ 0 w 6533"/>
              <a:gd name="T3" fmla="*/ 0 h 617"/>
              <a:gd name="T4" fmla="*/ 126 w 6533"/>
              <a:gd name="T5" fmla="*/ 310 h 617"/>
              <a:gd name="T6" fmla="*/ 0 w 6533"/>
              <a:gd name="T7" fmla="*/ 617 h 617"/>
              <a:gd name="T8" fmla="*/ 6409 w 6533"/>
              <a:gd name="T9" fmla="*/ 617 h 617"/>
              <a:gd name="T10" fmla="*/ 6533 w 6533"/>
              <a:gd name="T11" fmla="*/ 310 h 617"/>
              <a:gd name="T12" fmla="*/ 6409 w 6533"/>
              <a:gd name="T13" fmla="*/ 0 h 617"/>
              <a:gd name="connsiteX0" fmla="*/ 9810 w 9810"/>
              <a:gd name="connsiteY0" fmla="*/ 0 h 10000"/>
              <a:gd name="connsiteX1" fmla="*/ 0 w 9810"/>
              <a:gd name="connsiteY1" fmla="*/ 0 h 10000"/>
              <a:gd name="connsiteX2" fmla="*/ 193 w 9810"/>
              <a:gd name="connsiteY2" fmla="*/ 5024 h 10000"/>
              <a:gd name="connsiteX3" fmla="*/ 0 w 9810"/>
              <a:gd name="connsiteY3" fmla="*/ 10000 h 10000"/>
              <a:gd name="connsiteX4" fmla="*/ 9810 w 9810"/>
              <a:gd name="connsiteY4" fmla="*/ 10000 h 10000"/>
              <a:gd name="connsiteX5" fmla="*/ 7589 w 9810"/>
              <a:gd name="connsiteY5" fmla="*/ 5574 h 10000"/>
              <a:gd name="connsiteX6" fmla="*/ 9810 w 9810"/>
              <a:gd name="connsiteY6" fmla="*/ 0 h 10000"/>
              <a:gd name="connsiteX0-1" fmla="*/ 7021 w 10000"/>
              <a:gd name="connsiteY0-2" fmla="*/ 0 h 10000"/>
              <a:gd name="connsiteX1-3" fmla="*/ 0 w 10000"/>
              <a:gd name="connsiteY1-4" fmla="*/ 0 h 10000"/>
              <a:gd name="connsiteX2-5" fmla="*/ 197 w 10000"/>
              <a:gd name="connsiteY2-6" fmla="*/ 5024 h 10000"/>
              <a:gd name="connsiteX3-7" fmla="*/ 0 w 10000"/>
              <a:gd name="connsiteY3-8" fmla="*/ 10000 h 10000"/>
              <a:gd name="connsiteX4-9" fmla="*/ 10000 w 10000"/>
              <a:gd name="connsiteY4-10" fmla="*/ 10000 h 10000"/>
              <a:gd name="connsiteX5-11" fmla="*/ 7736 w 10000"/>
              <a:gd name="connsiteY5-12" fmla="*/ 5574 h 10000"/>
              <a:gd name="connsiteX6-13" fmla="*/ 7021 w 10000"/>
              <a:gd name="connsiteY6-14" fmla="*/ 0 h 10000"/>
              <a:gd name="connsiteX0-15" fmla="*/ 7021 w 7736"/>
              <a:gd name="connsiteY0-16" fmla="*/ 0 h 10038"/>
              <a:gd name="connsiteX1-17" fmla="*/ 0 w 7736"/>
              <a:gd name="connsiteY1-18" fmla="*/ 0 h 10038"/>
              <a:gd name="connsiteX2-19" fmla="*/ 197 w 7736"/>
              <a:gd name="connsiteY2-20" fmla="*/ 5024 h 10038"/>
              <a:gd name="connsiteX3-21" fmla="*/ 0 w 7736"/>
              <a:gd name="connsiteY3-22" fmla="*/ 10000 h 10038"/>
              <a:gd name="connsiteX4-23" fmla="*/ 7017 w 7736"/>
              <a:gd name="connsiteY4-24" fmla="*/ 10038 h 10038"/>
              <a:gd name="connsiteX5-25" fmla="*/ 7736 w 7736"/>
              <a:gd name="connsiteY5-26" fmla="*/ 5574 h 10038"/>
              <a:gd name="connsiteX6-27" fmla="*/ 7021 w 7736"/>
              <a:gd name="connsiteY6-28" fmla="*/ 0 h 10038"/>
              <a:gd name="connsiteX0-29" fmla="*/ 9076 w 9316"/>
              <a:gd name="connsiteY0-30" fmla="*/ 0 h 10000"/>
              <a:gd name="connsiteX1-31" fmla="*/ 0 w 9316"/>
              <a:gd name="connsiteY1-32" fmla="*/ 0 h 10000"/>
              <a:gd name="connsiteX2-33" fmla="*/ 255 w 9316"/>
              <a:gd name="connsiteY2-34" fmla="*/ 5005 h 10000"/>
              <a:gd name="connsiteX3-35" fmla="*/ 0 w 9316"/>
              <a:gd name="connsiteY3-36" fmla="*/ 9962 h 10000"/>
              <a:gd name="connsiteX4-37" fmla="*/ 9071 w 9316"/>
              <a:gd name="connsiteY4-38" fmla="*/ 10000 h 10000"/>
              <a:gd name="connsiteX5-39" fmla="*/ 9316 w 9316"/>
              <a:gd name="connsiteY5-40" fmla="*/ 5668 h 10000"/>
              <a:gd name="connsiteX6-41" fmla="*/ 9076 w 9316"/>
              <a:gd name="connsiteY6-42" fmla="*/ 0 h 10000"/>
              <a:gd name="connsiteX0-43" fmla="*/ 9742 w 10000"/>
              <a:gd name="connsiteY0-44" fmla="*/ 0 h 10000"/>
              <a:gd name="connsiteX1-45" fmla="*/ 0 w 10000"/>
              <a:gd name="connsiteY1-46" fmla="*/ 0 h 10000"/>
              <a:gd name="connsiteX2-47" fmla="*/ 274 w 10000"/>
              <a:gd name="connsiteY2-48" fmla="*/ 5005 h 10000"/>
              <a:gd name="connsiteX3-49" fmla="*/ 0 w 10000"/>
              <a:gd name="connsiteY3-50" fmla="*/ 9962 h 10000"/>
              <a:gd name="connsiteX4-51" fmla="*/ 9737 w 10000"/>
              <a:gd name="connsiteY4-52" fmla="*/ 10000 h 10000"/>
              <a:gd name="connsiteX5-53" fmla="*/ 10000 w 10000"/>
              <a:gd name="connsiteY5-54" fmla="*/ 5668 h 10000"/>
              <a:gd name="connsiteX6-55" fmla="*/ 9742 w 10000"/>
              <a:gd name="connsiteY6-56" fmla="*/ 0 h 10000"/>
              <a:gd name="connsiteX0-57" fmla="*/ 9742 w 9877"/>
              <a:gd name="connsiteY0-58" fmla="*/ 0 h 10000"/>
              <a:gd name="connsiteX1-59" fmla="*/ 0 w 9877"/>
              <a:gd name="connsiteY1-60" fmla="*/ 0 h 10000"/>
              <a:gd name="connsiteX2-61" fmla="*/ 274 w 9877"/>
              <a:gd name="connsiteY2-62" fmla="*/ 5005 h 10000"/>
              <a:gd name="connsiteX3-63" fmla="*/ 0 w 9877"/>
              <a:gd name="connsiteY3-64" fmla="*/ 9962 h 10000"/>
              <a:gd name="connsiteX4-65" fmla="*/ 9737 w 9877"/>
              <a:gd name="connsiteY4-66" fmla="*/ 10000 h 10000"/>
              <a:gd name="connsiteX5-67" fmla="*/ 9738 w 9877"/>
              <a:gd name="connsiteY5-68" fmla="*/ 5783 h 10000"/>
              <a:gd name="connsiteX6-69" fmla="*/ 9742 w 9877"/>
              <a:gd name="connsiteY6-70" fmla="*/ 0 h 10000"/>
              <a:gd name="connsiteX0-71" fmla="*/ 9863 w 9991"/>
              <a:gd name="connsiteY0-72" fmla="*/ 0 h 10000"/>
              <a:gd name="connsiteX1-73" fmla="*/ 0 w 9991"/>
              <a:gd name="connsiteY1-74" fmla="*/ 0 h 10000"/>
              <a:gd name="connsiteX2-75" fmla="*/ 277 w 9991"/>
              <a:gd name="connsiteY2-76" fmla="*/ 5005 h 10000"/>
              <a:gd name="connsiteX3-77" fmla="*/ 0 w 9991"/>
              <a:gd name="connsiteY3-78" fmla="*/ 9962 h 10000"/>
              <a:gd name="connsiteX4-79" fmla="*/ 9858 w 9991"/>
              <a:gd name="connsiteY4-80" fmla="*/ 10000 h 10000"/>
              <a:gd name="connsiteX5-81" fmla="*/ 9817 w 9991"/>
              <a:gd name="connsiteY5-82" fmla="*/ 5783 h 10000"/>
              <a:gd name="connsiteX6-83" fmla="*/ 9863 w 9991"/>
              <a:gd name="connsiteY6-84" fmla="*/ 0 h 10000"/>
              <a:gd name="connsiteX0-85" fmla="*/ 9872 w 10014"/>
              <a:gd name="connsiteY0-86" fmla="*/ 0 h 10000"/>
              <a:gd name="connsiteX1-87" fmla="*/ 0 w 10014"/>
              <a:gd name="connsiteY1-88" fmla="*/ 0 h 10000"/>
              <a:gd name="connsiteX2-89" fmla="*/ 277 w 10014"/>
              <a:gd name="connsiteY2-90" fmla="*/ 5005 h 10000"/>
              <a:gd name="connsiteX3-91" fmla="*/ 0 w 10014"/>
              <a:gd name="connsiteY3-92" fmla="*/ 9962 h 10000"/>
              <a:gd name="connsiteX4-93" fmla="*/ 9867 w 10014"/>
              <a:gd name="connsiteY4-94" fmla="*/ 10000 h 10000"/>
              <a:gd name="connsiteX5-95" fmla="*/ 9890 w 10014"/>
              <a:gd name="connsiteY5-96" fmla="*/ 5745 h 10000"/>
              <a:gd name="connsiteX6-97" fmla="*/ 9872 w 10014"/>
              <a:gd name="connsiteY6-98" fmla="*/ 0 h 10000"/>
              <a:gd name="connsiteX0-99" fmla="*/ 9872 w 10030"/>
              <a:gd name="connsiteY0-100" fmla="*/ 0 h 10000"/>
              <a:gd name="connsiteX1-101" fmla="*/ 0 w 10030"/>
              <a:gd name="connsiteY1-102" fmla="*/ 0 h 10000"/>
              <a:gd name="connsiteX2-103" fmla="*/ 277 w 10030"/>
              <a:gd name="connsiteY2-104" fmla="*/ 5005 h 10000"/>
              <a:gd name="connsiteX3-105" fmla="*/ 0 w 10030"/>
              <a:gd name="connsiteY3-106" fmla="*/ 9962 h 10000"/>
              <a:gd name="connsiteX4-107" fmla="*/ 9867 w 10030"/>
              <a:gd name="connsiteY4-108" fmla="*/ 10000 h 10000"/>
              <a:gd name="connsiteX5-109" fmla="*/ 9890 w 10030"/>
              <a:gd name="connsiteY5-110" fmla="*/ 5745 h 10000"/>
              <a:gd name="connsiteX6-111" fmla="*/ 9872 w 10030"/>
              <a:gd name="connsiteY6-112" fmla="*/ 0 h 10000"/>
              <a:gd name="connsiteX0-113" fmla="*/ 9872 w 9921"/>
              <a:gd name="connsiteY0-114" fmla="*/ 0 h 10000"/>
              <a:gd name="connsiteX1-115" fmla="*/ 0 w 9921"/>
              <a:gd name="connsiteY1-116" fmla="*/ 0 h 10000"/>
              <a:gd name="connsiteX2-117" fmla="*/ 277 w 9921"/>
              <a:gd name="connsiteY2-118" fmla="*/ 5005 h 10000"/>
              <a:gd name="connsiteX3-119" fmla="*/ 0 w 9921"/>
              <a:gd name="connsiteY3-120" fmla="*/ 9962 h 10000"/>
              <a:gd name="connsiteX4-121" fmla="*/ 9867 w 9921"/>
              <a:gd name="connsiteY4-122" fmla="*/ 10000 h 10000"/>
              <a:gd name="connsiteX5-123" fmla="*/ 9890 w 9921"/>
              <a:gd name="connsiteY5-124" fmla="*/ 5745 h 10000"/>
              <a:gd name="connsiteX6-125" fmla="*/ 9872 w 9921"/>
              <a:gd name="connsiteY6-126" fmla="*/ 0 h 10000"/>
              <a:gd name="connsiteX0-127" fmla="*/ 9951 w 9974"/>
              <a:gd name="connsiteY0-128" fmla="*/ 0 h 10000"/>
              <a:gd name="connsiteX1-129" fmla="*/ 0 w 9974"/>
              <a:gd name="connsiteY1-130" fmla="*/ 0 h 10000"/>
              <a:gd name="connsiteX2-131" fmla="*/ 279 w 9974"/>
              <a:gd name="connsiteY2-132" fmla="*/ 5005 h 10000"/>
              <a:gd name="connsiteX3-133" fmla="*/ 0 w 9974"/>
              <a:gd name="connsiteY3-134" fmla="*/ 9962 h 10000"/>
              <a:gd name="connsiteX4-135" fmla="*/ 9946 w 9974"/>
              <a:gd name="connsiteY4-136" fmla="*/ 10000 h 10000"/>
              <a:gd name="connsiteX5-137" fmla="*/ 9969 w 9974"/>
              <a:gd name="connsiteY5-138" fmla="*/ 5745 h 10000"/>
              <a:gd name="connsiteX6-139" fmla="*/ 9951 w 9974"/>
              <a:gd name="connsiteY6-140" fmla="*/ 0 h 10000"/>
              <a:gd name="connsiteX0-141" fmla="*/ 9977 w 10001"/>
              <a:gd name="connsiteY0-142" fmla="*/ 0 h 10000"/>
              <a:gd name="connsiteX1-143" fmla="*/ 0 w 10001"/>
              <a:gd name="connsiteY1-144" fmla="*/ 0 h 10000"/>
              <a:gd name="connsiteX2-145" fmla="*/ 280 w 10001"/>
              <a:gd name="connsiteY2-146" fmla="*/ 5005 h 10000"/>
              <a:gd name="connsiteX3-147" fmla="*/ 0 w 10001"/>
              <a:gd name="connsiteY3-148" fmla="*/ 9962 h 10000"/>
              <a:gd name="connsiteX4-149" fmla="*/ 9972 w 10001"/>
              <a:gd name="connsiteY4-150" fmla="*/ 10000 h 10000"/>
              <a:gd name="connsiteX5-151" fmla="*/ 9995 w 10001"/>
              <a:gd name="connsiteY5-152" fmla="*/ 5745 h 10000"/>
              <a:gd name="connsiteX6-153" fmla="*/ 9977 w 10001"/>
              <a:gd name="connsiteY6-154" fmla="*/ 0 h 10000"/>
              <a:gd name="connsiteX0-155" fmla="*/ 9977 w 10001"/>
              <a:gd name="connsiteY0-156" fmla="*/ 0 h 10000"/>
              <a:gd name="connsiteX1-157" fmla="*/ 0 w 10001"/>
              <a:gd name="connsiteY1-158" fmla="*/ 0 h 10000"/>
              <a:gd name="connsiteX2-159" fmla="*/ 280 w 10001"/>
              <a:gd name="connsiteY2-160" fmla="*/ 5005 h 10000"/>
              <a:gd name="connsiteX3-161" fmla="*/ 0 w 10001"/>
              <a:gd name="connsiteY3-162" fmla="*/ 9962 h 10000"/>
              <a:gd name="connsiteX4-163" fmla="*/ 9972 w 10001"/>
              <a:gd name="connsiteY4-164" fmla="*/ 10000 h 10000"/>
              <a:gd name="connsiteX5-165" fmla="*/ 9995 w 10001"/>
              <a:gd name="connsiteY5-166" fmla="*/ 5745 h 10000"/>
              <a:gd name="connsiteX6-167" fmla="*/ 9977 w 10001"/>
              <a:gd name="connsiteY6-168" fmla="*/ 0 h 10000"/>
              <a:gd name="connsiteX0-169" fmla="*/ 9977 w 10001"/>
              <a:gd name="connsiteY0-170" fmla="*/ 0 h 10000"/>
              <a:gd name="connsiteX1-171" fmla="*/ 0 w 10001"/>
              <a:gd name="connsiteY1-172" fmla="*/ 0 h 10000"/>
              <a:gd name="connsiteX2-173" fmla="*/ 280 w 10001"/>
              <a:gd name="connsiteY2-174" fmla="*/ 5005 h 10000"/>
              <a:gd name="connsiteX3-175" fmla="*/ 0 w 10001"/>
              <a:gd name="connsiteY3-176" fmla="*/ 9962 h 10000"/>
              <a:gd name="connsiteX4-177" fmla="*/ 9972 w 10001"/>
              <a:gd name="connsiteY4-178" fmla="*/ 10000 h 10000"/>
              <a:gd name="connsiteX5-179" fmla="*/ 9995 w 10001"/>
              <a:gd name="connsiteY5-180" fmla="*/ 5745 h 10000"/>
              <a:gd name="connsiteX6-181" fmla="*/ 9977 w 10001"/>
              <a:gd name="connsiteY6-182" fmla="*/ 0 h 10000"/>
              <a:gd name="connsiteX0-183" fmla="*/ 9977 w 9995"/>
              <a:gd name="connsiteY0-184" fmla="*/ 0 h 10000"/>
              <a:gd name="connsiteX1-185" fmla="*/ 0 w 9995"/>
              <a:gd name="connsiteY1-186" fmla="*/ 0 h 10000"/>
              <a:gd name="connsiteX2-187" fmla="*/ 280 w 9995"/>
              <a:gd name="connsiteY2-188" fmla="*/ 5005 h 10000"/>
              <a:gd name="connsiteX3-189" fmla="*/ 0 w 9995"/>
              <a:gd name="connsiteY3-190" fmla="*/ 9962 h 10000"/>
              <a:gd name="connsiteX4-191" fmla="*/ 9972 w 9995"/>
              <a:gd name="connsiteY4-192" fmla="*/ 10000 h 10000"/>
              <a:gd name="connsiteX5-193" fmla="*/ 9995 w 9995"/>
              <a:gd name="connsiteY5-194" fmla="*/ 5745 h 10000"/>
              <a:gd name="connsiteX6-195" fmla="*/ 9977 w 9995"/>
              <a:gd name="connsiteY6-196" fmla="*/ 0 h 10000"/>
              <a:gd name="connsiteX0-197" fmla="*/ 9999 w 10000"/>
              <a:gd name="connsiteY0-198" fmla="*/ 0 h 10000"/>
              <a:gd name="connsiteX1-199" fmla="*/ 0 w 10000"/>
              <a:gd name="connsiteY1-200" fmla="*/ 0 h 10000"/>
              <a:gd name="connsiteX2-201" fmla="*/ 280 w 10000"/>
              <a:gd name="connsiteY2-202" fmla="*/ 5005 h 10000"/>
              <a:gd name="connsiteX3-203" fmla="*/ 0 w 10000"/>
              <a:gd name="connsiteY3-204" fmla="*/ 9962 h 10000"/>
              <a:gd name="connsiteX4-205" fmla="*/ 9977 w 10000"/>
              <a:gd name="connsiteY4-206" fmla="*/ 10000 h 10000"/>
              <a:gd name="connsiteX5-207" fmla="*/ 10000 w 10000"/>
              <a:gd name="connsiteY5-208" fmla="*/ 5745 h 10000"/>
              <a:gd name="connsiteX6-209" fmla="*/ 9999 w 10000"/>
              <a:gd name="connsiteY6-210" fmla="*/ 0 h 10000"/>
              <a:gd name="connsiteX0-211" fmla="*/ 9999 w 10004"/>
              <a:gd name="connsiteY0-212" fmla="*/ 0 h 10000"/>
              <a:gd name="connsiteX1-213" fmla="*/ 0 w 10004"/>
              <a:gd name="connsiteY1-214" fmla="*/ 0 h 10000"/>
              <a:gd name="connsiteX2-215" fmla="*/ 280 w 10004"/>
              <a:gd name="connsiteY2-216" fmla="*/ 5005 h 10000"/>
              <a:gd name="connsiteX3-217" fmla="*/ 0 w 10004"/>
              <a:gd name="connsiteY3-218" fmla="*/ 9962 h 10000"/>
              <a:gd name="connsiteX4-219" fmla="*/ 10000 w 10004"/>
              <a:gd name="connsiteY4-220" fmla="*/ 10000 h 10000"/>
              <a:gd name="connsiteX5-221" fmla="*/ 10000 w 10004"/>
              <a:gd name="connsiteY5-222" fmla="*/ 5745 h 10000"/>
              <a:gd name="connsiteX6-223" fmla="*/ 9999 w 10004"/>
              <a:gd name="connsiteY6-224" fmla="*/ 0 h 10000"/>
              <a:gd name="connsiteX0-225" fmla="*/ 9999 w 10000"/>
              <a:gd name="connsiteY0-226" fmla="*/ 0 h 10000"/>
              <a:gd name="connsiteX1-227" fmla="*/ 0 w 10000"/>
              <a:gd name="connsiteY1-228" fmla="*/ 0 h 10000"/>
              <a:gd name="connsiteX2-229" fmla="*/ 280 w 10000"/>
              <a:gd name="connsiteY2-230" fmla="*/ 5005 h 10000"/>
              <a:gd name="connsiteX3-231" fmla="*/ 0 w 10000"/>
              <a:gd name="connsiteY3-232" fmla="*/ 9962 h 10000"/>
              <a:gd name="connsiteX4-233" fmla="*/ 10000 w 10000"/>
              <a:gd name="connsiteY4-234" fmla="*/ 10000 h 10000"/>
              <a:gd name="connsiteX5-235" fmla="*/ 10000 w 10000"/>
              <a:gd name="connsiteY5-236" fmla="*/ 5745 h 10000"/>
              <a:gd name="connsiteX6-237" fmla="*/ 9999 w 10000"/>
              <a:gd name="connsiteY6-238" fmla="*/ 0 h 10000"/>
              <a:gd name="connsiteX0-239" fmla="*/ 14796 w 14796"/>
              <a:gd name="connsiteY0-240" fmla="*/ 0 h 10000"/>
              <a:gd name="connsiteX1-241" fmla="*/ 0 w 14796"/>
              <a:gd name="connsiteY1-242" fmla="*/ 0 h 10000"/>
              <a:gd name="connsiteX2-243" fmla="*/ 280 w 14796"/>
              <a:gd name="connsiteY2-244" fmla="*/ 5005 h 10000"/>
              <a:gd name="connsiteX3-245" fmla="*/ 0 w 14796"/>
              <a:gd name="connsiteY3-246" fmla="*/ 9962 h 10000"/>
              <a:gd name="connsiteX4-247" fmla="*/ 10000 w 14796"/>
              <a:gd name="connsiteY4-248" fmla="*/ 10000 h 10000"/>
              <a:gd name="connsiteX5-249" fmla="*/ 10000 w 14796"/>
              <a:gd name="connsiteY5-250" fmla="*/ 5745 h 10000"/>
              <a:gd name="connsiteX6-251" fmla="*/ 14796 w 14796"/>
              <a:gd name="connsiteY6-252" fmla="*/ 0 h 10000"/>
              <a:gd name="connsiteX0-253" fmla="*/ 14796 w 14796"/>
              <a:gd name="connsiteY0-254" fmla="*/ 0 h 9968"/>
              <a:gd name="connsiteX1-255" fmla="*/ 0 w 14796"/>
              <a:gd name="connsiteY1-256" fmla="*/ 0 h 9968"/>
              <a:gd name="connsiteX2-257" fmla="*/ 280 w 14796"/>
              <a:gd name="connsiteY2-258" fmla="*/ 5005 h 9968"/>
              <a:gd name="connsiteX3-259" fmla="*/ 0 w 14796"/>
              <a:gd name="connsiteY3-260" fmla="*/ 9962 h 9968"/>
              <a:gd name="connsiteX4-261" fmla="*/ 14788 w 14796"/>
              <a:gd name="connsiteY4-262" fmla="*/ 9968 h 9968"/>
              <a:gd name="connsiteX5-263" fmla="*/ 10000 w 14796"/>
              <a:gd name="connsiteY5-264" fmla="*/ 5745 h 9968"/>
              <a:gd name="connsiteX6-265" fmla="*/ 14796 w 14796"/>
              <a:gd name="connsiteY6-266" fmla="*/ 0 h 9968"/>
              <a:gd name="connsiteX0-267" fmla="*/ 10000 w 10000"/>
              <a:gd name="connsiteY0-268" fmla="*/ 0 h 10000"/>
              <a:gd name="connsiteX1-269" fmla="*/ 0 w 10000"/>
              <a:gd name="connsiteY1-270" fmla="*/ 0 h 10000"/>
              <a:gd name="connsiteX2-271" fmla="*/ 189 w 10000"/>
              <a:gd name="connsiteY2-272" fmla="*/ 5021 h 10000"/>
              <a:gd name="connsiteX3-273" fmla="*/ 0 w 10000"/>
              <a:gd name="connsiteY3-274" fmla="*/ 9994 h 10000"/>
              <a:gd name="connsiteX4-275" fmla="*/ 9995 w 10000"/>
              <a:gd name="connsiteY4-276" fmla="*/ 10000 h 10000"/>
              <a:gd name="connsiteX5-277" fmla="*/ 9998 w 10000"/>
              <a:gd name="connsiteY5-278" fmla="*/ 6152 h 10000"/>
              <a:gd name="connsiteX6-279" fmla="*/ 10000 w 10000"/>
              <a:gd name="connsiteY6-280" fmla="*/ 0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0000" h="10000">
                <a:moveTo>
                  <a:pt x="10000" y="0"/>
                </a:moveTo>
                <a:lnTo>
                  <a:pt x="0" y="0"/>
                </a:lnTo>
                <a:cubicBezTo>
                  <a:pt x="62" y="1674"/>
                  <a:pt x="124" y="3347"/>
                  <a:pt x="189" y="5021"/>
                </a:cubicBezTo>
                <a:cubicBezTo>
                  <a:pt x="124" y="6679"/>
                  <a:pt x="62" y="8336"/>
                  <a:pt x="0" y="9994"/>
                </a:cubicBezTo>
                <a:lnTo>
                  <a:pt x="9995" y="10000"/>
                </a:lnTo>
                <a:cubicBezTo>
                  <a:pt x="9993" y="8184"/>
                  <a:pt x="9998" y="8051"/>
                  <a:pt x="9998" y="6152"/>
                </a:cubicBezTo>
                <a:cubicBezTo>
                  <a:pt x="9996" y="3296"/>
                  <a:pt x="10001" y="2674"/>
                  <a:pt x="10000" y="0"/>
                </a:cubicBez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9" name="Freeform 11"/>
          <p:cNvSpPr/>
          <p:nvPr userDrawn="1"/>
        </p:nvSpPr>
        <p:spPr bwMode="auto">
          <a:xfrm>
            <a:off x="310766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131.xml><?xml version="1.0" encoding="utf-8"?>
<p:sldLayout xmlns:a="http://schemas.openxmlformats.org/drawingml/2006/main" xmlns:r="http://schemas.openxmlformats.org/officeDocument/2006/relationships" xmlns:p="http://schemas.openxmlformats.org/presentationml/2006/main" userDrawn="1">
  <p:cSld name="4#目标">
    <p:spTree>
      <p:nvGrpSpPr>
        <p:cNvPr id="1" name=""/>
        <p:cNvGrpSpPr/>
        <p:nvPr/>
      </p:nvGrpSpPr>
      <p:grpSpPr>
        <a:xfrm>
          <a:off x="0" y="0"/>
          <a:ext cx="0" cy="0"/>
          <a:chOff x="0" y="0"/>
          <a:chExt cx="0" cy="0"/>
        </a:xfrm>
      </p:grpSpPr>
      <p:sp>
        <p:nvSpPr>
          <p:cNvPr id="3" name="内容占位符 2"/>
          <p:cNvSpPr>
            <a:spLocks noGrp="1"/>
          </p:cNvSpPr>
          <p:nvPr>
            <p:ph idx="1" hasCustomPrompt="1"/>
          </p:nvPr>
        </p:nvSpPr>
        <p:spPr>
          <a:xfrm>
            <a:off x="912284" y="1233487"/>
            <a:ext cx="10558800" cy="4680000"/>
          </a:xfrm>
        </p:spPr>
        <p:txBody>
          <a:bodyPr/>
          <a:lstStyle>
            <a:lvl1pPr marL="301625" marR="0" indent="-301625" algn="just" defTabSz="802005" rtl="0" eaLnBrk="1" fontAlgn="base" latinLnBrk="0" hangingPunct="1">
              <a:lnSpc>
                <a:spcPct val="140000"/>
              </a:lnSpc>
              <a:spcBef>
                <a:spcPct val="30000"/>
              </a:spcBef>
              <a:spcAft>
                <a:spcPct val="0"/>
              </a:spcAft>
              <a:buClr>
                <a:srgbClr val="808080"/>
              </a:buClr>
              <a:buSzPct val="60000"/>
              <a:buFont typeface="Wingdings" panose="05000000000000000000" pitchFamily="2" charset="2"/>
              <a:buChar char="l"/>
              <a:defRPr>
                <a:latin typeface="+mn-ea"/>
                <a:ea typeface="+mn-ea"/>
                <a:cs typeface="Arial" panose="020B0604020202020204" pitchFamily="34" charset="0"/>
              </a:defRPr>
            </a:lvl1pPr>
            <a:lvl2pPr algn="just" eaLnBrk="1" hangingPunct="1">
              <a:defRPr>
                <a:latin typeface="+mn-ea"/>
                <a:ea typeface="+mn-ea"/>
                <a:cs typeface="Arial" panose="020B0604020202020204" pitchFamily="34" charset="0"/>
              </a:defRPr>
            </a:lvl2pPr>
            <a:lvl3pPr algn="just" eaLnBrk="1" hangingPunct="1">
              <a:defRPr>
                <a:latin typeface="+mn-ea"/>
                <a:ea typeface="+mn-ea"/>
                <a:cs typeface="Arial" panose="020B0604020202020204" pitchFamily="34" charset="0"/>
              </a:defRPr>
            </a:lvl3pPr>
            <a:lvl4pPr algn="just" eaLnBrk="1" hangingPunct="1">
              <a:defRPr>
                <a:latin typeface="+mn-ea"/>
                <a:ea typeface="+mn-ea"/>
                <a:cs typeface="Arial" panose="020B0604020202020204" pitchFamily="34" charset="0"/>
              </a:defRPr>
            </a:lvl4pPr>
            <a:lvl5pPr algn="just" eaLnBrk="1" hangingPunct="1">
              <a:defRPr>
                <a:latin typeface="+mn-ea"/>
                <a:ea typeface="+mn-ea"/>
                <a:cs typeface="Arial" panose="020B0604020202020204" pitchFamily="34" charset="0"/>
              </a:defRPr>
            </a:lvl5pPr>
          </a:lstStyle>
          <a:p>
            <a:pPr marL="301625" marR="0" lvl="0" indent="-301625" algn="l" defTabSz="802005" rtl="0" eaLnBrk="0" fontAlgn="base" latinLnBrk="0" hangingPunct="0">
              <a:lnSpc>
                <a:spcPct val="140000"/>
              </a:lnSpc>
              <a:spcBef>
                <a:spcPct val="30000"/>
              </a:spcBef>
              <a:spcAft>
                <a:spcPct val="0"/>
              </a:spcAft>
              <a:buClr>
                <a:srgbClr val="808080"/>
              </a:buClr>
              <a:buSzPct val="60000"/>
              <a:buFont typeface="Wingdings" panose="05000000000000000000" pitchFamily="2" charset="2"/>
              <a:buChar char="l"/>
              <a:defRPr/>
            </a:pPr>
            <a:r>
              <a:rPr kumimoji="0" lang="zh-CN" altLang="en-US" sz="2200" b="0" i="0" u="none" strike="noStrike" kern="0" cap="none" spc="0" normalizeH="0" baseline="0" noProof="0" dirty="0">
                <a:ln>
                  <a:noFill/>
                </a:ln>
                <a:solidFill>
                  <a:srgbClr val="000000"/>
                </a:solidFill>
                <a:effectLst/>
                <a:uLnTx/>
                <a:uFillTx/>
                <a:latin typeface="+mn-lt"/>
                <a:ea typeface="+mn-ea"/>
                <a:cs typeface="+mn-cs"/>
              </a:rPr>
              <a:t>学完本课程后，您将能够：</a:t>
            </a:r>
            <a:endParaRPr kumimoji="0" lang="zh-CN" altLang="en-US" sz="2200" b="0" i="0" u="none" strike="noStrike" kern="0" cap="none" spc="0" normalizeH="0" baseline="0" noProof="0" dirty="0">
              <a:ln>
                <a:noFill/>
              </a:ln>
              <a:solidFill>
                <a:srgbClr val="000000"/>
              </a:solidFill>
              <a:effectLst/>
              <a:uLnTx/>
              <a:uFillTx/>
              <a:latin typeface="+mn-lt"/>
              <a:ea typeface="+mn-ea"/>
              <a:cs typeface="+mn-cs"/>
            </a:endParaRPr>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7" name="TextBox 10"/>
          <p:cNvSpPr txBox="1"/>
          <p:nvPr userDrawn="1"/>
        </p:nvSpPr>
        <p:spPr bwMode="auto">
          <a:xfrm>
            <a:off x="1595500" y="408779"/>
            <a:ext cx="1665402" cy="639559"/>
          </a:xfrm>
          <a:prstGeom prst="rect">
            <a:avLst/>
          </a:prstGeom>
          <a:noFill/>
          <a:ln w="9525">
            <a:noFill/>
            <a:miter lim="800000"/>
          </a:ln>
        </p:spPr>
        <p:txBody>
          <a:bodyPr wrap="square" lIns="99980" tIns="49987" rIns="99980" bIns="49987" rtlCol="0">
            <a:spAutoFit/>
          </a:bodyPr>
          <a:lstStyle/>
          <a:p>
            <a:pPr defTabSz="1001395" eaLnBrk="0" hangingPunct="0"/>
            <a:r>
              <a:rPr lang="zh-CN" altLang="en-US" sz="3500" b="1" dirty="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rPr>
              <a:t>目标</a:t>
            </a:r>
            <a:endParaRPr lang="en-US" altLang="zh-CN" sz="3500" b="1" dirty="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9"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10" name="组合 9"/>
          <p:cNvGrpSpPr/>
          <p:nvPr userDrawn="1"/>
        </p:nvGrpSpPr>
        <p:grpSpPr>
          <a:xfrm>
            <a:off x="443372" y="440668"/>
            <a:ext cx="533970" cy="533470"/>
            <a:chOff x="2960687" y="4865687"/>
            <a:chExt cx="1698626" cy="1697038"/>
          </a:xfrm>
          <a:solidFill>
            <a:schemeClr val="bg1"/>
          </a:solidFill>
        </p:grpSpPr>
        <p:sp>
          <p:nvSpPr>
            <p:cNvPr id="11" name="Freeform 6"/>
            <p:cNvSpPr/>
            <p:nvPr/>
          </p:nvSpPr>
          <p:spPr bwMode="auto">
            <a:xfrm>
              <a:off x="2960687" y="5251450"/>
              <a:ext cx="1311275" cy="1311275"/>
            </a:xfrm>
            <a:custGeom>
              <a:avLst/>
              <a:gdLst>
                <a:gd name="T0" fmla="*/ 1114 w 1293"/>
                <a:gd name="T1" fmla="*/ 294 h 1293"/>
                <a:gd name="T2" fmla="*/ 1233 w 1293"/>
                <a:gd name="T3" fmla="*/ 647 h 1293"/>
                <a:gd name="T4" fmla="*/ 647 w 1293"/>
                <a:gd name="T5" fmla="*/ 1233 h 1293"/>
                <a:gd name="T6" fmla="*/ 60 w 1293"/>
                <a:gd name="T7" fmla="*/ 647 h 1293"/>
                <a:gd name="T8" fmla="*/ 647 w 1293"/>
                <a:gd name="T9" fmla="*/ 60 h 1293"/>
                <a:gd name="T10" fmla="*/ 1001 w 1293"/>
                <a:gd name="T11" fmla="*/ 180 h 1293"/>
                <a:gd name="T12" fmla="*/ 1044 w 1293"/>
                <a:gd name="T13" fmla="*/ 137 h 1293"/>
                <a:gd name="T14" fmla="*/ 647 w 1293"/>
                <a:gd name="T15" fmla="*/ 0 h 1293"/>
                <a:gd name="T16" fmla="*/ 0 w 1293"/>
                <a:gd name="T17" fmla="*/ 647 h 1293"/>
                <a:gd name="T18" fmla="*/ 647 w 1293"/>
                <a:gd name="T19" fmla="*/ 1293 h 1293"/>
                <a:gd name="T20" fmla="*/ 1293 w 1293"/>
                <a:gd name="T21" fmla="*/ 647 h 1293"/>
                <a:gd name="T22" fmla="*/ 1157 w 1293"/>
                <a:gd name="T23" fmla="*/ 251 h 1293"/>
                <a:gd name="T24" fmla="*/ 1114 w 1293"/>
                <a:gd name="T25" fmla="*/ 294 h 1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93" h="1293">
                  <a:moveTo>
                    <a:pt x="1114" y="294"/>
                  </a:moveTo>
                  <a:cubicBezTo>
                    <a:pt x="1189" y="392"/>
                    <a:pt x="1233" y="514"/>
                    <a:pt x="1233" y="647"/>
                  </a:cubicBezTo>
                  <a:cubicBezTo>
                    <a:pt x="1233" y="970"/>
                    <a:pt x="970" y="1233"/>
                    <a:pt x="647" y="1233"/>
                  </a:cubicBezTo>
                  <a:cubicBezTo>
                    <a:pt x="323" y="1233"/>
                    <a:pt x="60" y="970"/>
                    <a:pt x="60" y="647"/>
                  </a:cubicBezTo>
                  <a:cubicBezTo>
                    <a:pt x="60" y="323"/>
                    <a:pt x="323" y="60"/>
                    <a:pt x="647" y="60"/>
                  </a:cubicBezTo>
                  <a:cubicBezTo>
                    <a:pt x="780" y="60"/>
                    <a:pt x="903" y="105"/>
                    <a:pt x="1001" y="180"/>
                  </a:cubicBezTo>
                  <a:cubicBezTo>
                    <a:pt x="1044" y="137"/>
                    <a:pt x="1044" y="137"/>
                    <a:pt x="1044" y="137"/>
                  </a:cubicBezTo>
                  <a:cubicBezTo>
                    <a:pt x="934" y="52"/>
                    <a:pt x="796" y="0"/>
                    <a:pt x="647" y="0"/>
                  </a:cubicBezTo>
                  <a:cubicBezTo>
                    <a:pt x="290" y="0"/>
                    <a:pt x="0" y="290"/>
                    <a:pt x="0" y="647"/>
                  </a:cubicBezTo>
                  <a:cubicBezTo>
                    <a:pt x="0" y="1003"/>
                    <a:pt x="290" y="1293"/>
                    <a:pt x="647" y="1293"/>
                  </a:cubicBezTo>
                  <a:cubicBezTo>
                    <a:pt x="1003" y="1293"/>
                    <a:pt x="1293" y="1003"/>
                    <a:pt x="1293" y="647"/>
                  </a:cubicBezTo>
                  <a:cubicBezTo>
                    <a:pt x="1293" y="498"/>
                    <a:pt x="1242" y="360"/>
                    <a:pt x="1157" y="251"/>
                  </a:cubicBezTo>
                  <a:lnTo>
                    <a:pt x="1114" y="29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2" name="Freeform 7"/>
            <p:cNvSpPr/>
            <p:nvPr/>
          </p:nvSpPr>
          <p:spPr bwMode="auto">
            <a:xfrm>
              <a:off x="3168650" y="5459413"/>
              <a:ext cx="895350" cy="895350"/>
            </a:xfrm>
            <a:custGeom>
              <a:avLst/>
              <a:gdLst>
                <a:gd name="T0" fmla="*/ 762 w 883"/>
                <a:gd name="T1" fmla="*/ 235 h 883"/>
                <a:gd name="T2" fmla="*/ 823 w 883"/>
                <a:gd name="T3" fmla="*/ 442 h 883"/>
                <a:gd name="T4" fmla="*/ 442 w 883"/>
                <a:gd name="T5" fmla="*/ 823 h 883"/>
                <a:gd name="T6" fmla="*/ 60 w 883"/>
                <a:gd name="T7" fmla="*/ 442 h 883"/>
                <a:gd name="T8" fmla="*/ 442 w 883"/>
                <a:gd name="T9" fmla="*/ 60 h 883"/>
                <a:gd name="T10" fmla="*/ 649 w 883"/>
                <a:gd name="T11" fmla="*/ 122 h 883"/>
                <a:gd name="T12" fmla="*/ 692 w 883"/>
                <a:gd name="T13" fmla="*/ 78 h 883"/>
                <a:gd name="T14" fmla="*/ 442 w 883"/>
                <a:gd name="T15" fmla="*/ 0 h 883"/>
                <a:gd name="T16" fmla="*/ 0 w 883"/>
                <a:gd name="T17" fmla="*/ 442 h 883"/>
                <a:gd name="T18" fmla="*/ 442 w 883"/>
                <a:gd name="T19" fmla="*/ 883 h 883"/>
                <a:gd name="T20" fmla="*/ 883 w 883"/>
                <a:gd name="T21" fmla="*/ 442 h 883"/>
                <a:gd name="T22" fmla="*/ 806 w 883"/>
                <a:gd name="T23" fmla="*/ 192 h 883"/>
                <a:gd name="T24" fmla="*/ 762 w 883"/>
                <a:gd name="T25" fmla="*/ 235 h 8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83" h="883">
                  <a:moveTo>
                    <a:pt x="762" y="235"/>
                  </a:moveTo>
                  <a:cubicBezTo>
                    <a:pt x="801" y="295"/>
                    <a:pt x="823" y="366"/>
                    <a:pt x="823" y="442"/>
                  </a:cubicBezTo>
                  <a:cubicBezTo>
                    <a:pt x="823" y="652"/>
                    <a:pt x="652" y="823"/>
                    <a:pt x="442" y="823"/>
                  </a:cubicBezTo>
                  <a:cubicBezTo>
                    <a:pt x="231" y="823"/>
                    <a:pt x="60" y="652"/>
                    <a:pt x="60" y="442"/>
                  </a:cubicBezTo>
                  <a:cubicBezTo>
                    <a:pt x="60" y="231"/>
                    <a:pt x="231" y="60"/>
                    <a:pt x="442" y="60"/>
                  </a:cubicBezTo>
                  <a:cubicBezTo>
                    <a:pt x="518" y="60"/>
                    <a:pt x="589" y="83"/>
                    <a:pt x="649" y="122"/>
                  </a:cubicBezTo>
                  <a:cubicBezTo>
                    <a:pt x="692" y="78"/>
                    <a:pt x="692" y="78"/>
                    <a:pt x="692" y="78"/>
                  </a:cubicBezTo>
                  <a:cubicBezTo>
                    <a:pt x="621" y="29"/>
                    <a:pt x="535" y="0"/>
                    <a:pt x="442" y="0"/>
                  </a:cubicBezTo>
                  <a:cubicBezTo>
                    <a:pt x="198" y="0"/>
                    <a:pt x="0" y="198"/>
                    <a:pt x="0" y="442"/>
                  </a:cubicBezTo>
                  <a:cubicBezTo>
                    <a:pt x="0" y="685"/>
                    <a:pt x="198" y="883"/>
                    <a:pt x="442" y="883"/>
                  </a:cubicBezTo>
                  <a:cubicBezTo>
                    <a:pt x="685" y="883"/>
                    <a:pt x="883" y="685"/>
                    <a:pt x="883" y="442"/>
                  </a:cubicBezTo>
                  <a:cubicBezTo>
                    <a:pt x="883" y="349"/>
                    <a:pt x="855" y="263"/>
                    <a:pt x="806" y="192"/>
                  </a:cubicBezTo>
                  <a:lnTo>
                    <a:pt x="762" y="2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3" name="Freeform 8"/>
            <p:cNvSpPr/>
            <p:nvPr/>
          </p:nvSpPr>
          <p:spPr bwMode="auto">
            <a:xfrm>
              <a:off x="3384550" y="5675313"/>
              <a:ext cx="463550" cy="463550"/>
            </a:xfrm>
            <a:custGeom>
              <a:avLst/>
              <a:gdLst>
                <a:gd name="T0" fmla="*/ 390 w 457"/>
                <a:gd name="T1" fmla="*/ 181 h 457"/>
                <a:gd name="T2" fmla="*/ 397 w 457"/>
                <a:gd name="T3" fmla="*/ 229 h 457"/>
                <a:gd name="T4" fmla="*/ 229 w 457"/>
                <a:gd name="T5" fmla="*/ 397 h 457"/>
                <a:gd name="T6" fmla="*/ 60 w 457"/>
                <a:gd name="T7" fmla="*/ 229 h 457"/>
                <a:gd name="T8" fmla="*/ 229 w 457"/>
                <a:gd name="T9" fmla="*/ 60 h 457"/>
                <a:gd name="T10" fmla="*/ 277 w 457"/>
                <a:gd name="T11" fmla="*/ 67 h 457"/>
                <a:gd name="T12" fmla="*/ 324 w 457"/>
                <a:gd name="T13" fmla="*/ 21 h 457"/>
                <a:gd name="T14" fmla="*/ 229 w 457"/>
                <a:gd name="T15" fmla="*/ 0 h 457"/>
                <a:gd name="T16" fmla="*/ 0 w 457"/>
                <a:gd name="T17" fmla="*/ 229 h 457"/>
                <a:gd name="T18" fmla="*/ 229 w 457"/>
                <a:gd name="T19" fmla="*/ 457 h 457"/>
                <a:gd name="T20" fmla="*/ 457 w 457"/>
                <a:gd name="T21" fmla="*/ 229 h 457"/>
                <a:gd name="T22" fmla="*/ 437 w 457"/>
                <a:gd name="T23" fmla="*/ 134 h 457"/>
                <a:gd name="T24" fmla="*/ 390 w 457"/>
                <a:gd name="T25" fmla="*/ 181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7" h="457">
                  <a:moveTo>
                    <a:pt x="390" y="181"/>
                  </a:moveTo>
                  <a:cubicBezTo>
                    <a:pt x="395" y="196"/>
                    <a:pt x="397" y="212"/>
                    <a:pt x="397" y="229"/>
                  </a:cubicBezTo>
                  <a:cubicBezTo>
                    <a:pt x="397" y="322"/>
                    <a:pt x="322" y="397"/>
                    <a:pt x="229" y="397"/>
                  </a:cubicBezTo>
                  <a:cubicBezTo>
                    <a:pt x="136" y="397"/>
                    <a:pt x="60" y="322"/>
                    <a:pt x="60" y="229"/>
                  </a:cubicBezTo>
                  <a:cubicBezTo>
                    <a:pt x="60" y="136"/>
                    <a:pt x="136" y="60"/>
                    <a:pt x="229" y="60"/>
                  </a:cubicBezTo>
                  <a:cubicBezTo>
                    <a:pt x="245" y="60"/>
                    <a:pt x="262" y="63"/>
                    <a:pt x="277" y="67"/>
                  </a:cubicBezTo>
                  <a:cubicBezTo>
                    <a:pt x="324" y="21"/>
                    <a:pt x="324" y="21"/>
                    <a:pt x="324" y="21"/>
                  </a:cubicBezTo>
                  <a:cubicBezTo>
                    <a:pt x="295" y="8"/>
                    <a:pt x="263" y="0"/>
                    <a:pt x="229" y="0"/>
                  </a:cubicBezTo>
                  <a:cubicBezTo>
                    <a:pt x="103" y="0"/>
                    <a:pt x="0" y="103"/>
                    <a:pt x="0" y="229"/>
                  </a:cubicBezTo>
                  <a:cubicBezTo>
                    <a:pt x="0" y="355"/>
                    <a:pt x="103" y="457"/>
                    <a:pt x="229" y="457"/>
                  </a:cubicBezTo>
                  <a:cubicBezTo>
                    <a:pt x="355" y="457"/>
                    <a:pt x="457" y="355"/>
                    <a:pt x="457" y="229"/>
                  </a:cubicBezTo>
                  <a:cubicBezTo>
                    <a:pt x="457" y="195"/>
                    <a:pt x="450" y="163"/>
                    <a:pt x="437" y="134"/>
                  </a:cubicBezTo>
                  <a:lnTo>
                    <a:pt x="390" y="18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4" name="Freeform 9"/>
            <p:cNvSpPr/>
            <p:nvPr/>
          </p:nvSpPr>
          <p:spPr bwMode="auto">
            <a:xfrm>
              <a:off x="3582988" y="5092700"/>
              <a:ext cx="850900" cy="844550"/>
            </a:xfrm>
            <a:custGeom>
              <a:avLst/>
              <a:gdLst>
                <a:gd name="T0" fmla="*/ 33 w 839"/>
                <a:gd name="T1" fmla="*/ 834 h 834"/>
                <a:gd name="T2" fmla="*/ 11 w 839"/>
                <a:gd name="T3" fmla="*/ 825 h 834"/>
                <a:gd name="T4" fmla="*/ 11 w 839"/>
                <a:gd name="T5" fmla="*/ 782 h 834"/>
                <a:gd name="T6" fmla="*/ 785 w 839"/>
                <a:gd name="T7" fmla="*/ 12 h 834"/>
                <a:gd name="T8" fmla="*/ 827 w 839"/>
                <a:gd name="T9" fmla="*/ 12 h 834"/>
                <a:gd name="T10" fmla="*/ 827 w 839"/>
                <a:gd name="T11" fmla="*/ 54 h 834"/>
                <a:gd name="T12" fmla="*/ 54 w 839"/>
                <a:gd name="T13" fmla="*/ 825 h 834"/>
                <a:gd name="T14" fmla="*/ 33 w 839"/>
                <a:gd name="T15" fmla="*/ 834 h 8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39" h="834">
                  <a:moveTo>
                    <a:pt x="33" y="834"/>
                  </a:moveTo>
                  <a:cubicBezTo>
                    <a:pt x="25" y="834"/>
                    <a:pt x="17" y="831"/>
                    <a:pt x="11" y="825"/>
                  </a:cubicBezTo>
                  <a:cubicBezTo>
                    <a:pt x="0" y="813"/>
                    <a:pt x="0" y="794"/>
                    <a:pt x="11" y="782"/>
                  </a:cubicBezTo>
                  <a:cubicBezTo>
                    <a:pt x="785" y="12"/>
                    <a:pt x="785" y="12"/>
                    <a:pt x="785" y="12"/>
                  </a:cubicBezTo>
                  <a:cubicBezTo>
                    <a:pt x="796" y="0"/>
                    <a:pt x="815" y="0"/>
                    <a:pt x="827" y="12"/>
                  </a:cubicBezTo>
                  <a:cubicBezTo>
                    <a:pt x="839" y="24"/>
                    <a:pt x="839" y="43"/>
                    <a:pt x="827" y="54"/>
                  </a:cubicBezTo>
                  <a:cubicBezTo>
                    <a:pt x="54" y="825"/>
                    <a:pt x="54" y="825"/>
                    <a:pt x="54" y="825"/>
                  </a:cubicBezTo>
                  <a:cubicBezTo>
                    <a:pt x="48" y="831"/>
                    <a:pt x="40" y="834"/>
                    <a:pt x="33" y="8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5" name="Freeform 10"/>
            <p:cNvSpPr>
              <a:spLocks noEditPoints="1"/>
            </p:cNvSpPr>
            <p:nvPr/>
          </p:nvSpPr>
          <p:spPr bwMode="auto">
            <a:xfrm>
              <a:off x="4140200" y="4865687"/>
              <a:ext cx="301625" cy="500063"/>
            </a:xfrm>
            <a:custGeom>
              <a:avLst/>
              <a:gdLst>
                <a:gd name="T0" fmla="*/ 50 w 298"/>
                <a:gd name="T1" fmla="*/ 492 h 492"/>
                <a:gd name="T2" fmla="*/ 40 w 298"/>
                <a:gd name="T3" fmla="*/ 490 h 492"/>
                <a:gd name="T4" fmla="*/ 20 w 298"/>
                <a:gd name="T5" fmla="*/ 464 h 492"/>
                <a:gd name="T6" fmla="*/ 1 w 298"/>
                <a:gd name="T7" fmla="*/ 252 h 492"/>
                <a:gd name="T8" fmla="*/ 10 w 298"/>
                <a:gd name="T9" fmla="*/ 228 h 492"/>
                <a:gd name="T10" fmla="*/ 227 w 298"/>
                <a:gd name="T11" fmla="*/ 11 h 492"/>
                <a:gd name="T12" fmla="*/ 259 w 298"/>
                <a:gd name="T13" fmla="*/ 4 h 492"/>
                <a:gd name="T14" fmla="*/ 278 w 298"/>
                <a:gd name="T15" fmla="*/ 29 h 492"/>
                <a:gd name="T16" fmla="*/ 297 w 298"/>
                <a:gd name="T17" fmla="*/ 242 h 492"/>
                <a:gd name="T18" fmla="*/ 289 w 298"/>
                <a:gd name="T19" fmla="*/ 266 h 492"/>
                <a:gd name="T20" fmla="*/ 71 w 298"/>
                <a:gd name="T21" fmla="*/ 483 h 492"/>
                <a:gd name="T22" fmla="*/ 50 w 298"/>
                <a:gd name="T23" fmla="*/ 492 h 492"/>
                <a:gd name="T24" fmla="*/ 62 w 298"/>
                <a:gd name="T25" fmla="*/ 260 h 492"/>
                <a:gd name="T26" fmla="*/ 74 w 298"/>
                <a:gd name="T27" fmla="*/ 395 h 492"/>
                <a:gd name="T28" fmla="*/ 236 w 298"/>
                <a:gd name="T29" fmla="*/ 233 h 492"/>
                <a:gd name="T30" fmla="*/ 224 w 298"/>
                <a:gd name="T31" fmla="*/ 99 h 492"/>
                <a:gd name="T32" fmla="*/ 62 w 298"/>
                <a:gd name="T33" fmla="*/ 260 h 4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8" h="492">
                  <a:moveTo>
                    <a:pt x="50" y="492"/>
                  </a:moveTo>
                  <a:cubicBezTo>
                    <a:pt x="46" y="492"/>
                    <a:pt x="43" y="491"/>
                    <a:pt x="40" y="490"/>
                  </a:cubicBezTo>
                  <a:cubicBezTo>
                    <a:pt x="29" y="486"/>
                    <a:pt x="21" y="476"/>
                    <a:pt x="20" y="464"/>
                  </a:cubicBezTo>
                  <a:cubicBezTo>
                    <a:pt x="1" y="252"/>
                    <a:pt x="1" y="252"/>
                    <a:pt x="1" y="252"/>
                  </a:cubicBezTo>
                  <a:cubicBezTo>
                    <a:pt x="0" y="243"/>
                    <a:pt x="3" y="234"/>
                    <a:pt x="10" y="228"/>
                  </a:cubicBezTo>
                  <a:cubicBezTo>
                    <a:pt x="227" y="11"/>
                    <a:pt x="227" y="11"/>
                    <a:pt x="227" y="11"/>
                  </a:cubicBezTo>
                  <a:cubicBezTo>
                    <a:pt x="235" y="2"/>
                    <a:pt x="248" y="0"/>
                    <a:pt x="259" y="4"/>
                  </a:cubicBezTo>
                  <a:cubicBezTo>
                    <a:pt x="270" y="7"/>
                    <a:pt x="277" y="17"/>
                    <a:pt x="278" y="29"/>
                  </a:cubicBezTo>
                  <a:cubicBezTo>
                    <a:pt x="297" y="242"/>
                    <a:pt x="297" y="242"/>
                    <a:pt x="297" y="242"/>
                  </a:cubicBezTo>
                  <a:cubicBezTo>
                    <a:pt x="298" y="251"/>
                    <a:pt x="295" y="259"/>
                    <a:pt x="289" y="266"/>
                  </a:cubicBezTo>
                  <a:cubicBezTo>
                    <a:pt x="71" y="483"/>
                    <a:pt x="71" y="483"/>
                    <a:pt x="71" y="483"/>
                  </a:cubicBezTo>
                  <a:cubicBezTo>
                    <a:pt x="65" y="489"/>
                    <a:pt x="58" y="492"/>
                    <a:pt x="50" y="492"/>
                  </a:cubicBezTo>
                  <a:close/>
                  <a:moveTo>
                    <a:pt x="62" y="260"/>
                  </a:moveTo>
                  <a:cubicBezTo>
                    <a:pt x="74" y="395"/>
                    <a:pt x="74" y="395"/>
                    <a:pt x="74" y="395"/>
                  </a:cubicBezTo>
                  <a:cubicBezTo>
                    <a:pt x="236" y="233"/>
                    <a:pt x="236" y="233"/>
                    <a:pt x="236" y="233"/>
                  </a:cubicBezTo>
                  <a:cubicBezTo>
                    <a:pt x="224" y="99"/>
                    <a:pt x="224" y="99"/>
                    <a:pt x="224" y="99"/>
                  </a:cubicBezTo>
                  <a:lnTo>
                    <a:pt x="62" y="26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6" name="Freeform 11"/>
            <p:cNvSpPr>
              <a:spLocks noEditPoints="1"/>
            </p:cNvSpPr>
            <p:nvPr/>
          </p:nvSpPr>
          <p:spPr bwMode="auto">
            <a:xfrm>
              <a:off x="4157663" y="5083175"/>
              <a:ext cx="501650" cy="301625"/>
            </a:xfrm>
            <a:custGeom>
              <a:avLst/>
              <a:gdLst>
                <a:gd name="T0" fmla="*/ 245 w 494"/>
                <a:gd name="T1" fmla="*/ 297 h 297"/>
                <a:gd name="T2" fmla="*/ 242 w 494"/>
                <a:gd name="T3" fmla="*/ 296 h 297"/>
                <a:gd name="T4" fmla="*/ 29 w 494"/>
                <a:gd name="T5" fmla="*/ 278 h 297"/>
                <a:gd name="T6" fmla="*/ 4 w 494"/>
                <a:gd name="T7" fmla="*/ 258 h 297"/>
                <a:gd name="T8" fmla="*/ 11 w 494"/>
                <a:gd name="T9" fmla="*/ 226 h 297"/>
                <a:gd name="T10" fmla="*/ 228 w 494"/>
                <a:gd name="T11" fmla="*/ 9 h 297"/>
                <a:gd name="T12" fmla="*/ 252 w 494"/>
                <a:gd name="T13" fmla="*/ 0 h 297"/>
                <a:gd name="T14" fmla="*/ 464 w 494"/>
                <a:gd name="T15" fmla="*/ 19 h 297"/>
                <a:gd name="T16" fmla="*/ 490 w 494"/>
                <a:gd name="T17" fmla="*/ 39 h 297"/>
                <a:gd name="T18" fmla="*/ 483 w 494"/>
                <a:gd name="T19" fmla="*/ 70 h 297"/>
                <a:gd name="T20" fmla="*/ 266 w 494"/>
                <a:gd name="T21" fmla="*/ 288 h 297"/>
                <a:gd name="T22" fmla="*/ 245 w 494"/>
                <a:gd name="T23" fmla="*/ 297 h 297"/>
                <a:gd name="T24" fmla="*/ 99 w 494"/>
                <a:gd name="T25" fmla="*/ 223 h 297"/>
                <a:gd name="T26" fmla="*/ 233 w 494"/>
                <a:gd name="T27" fmla="*/ 235 h 297"/>
                <a:gd name="T28" fmla="*/ 395 w 494"/>
                <a:gd name="T29" fmla="*/ 73 h 297"/>
                <a:gd name="T30" fmla="*/ 261 w 494"/>
                <a:gd name="T31" fmla="*/ 62 h 297"/>
                <a:gd name="T32" fmla="*/ 99 w 494"/>
                <a:gd name="T33" fmla="*/ 223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94" h="297">
                  <a:moveTo>
                    <a:pt x="245" y="297"/>
                  </a:moveTo>
                  <a:cubicBezTo>
                    <a:pt x="244" y="297"/>
                    <a:pt x="243" y="297"/>
                    <a:pt x="242" y="296"/>
                  </a:cubicBezTo>
                  <a:cubicBezTo>
                    <a:pt x="29" y="278"/>
                    <a:pt x="29" y="278"/>
                    <a:pt x="29" y="278"/>
                  </a:cubicBezTo>
                  <a:cubicBezTo>
                    <a:pt x="18" y="277"/>
                    <a:pt x="8" y="269"/>
                    <a:pt x="4" y="258"/>
                  </a:cubicBezTo>
                  <a:cubicBezTo>
                    <a:pt x="0" y="247"/>
                    <a:pt x="2" y="235"/>
                    <a:pt x="11" y="226"/>
                  </a:cubicBezTo>
                  <a:cubicBezTo>
                    <a:pt x="228" y="9"/>
                    <a:pt x="228" y="9"/>
                    <a:pt x="228" y="9"/>
                  </a:cubicBezTo>
                  <a:cubicBezTo>
                    <a:pt x="234" y="3"/>
                    <a:pt x="243" y="0"/>
                    <a:pt x="252" y="0"/>
                  </a:cubicBezTo>
                  <a:cubicBezTo>
                    <a:pt x="464" y="19"/>
                    <a:pt x="464" y="19"/>
                    <a:pt x="464" y="19"/>
                  </a:cubicBezTo>
                  <a:cubicBezTo>
                    <a:pt x="476" y="20"/>
                    <a:pt x="486" y="28"/>
                    <a:pt x="490" y="39"/>
                  </a:cubicBezTo>
                  <a:cubicBezTo>
                    <a:pt x="494" y="50"/>
                    <a:pt x="491" y="62"/>
                    <a:pt x="483" y="70"/>
                  </a:cubicBezTo>
                  <a:cubicBezTo>
                    <a:pt x="266" y="288"/>
                    <a:pt x="266" y="288"/>
                    <a:pt x="266" y="288"/>
                  </a:cubicBezTo>
                  <a:cubicBezTo>
                    <a:pt x="260" y="293"/>
                    <a:pt x="252" y="297"/>
                    <a:pt x="245" y="297"/>
                  </a:cubicBezTo>
                  <a:close/>
                  <a:moveTo>
                    <a:pt x="99" y="223"/>
                  </a:moveTo>
                  <a:cubicBezTo>
                    <a:pt x="233" y="235"/>
                    <a:pt x="233" y="235"/>
                    <a:pt x="233" y="235"/>
                  </a:cubicBezTo>
                  <a:cubicBezTo>
                    <a:pt x="395" y="73"/>
                    <a:pt x="395" y="73"/>
                    <a:pt x="395" y="73"/>
                  </a:cubicBezTo>
                  <a:cubicBezTo>
                    <a:pt x="261" y="62"/>
                    <a:pt x="261" y="62"/>
                    <a:pt x="261" y="62"/>
                  </a:cubicBezTo>
                  <a:lnTo>
                    <a:pt x="99" y="22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18" name="Freeform 6"/>
          <p:cNvSpPr/>
          <p:nvPr userDrawn="1"/>
        </p:nvSpPr>
        <p:spPr bwMode="auto">
          <a:xfrm>
            <a:off x="3213039" y="296368"/>
            <a:ext cx="8978961" cy="864888"/>
          </a:xfrm>
          <a:custGeom>
            <a:avLst/>
            <a:gdLst>
              <a:gd name="T0" fmla="*/ 6409 w 6533"/>
              <a:gd name="T1" fmla="*/ 0 h 617"/>
              <a:gd name="T2" fmla="*/ 0 w 6533"/>
              <a:gd name="T3" fmla="*/ 0 h 617"/>
              <a:gd name="T4" fmla="*/ 126 w 6533"/>
              <a:gd name="T5" fmla="*/ 310 h 617"/>
              <a:gd name="T6" fmla="*/ 0 w 6533"/>
              <a:gd name="T7" fmla="*/ 617 h 617"/>
              <a:gd name="T8" fmla="*/ 6409 w 6533"/>
              <a:gd name="T9" fmla="*/ 617 h 617"/>
              <a:gd name="T10" fmla="*/ 6533 w 6533"/>
              <a:gd name="T11" fmla="*/ 310 h 617"/>
              <a:gd name="T12" fmla="*/ 6409 w 6533"/>
              <a:gd name="T13" fmla="*/ 0 h 617"/>
              <a:gd name="connsiteX0" fmla="*/ 9810 w 9810"/>
              <a:gd name="connsiteY0" fmla="*/ 0 h 10000"/>
              <a:gd name="connsiteX1" fmla="*/ 0 w 9810"/>
              <a:gd name="connsiteY1" fmla="*/ 0 h 10000"/>
              <a:gd name="connsiteX2" fmla="*/ 193 w 9810"/>
              <a:gd name="connsiteY2" fmla="*/ 5024 h 10000"/>
              <a:gd name="connsiteX3" fmla="*/ 0 w 9810"/>
              <a:gd name="connsiteY3" fmla="*/ 10000 h 10000"/>
              <a:gd name="connsiteX4" fmla="*/ 9810 w 9810"/>
              <a:gd name="connsiteY4" fmla="*/ 10000 h 10000"/>
              <a:gd name="connsiteX5" fmla="*/ 7589 w 9810"/>
              <a:gd name="connsiteY5" fmla="*/ 5574 h 10000"/>
              <a:gd name="connsiteX6" fmla="*/ 9810 w 9810"/>
              <a:gd name="connsiteY6" fmla="*/ 0 h 10000"/>
              <a:gd name="connsiteX0-1" fmla="*/ 7021 w 10000"/>
              <a:gd name="connsiteY0-2" fmla="*/ 0 h 10000"/>
              <a:gd name="connsiteX1-3" fmla="*/ 0 w 10000"/>
              <a:gd name="connsiteY1-4" fmla="*/ 0 h 10000"/>
              <a:gd name="connsiteX2-5" fmla="*/ 197 w 10000"/>
              <a:gd name="connsiteY2-6" fmla="*/ 5024 h 10000"/>
              <a:gd name="connsiteX3-7" fmla="*/ 0 w 10000"/>
              <a:gd name="connsiteY3-8" fmla="*/ 10000 h 10000"/>
              <a:gd name="connsiteX4-9" fmla="*/ 10000 w 10000"/>
              <a:gd name="connsiteY4-10" fmla="*/ 10000 h 10000"/>
              <a:gd name="connsiteX5-11" fmla="*/ 7736 w 10000"/>
              <a:gd name="connsiteY5-12" fmla="*/ 5574 h 10000"/>
              <a:gd name="connsiteX6-13" fmla="*/ 7021 w 10000"/>
              <a:gd name="connsiteY6-14" fmla="*/ 0 h 10000"/>
              <a:gd name="connsiteX0-15" fmla="*/ 7021 w 7736"/>
              <a:gd name="connsiteY0-16" fmla="*/ 0 h 10038"/>
              <a:gd name="connsiteX1-17" fmla="*/ 0 w 7736"/>
              <a:gd name="connsiteY1-18" fmla="*/ 0 h 10038"/>
              <a:gd name="connsiteX2-19" fmla="*/ 197 w 7736"/>
              <a:gd name="connsiteY2-20" fmla="*/ 5024 h 10038"/>
              <a:gd name="connsiteX3-21" fmla="*/ 0 w 7736"/>
              <a:gd name="connsiteY3-22" fmla="*/ 10000 h 10038"/>
              <a:gd name="connsiteX4-23" fmla="*/ 7017 w 7736"/>
              <a:gd name="connsiteY4-24" fmla="*/ 10038 h 10038"/>
              <a:gd name="connsiteX5-25" fmla="*/ 7736 w 7736"/>
              <a:gd name="connsiteY5-26" fmla="*/ 5574 h 10038"/>
              <a:gd name="connsiteX6-27" fmla="*/ 7021 w 7736"/>
              <a:gd name="connsiteY6-28" fmla="*/ 0 h 10038"/>
              <a:gd name="connsiteX0-29" fmla="*/ 9076 w 9316"/>
              <a:gd name="connsiteY0-30" fmla="*/ 0 h 10000"/>
              <a:gd name="connsiteX1-31" fmla="*/ 0 w 9316"/>
              <a:gd name="connsiteY1-32" fmla="*/ 0 h 10000"/>
              <a:gd name="connsiteX2-33" fmla="*/ 255 w 9316"/>
              <a:gd name="connsiteY2-34" fmla="*/ 5005 h 10000"/>
              <a:gd name="connsiteX3-35" fmla="*/ 0 w 9316"/>
              <a:gd name="connsiteY3-36" fmla="*/ 9962 h 10000"/>
              <a:gd name="connsiteX4-37" fmla="*/ 9071 w 9316"/>
              <a:gd name="connsiteY4-38" fmla="*/ 10000 h 10000"/>
              <a:gd name="connsiteX5-39" fmla="*/ 9316 w 9316"/>
              <a:gd name="connsiteY5-40" fmla="*/ 5668 h 10000"/>
              <a:gd name="connsiteX6-41" fmla="*/ 9076 w 9316"/>
              <a:gd name="connsiteY6-42" fmla="*/ 0 h 10000"/>
              <a:gd name="connsiteX0-43" fmla="*/ 9742 w 10000"/>
              <a:gd name="connsiteY0-44" fmla="*/ 0 h 10000"/>
              <a:gd name="connsiteX1-45" fmla="*/ 0 w 10000"/>
              <a:gd name="connsiteY1-46" fmla="*/ 0 h 10000"/>
              <a:gd name="connsiteX2-47" fmla="*/ 274 w 10000"/>
              <a:gd name="connsiteY2-48" fmla="*/ 5005 h 10000"/>
              <a:gd name="connsiteX3-49" fmla="*/ 0 w 10000"/>
              <a:gd name="connsiteY3-50" fmla="*/ 9962 h 10000"/>
              <a:gd name="connsiteX4-51" fmla="*/ 9737 w 10000"/>
              <a:gd name="connsiteY4-52" fmla="*/ 10000 h 10000"/>
              <a:gd name="connsiteX5-53" fmla="*/ 10000 w 10000"/>
              <a:gd name="connsiteY5-54" fmla="*/ 5668 h 10000"/>
              <a:gd name="connsiteX6-55" fmla="*/ 9742 w 10000"/>
              <a:gd name="connsiteY6-56" fmla="*/ 0 h 10000"/>
              <a:gd name="connsiteX0-57" fmla="*/ 9742 w 9877"/>
              <a:gd name="connsiteY0-58" fmla="*/ 0 h 10000"/>
              <a:gd name="connsiteX1-59" fmla="*/ 0 w 9877"/>
              <a:gd name="connsiteY1-60" fmla="*/ 0 h 10000"/>
              <a:gd name="connsiteX2-61" fmla="*/ 274 w 9877"/>
              <a:gd name="connsiteY2-62" fmla="*/ 5005 h 10000"/>
              <a:gd name="connsiteX3-63" fmla="*/ 0 w 9877"/>
              <a:gd name="connsiteY3-64" fmla="*/ 9962 h 10000"/>
              <a:gd name="connsiteX4-65" fmla="*/ 9737 w 9877"/>
              <a:gd name="connsiteY4-66" fmla="*/ 10000 h 10000"/>
              <a:gd name="connsiteX5-67" fmla="*/ 9738 w 9877"/>
              <a:gd name="connsiteY5-68" fmla="*/ 5783 h 10000"/>
              <a:gd name="connsiteX6-69" fmla="*/ 9742 w 9877"/>
              <a:gd name="connsiteY6-70" fmla="*/ 0 h 10000"/>
              <a:gd name="connsiteX0-71" fmla="*/ 9863 w 9991"/>
              <a:gd name="connsiteY0-72" fmla="*/ 0 h 10000"/>
              <a:gd name="connsiteX1-73" fmla="*/ 0 w 9991"/>
              <a:gd name="connsiteY1-74" fmla="*/ 0 h 10000"/>
              <a:gd name="connsiteX2-75" fmla="*/ 277 w 9991"/>
              <a:gd name="connsiteY2-76" fmla="*/ 5005 h 10000"/>
              <a:gd name="connsiteX3-77" fmla="*/ 0 w 9991"/>
              <a:gd name="connsiteY3-78" fmla="*/ 9962 h 10000"/>
              <a:gd name="connsiteX4-79" fmla="*/ 9858 w 9991"/>
              <a:gd name="connsiteY4-80" fmla="*/ 10000 h 10000"/>
              <a:gd name="connsiteX5-81" fmla="*/ 9817 w 9991"/>
              <a:gd name="connsiteY5-82" fmla="*/ 5783 h 10000"/>
              <a:gd name="connsiteX6-83" fmla="*/ 9863 w 9991"/>
              <a:gd name="connsiteY6-84" fmla="*/ 0 h 10000"/>
              <a:gd name="connsiteX0-85" fmla="*/ 9872 w 10014"/>
              <a:gd name="connsiteY0-86" fmla="*/ 0 h 10000"/>
              <a:gd name="connsiteX1-87" fmla="*/ 0 w 10014"/>
              <a:gd name="connsiteY1-88" fmla="*/ 0 h 10000"/>
              <a:gd name="connsiteX2-89" fmla="*/ 277 w 10014"/>
              <a:gd name="connsiteY2-90" fmla="*/ 5005 h 10000"/>
              <a:gd name="connsiteX3-91" fmla="*/ 0 w 10014"/>
              <a:gd name="connsiteY3-92" fmla="*/ 9962 h 10000"/>
              <a:gd name="connsiteX4-93" fmla="*/ 9867 w 10014"/>
              <a:gd name="connsiteY4-94" fmla="*/ 10000 h 10000"/>
              <a:gd name="connsiteX5-95" fmla="*/ 9890 w 10014"/>
              <a:gd name="connsiteY5-96" fmla="*/ 5745 h 10000"/>
              <a:gd name="connsiteX6-97" fmla="*/ 9872 w 10014"/>
              <a:gd name="connsiteY6-98" fmla="*/ 0 h 10000"/>
              <a:gd name="connsiteX0-99" fmla="*/ 9872 w 10030"/>
              <a:gd name="connsiteY0-100" fmla="*/ 0 h 10000"/>
              <a:gd name="connsiteX1-101" fmla="*/ 0 w 10030"/>
              <a:gd name="connsiteY1-102" fmla="*/ 0 h 10000"/>
              <a:gd name="connsiteX2-103" fmla="*/ 277 w 10030"/>
              <a:gd name="connsiteY2-104" fmla="*/ 5005 h 10000"/>
              <a:gd name="connsiteX3-105" fmla="*/ 0 w 10030"/>
              <a:gd name="connsiteY3-106" fmla="*/ 9962 h 10000"/>
              <a:gd name="connsiteX4-107" fmla="*/ 9867 w 10030"/>
              <a:gd name="connsiteY4-108" fmla="*/ 10000 h 10000"/>
              <a:gd name="connsiteX5-109" fmla="*/ 9890 w 10030"/>
              <a:gd name="connsiteY5-110" fmla="*/ 5745 h 10000"/>
              <a:gd name="connsiteX6-111" fmla="*/ 9872 w 10030"/>
              <a:gd name="connsiteY6-112" fmla="*/ 0 h 10000"/>
              <a:gd name="connsiteX0-113" fmla="*/ 9872 w 9921"/>
              <a:gd name="connsiteY0-114" fmla="*/ 0 h 10000"/>
              <a:gd name="connsiteX1-115" fmla="*/ 0 w 9921"/>
              <a:gd name="connsiteY1-116" fmla="*/ 0 h 10000"/>
              <a:gd name="connsiteX2-117" fmla="*/ 277 w 9921"/>
              <a:gd name="connsiteY2-118" fmla="*/ 5005 h 10000"/>
              <a:gd name="connsiteX3-119" fmla="*/ 0 w 9921"/>
              <a:gd name="connsiteY3-120" fmla="*/ 9962 h 10000"/>
              <a:gd name="connsiteX4-121" fmla="*/ 9867 w 9921"/>
              <a:gd name="connsiteY4-122" fmla="*/ 10000 h 10000"/>
              <a:gd name="connsiteX5-123" fmla="*/ 9890 w 9921"/>
              <a:gd name="connsiteY5-124" fmla="*/ 5745 h 10000"/>
              <a:gd name="connsiteX6-125" fmla="*/ 9872 w 9921"/>
              <a:gd name="connsiteY6-126" fmla="*/ 0 h 10000"/>
              <a:gd name="connsiteX0-127" fmla="*/ 9951 w 9974"/>
              <a:gd name="connsiteY0-128" fmla="*/ 0 h 10000"/>
              <a:gd name="connsiteX1-129" fmla="*/ 0 w 9974"/>
              <a:gd name="connsiteY1-130" fmla="*/ 0 h 10000"/>
              <a:gd name="connsiteX2-131" fmla="*/ 279 w 9974"/>
              <a:gd name="connsiteY2-132" fmla="*/ 5005 h 10000"/>
              <a:gd name="connsiteX3-133" fmla="*/ 0 w 9974"/>
              <a:gd name="connsiteY3-134" fmla="*/ 9962 h 10000"/>
              <a:gd name="connsiteX4-135" fmla="*/ 9946 w 9974"/>
              <a:gd name="connsiteY4-136" fmla="*/ 10000 h 10000"/>
              <a:gd name="connsiteX5-137" fmla="*/ 9969 w 9974"/>
              <a:gd name="connsiteY5-138" fmla="*/ 5745 h 10000"/>
              <a:gd name="connsiteX6-139" fmla="*/ 9951 w 9974"/>
              <a:gd name="connsiteY6-140" fmla="*/ 0 h 10000"/>
              <a:gd name="connsiteX0-141" fmla="*/ 9977 w 10001"/>
              <a:gd name="connsiteY0-142" fmla="*/ 0 h 10000"/>
              <a:gd name="connsiteX1-143" fmla="*/ 0 w 10001"/>
              <a:gd name="connsiteY1-144" fmla="*/ 0 h 10000"/>
              <a:gd name="connsiteX2-145" fmla="*/ 280 w 10001"/>
              <a:gd name="connsiteY2-146" fmla="*/ 5005 h 10000"/>
              <a:gd name="connsiteX3-147" fmla="*/ 0 w 10001"/>
              <a:gd name="connsiteY3-148" fmla="*/ 9962 h 10000"/>
              <a:gd name="connsiteX4-149" fmla="*/ 9972 w 10001"/>
              <a:gd name="connsiteY4-150" fmla="*/ 10000 h 10000"/>
              <a:gd name="connsiteX5-151" fmla="*/ 9995 w 10001"/>
              <a:gd name="connsiteY5-152" fmla="*/ 5745 h 10000"/>
              <a:gd name="connsiteX6-153" fmla="*/ 9977 w 10001"/>
              <a:gd name="connsiteY6-154" fmla="*/ 0 h 10000"/>
              <a:gd name="connsiteX0-155" fmla="*/ 9977 w 10001"/>
              <a:gd name="connsiteY0-156" fmla="*/ 0 h 10000"/>
              <a:gd name="connsiteX1-157" fmla="*/ 0 w 10001"/>
              <a:gd name="connsiteY1-158" fmla="*/ 0 h 10000"/>
              <a:gd name="connsiteX2-159" fmla="*/ 280 w 10001"/>
              <a:gd name="connsiteY2-160" fmla="*/ 5005 h 10000"/>
              <a:gd name="connsiteX3-161" fmla="*/ 0 w 10001"/>
              <a:gd name="connsiteY3-162" fmla="*/ 9962 h 10000"/>
              <a:gd name="connsiteX4-163" fmla="*/ 9972 w 10001"/>
              <a:gd name="connsiteY4-164" fmla="*/ 10000 h 10000"/>
              <a:gd name="connsiteX5-165" fmla="*/ 9995 w 10001"/>
              <a:gd name="connsiteY5-166" fmla="*/ 5745 h 10000"/>
              <a:gd name="connsiteX6-167" fmla="*/ 9977 w 10001"/>
              <a:gd name="connsiteY6-168" fmla="*/ 0 h 10000"/>
              <a:gd name="connsiteX0-169" fmla="*/ 9977 w 10001"/>
              <a:gd name="connsiteY0-170" fmla="*/ 0 h 10000"/>
              <a:gd name="connsiteX1-171" fmla="*/ 0 w 10001"/>
              <a:gd name="connsiteY1-172" fmla="*/ 0 h 10000"/>
              <a:gd name="connsiteX2-173" fmla="*/ 280 w 10001"/>
              <a:gd name="connsiteY2-174" fmla="*/ 5005 h 10000"/>
              <a:gd name="connsiteX3-175" fmla="*/ 0 w 10001"/>
              <a:gd name="connsiteY3-176" fmla="*/ 9962 h 10000"/>
              <a:gd name="connsiteX4-177" fmla="*/ 9972 w 10001"/>
              <a:gd name="connsiteY4-178" fmla="*/ 10000 h 10000"/>
              <a:gd name="connsiteX5-179" fmla="*/ 9995 w 10001"/>
              <a:gd name="connsiteY5-180" fmla="*/ 5745 h 10000"/>
              <a:gd name="connsiteX6-181" fmla="*/ 9977 w 10001"/>
              <a:gd name="connsiteY6-182" fmla="*/ 0 h 10000"/>
              <a:gd name="connsiteX0-183" fmla="*/ 9977 w 9995"/>
              <a:gd name="connsiteY0-184" fmla="*/ 0 h 10000"/>
              <a:gd name="connsiteX1-185" fmla="*/ 0 w 9995"/>
              <a:gd name="connsiteY1-186" fmla="*/ 0 h 10000"/>
              <a:gd name="connsiteX2-187" fmla="*/ 280 w 9995"/>
              <a:gd name="connsiteY2-188" fmla="*/ 5005 h 10000"/>
              <a:gd name="connsiteX3-189" fmla="*/ 0 w 9995"/>
              <a:gd name="connsiteY3-190" fmla="*/ 9962 h 10000"/>
              <a:gd name="connsiteX4-191" fmla="*/ 9972 w 9995"/>
              <a:gd name="connsiteY4-192" fmla="*/ 10000 h 10000"/>
              <a:gd name="connsiteX5-193" fmla="*/ 9995 w 9995"/>
              <a:gd name="connsiteY5-194" fmla="*/ 5745 h 10000"/>
              <a:gd name="connsiteX6-195" fmla="*/ 9977 w 9995"/>
              <a:gd name="connsiteY6-196" fmla="*/ 0 h 10000"/>
              <a:gd name="connsiteX0-197" fmla="*/ 9999 w 10000"/>
              <a:gd name="connsiteY0-198" fmla="*/ 0 h 10000"/>
              <a:gd name="connsiteX1-199" fmla="*/ 0 w 10000"/>
              <a:gd name="connsiteY1-200" fmla="*/ 0 h 10000"/>
              <a:gd name="connsiteX2-201" fmla="*/ 280 w 10000"/>
              <a:gd name="connsiteY2-202" fmla="*/ 5005 h 10000"/>
              <a:gd name="connsiteX3-203" fmla="*/ 0 w 10000"/>
              <a:gd name="connsiteY3-204" fmla="*/ 9962 h 10000"/>
              <a:gd name="connsiteX4-205" fmla="*/ 9977 w 10000"/>
              <a:gd name="connsiteY4-206" fmla="*/ 10000 h 10000"/>
              <a:gd name="connsiteX5-207" fmla="*/ 10000 w 10000"/>
              <a:gd name="connsiteY5-208" fmla="*/ 5745 h 10000"/>
              <a:gd name="connsiteX6-209" fmla="*/ 9999 w 10000"/>
              <a:gd name="connsiteY6-210" fmla="*/ 0 h 10000"/>
              <a:gd name="connsiteX0-211" fmla="*/ 9999 w 10004"/>
              <a:gd name="connsiteY0-212" fmla="*/ 0 h 10000"/>
              <a:gd name="connsiteX1-213" fmla="*/ 0 w 10004"/>
              <a:gd name="connsiteY1-214" fmla="*/ 0 h 10000"/>
              <a:gd name="connsiteX2-215" fmla="*/ 280 w 10004"/>
              <a:gd name="connsiteY2-216" fmla="*/ 5005 h 10000"/>
              <a:gd name="connsiteX3-217" fmla="*/ 0 w 10004"/>
              <a:gd name="connsiteY3-218" fmla="*/ 9962 h 10000"/>
              <a:gd name="connsiteX4-219" fmla="*/ 10000 w 10004"/>
              <a:gd name="connsiteY4-220" fmla="*/ 10000 h 10000"/>
              <a:gd name="connsiteX5-221" fmla="*/ 10000 w 10004"/>
              <a:gd name="connsiteY5-222" fmla="*/ 5745 h 10000"/>
              <a:gd name="connsiteX6-223" fmla="*/ 9999 w 10004"/>
              <a:gd name="connsiteY6-224" fmla="*/ 0 h 10000"/>
              <a:gd name="connsiteX0-225" fmla="*/ 9999 w 10000"/>
              <a:gd name="connsiteY0-226" fmla="*/ 0 h 10000"/>
              <a:gd name="connsiteX1-227" fmla="*/ 0 w 10000"/>
              <a:gd name="connsiteY1-228" fmla="*/ 0 h 10000"/>
              <a:gd name="connsiteX2-229" fmla="*/ 280 w 10000"/>
              <a:gd name="connsiteY2-230" fmla="*/ 5005 h 10000"/>
              <a:gd name="connsiteX3-231" fmla="*/ 0 w 10000"/>
              <a:gd name="connsiteY3-232" fmla="*/ 9962 h 10000"/>
              <a:gd name="connsiteX4-233" fmla="*/ 10000 w 10000"/>
              <a:gd name="connsiteY4-234" fmla="*/ 10000 h 10000"/>
              <a:gd name="connsiteX5-235" fmla="*/ 10000 w 10000"/>
              <a:gd name="connsiteY5-236" fmla="*/ 5745 h 10000"/>
              <a:gd name="connsiteX6-237" fmla="*/ 9999 w 10000"/>
              <a:gd name="connsiteY6-238" fmla="*/ 0 h 10000"/>
              <a:gd name="connsiteX0-239" fmla="*/ 14796 w 14796"/>
              <a:gd name="connsiteY0-240" fmla="*/ 0 h 10000"/>
              <a:gd name="connsiteX1-241" fmla="*/ 0 w 14796"/>
              <a:gd name="connsiteY1-242" fmla="*/ 0 h 10000"/>
              <a:gd name="connsiteX2-243" fmla="*/ 280 w 14796"/>
              <a:gd name="connsiteY2-244" fmla="*/ 5005 h 10000"/>
              <a:gd name="connsiteX3-245" fmla="*/ 0 w 14796"/>
              <a:gd name="connsiteY3-246" fmla="*/ 9962 h 10000"/>
              <a:gd name="connsiteX4-247" fmla="*/ 10000 w 14796"/>
              <a:gd name="connsiteY4-248" fmla="*/ 10000 h 10000"/>
              <a:gd name="connsiteX5-249" fmla="*/ 10000 w 14796"/>
              <a:gd name="connsiteY5-250" fmla="*/ 5745 h 10000"/>
              <a:gd name="connsiteX6-251" fmla="*/ 14796 w 14796"/>
              <a:gd name="connsiteY6-252" fmla="*/ 0 h 10000"/>
              <a:gd name="connsiteX0-253" fmla="*/ 14796 w 14796"/>
              <a:gd name="connsiteY0-254" fmla="*/ 0 h 9968"/>
              <a:gd name="connsiteX1-255" fmla="*/ 0 w 14796"/>
              <a:gd name="connsiteY1-256" fmla="*/ 0 h 9968"/>
              <a:gd name="connsiteX2-257" fmla="*/ 280 w 14796"/>
              <a:gd name="connsiteY2-258" fmla="*/ 5005 h 9968"/>
              <a:gd name="connsiteX3-259" fmla="*/ 0 w 14796"/>
              <a:gd name="connsiteY3-260" fmla="*/ 9962 h 9968"/>
              <a:gd name="connsiteX4-261" fmla="*/ 14788 w 14796"/>
              <a:gd name="connsiteY4-262" fmla="*/ 9968 h 9968"/>
              <a:gd name="connsiteX5-263" fmla="*/ 10000 w 14796"/>
              <a:gd name="connsiteY5-264" fmla="*/ 5745 h 9968"/>
              <a:gd name="connsiteX6-265" fmla="*/ 14796 w 14796"/>
              <a:gd name="connsiteY6-266" fmla="*/ 0 h 9968"/>
              <a:gd name="connsiteX0-267" fmla="*/ 10000 w 10000"/>
              <a:gd name="connsiteY0-268" fmla="*/ 0 h 10000"/>
              <a:gd name="connsiteX1-269" fmla="*/ 0 w 10000"/>
              <a:gd name="connsiteY1-270" fmla="*/ 0 h 10000"/>
              <a:gd name="connsiteX2-271" fmla="*/ 189 w 10000"/>
              <a:gd name="connsiteY2-272" fmla="*/ 5021 h 10000"/>
              <a:gd name="connsiteX3-273" fmla="*/ 0 w 10000"/>
              <a:gd name="connsiteY3-274" fmla="*/ 9994 h 10000"/>
              <a:gd name="connsiteX4-275" fmla="*/ 9995 w 10000"/>
              <a:gd name="connsiteY4-276" fmla="*/ 10000 h 10000"/>
              <a:gd name="connsiteX5-277" fmla="*/ 9998 w 10000"/>
              <a:gd name="connsiteY5-278" fmla="*/ 6152 h 10000"/>
              <a:gd name="connsiteX6-279" fmla="*/ 10000 w 10000"/>
              <a:gd name="connsiteY6-280" fmla="*/ 0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0000" h="10000">
                <a:moveTo>
                  <a:pt x="10000" y="0"/>
                </a:moveTo>
                <a:lnTo>
                  <a:pt x="0" y="0"/>
                </a:lnTo>
                <a:cubicBezTo>
                  <a:pt x="62" y="1674"/>
                  <a:pt x="124" y="3347"/>
                  <a:pt x="189" y="5021"/>
                </a:cubicBezTo>
                <a:cubicBezTo>
                  <a:pt x="124" y="6679"/>
                  <a:pt x="62" y="8336"/>
                  <a:pt x="0" y="9994"/>
                </a:cubicBezTo>
                <a:lnTo>
                  <a:pt x="9995" y="10000"/>
                </a:lnTo>
                <a:cubicBezTo>
                  <a:pt x="9993" y="8184"/>
                  <a:pt x="9998" y="8051"/>
                  <a:pt x="9998" y="6152"/>
                </a:cubicBezTo>
                <a:cubicBezTo>
                  <a:pt x="9996" y="3296"/>
                  <a:pt x="10001" y="2674"/>
                  <a:pt x="10000" y="0"/>
                </a:cubicBez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9" name="Freeform 11"/>
          <p:cNvSpPr/>
          <p:nvPr userDrawn="1"/>
        </p:nvSpPr>
        <p:spPr bwMode="auto">
          <a:xfrm>
            <a:off x="310766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Layout>
</file>

<file path=ppt/slideLayouts/slideLayout132.xml><?xml version="1.0" encoding="utf-8"?>
<p:sldLayout xmlns:a="http://schemas.openxmlformats.org/drawingml/2006/main" xmlns:r="http://schemas.openxmlformats.org/officeDocument/2006/relationships" xmlns:p="http://schemas.openxmlformats.org/presentationml/2006/main" userDrawn="1">
  <p:cSld name="5#目录">
    <p:spTree>
      <p:nvGrpSpPr>
        <p:cNvPr id="1" name=""/>
        <p:cNvGrpSpPr/>
        <p:nvPr/>
      </p:nvGrpSpPr>
      <p:grpSpPr>
        <a:xfrm>
          <a:off x="0" y="0"/>
          <a:ext cx="0" cy="0"/>
          <a:chOff x="0" y="0"/>
          <a:chExt cx="0" cy="0"/>
        </a:xfrm>
      </p:grpSpPr>
      <p:sp>
        <p:nvSpPr>
          <p:cNvPr id="8" name="文本占位符 6"/>
          <p:cNvSpPr>
            <a:spLocks noGrp="1"/>
          </p:cNvSpPr>
          <p:nvPr>
            <p:ph type="body" sz="quarter" idx="10" hasCustomPrompt="1"/>
          </p:nvPr>
        </p:nvSpPr>
        <p:spPr>
          <a:xfrm>
            <a:off x="912283" y="1233487"/>
            <a:ext cx="10558800" cy="4680000"/>
          </a:xfrm>
        </p:spPr>
        <p:txBody>
          <a:bodyPr/>
          <a:lstStyle>
            <a:lvl1pPr marL="457200" marR="0" indent="-457200" algn="just" defTabSz="802005" rtl="0" eaLnBrk="1" fontAlgn="base" latinLnBrk="0" hangingPunct="1">
              <a:lnSpc>
                <a:spcPct val="140000"/>
              </a:lnSpc>
              <a:spcBef>
                <a:spcPct val="30000"/>
              </a:spcBef>
              <a:spcAft>
                <a:spcPct val="0"/>
              </a:spcAft>
              <a:buClr>
                <a:schemeClr val="tx1"/>
              </a:buClr>
              <a:buSzPct val="100000"/>
              <a:buFont typeface="+mj-lt"/>
              <a:buAutoNum type="arabicPeriod"/>
              <a:defRPr>
                <a:latin typeface="+mn-ea"/>
                <a:ea typeface="+mn-ea"/>
                <a:cs typeface="Arial" panose="020B0604020202020204" pitchFamily="34" charset="0"/>
              </a:defRPr>
            </a:lvl1pPr>
            <a:lvl2pPr>
              <a:buFont typeface="Wingdings" panose="05000000000000000000" pitchFamily="2" charset="2"/>
              <a:buChar char="p"/>
              <a:defRPr/>
            </a:lvl2pPr>
            <a:lvl3pPr>
              <a:defRPr/>
            </a:lvl3pPr>
            <a:lvl5pPr>
              <a:buNone/>
              <a:defRPr/>
            </a:lvl5pPr>
          </a:lstStyle>
          <a:p>
            <a:pPr marL="457200" indent="-457200">
              <a:buSzPct val="100000"/>
              <a:buFont typeface="+mj-lt"/>
              <a:buAutoNum type="arabicPeriod"/>
            </a:pPr>
            <a:r>
              <a:rPr lang="zh-CN" altLang="en-US" dirty="0"/>
              <a:t>一级目录一</a:t>
            </a:r>
            <a:endParaRPr lang="en-US" altLang="zh-CN" dirty="0"/>
          </a:p>
          <a:p>
            <a:pPr marL="457200" indent="-457200">
              <a:buSzPct val="100000"/>
              <a:buFont typeface="+mj-lt"/>
              <a:buAutoNum type="arabicPeriod"/>
            </a:pPr>
            <a:r>
              <a:rPr lang="zh-CN" altLang="en-US" dirty="0"/>
              <a:t>一级目录二</a:t>
            </a:r>
            <a:endParaRPr lang="en-US" altLang="zh-CN" dirty="0"/>
          </a:p>
          <a:p>
            <a:pPr marL="457200" indent="-457200">
              <a:buSzPct val="100000"/>
              <a:buFont typeface="+mj-lt"/>
              <a:buAutoNum type="arabicPeriod"/>
            </a:pPr>
            <a:r>
              <a:rPr lang="zh-CN" altLang="en-US" dirty="0"/>
              <a:t>一级目录三</a:t>
            </a:r>
            <a:endParaRPr lang="en-US" altLang="zh-CN" dirty="0"/>
          </a:p>
          <a:p>
            <a:pPr marL="457200" indent="-457200">
              <a:buSzPct val="100000"/>
              <a:buFont typeface="+mj-lt"/>
              <a:buAutoNum type="arabicPeriod"/>
            </a:pPr>
            <a:r>
              <a:rPr lang="zh-CN" altLang="en-US" dirty="0"/>
              <a:t>一级目录四</a:t>
            </a:r>
            <a:endParaRPr lang="en-US" altLang="zh-CN" dirty="0"/>
          </a:p>
          <a:p>
            <a:endParaRPr lang="zh-CN" altLang="en-US" dirty="0"/>
          </a:p>
        </p:txBody>
      </p:sp>
      <p:sp>
        <p:nvSpPr>
          <p:cNvPr id="6" name="TextBox 10"/>
          <p:cNvSpPr txBox="1"/>
          <p:nvPr userDrawn="1"/>
        </p:nvSpPr>
        <p:spPr bwMode="auto">
          <a:xfrm>
            <a:off x="1595500" y="408779"/>
            <a:ext cx="1665402" cy="639559"/>
          </a:xfrm>
          <a:prstGeom prst="rect">
            <a:avLst/>
          </a:prstGeom>
          <a:noFill/>
          <a:ln w="9525">
            <a:noFill/>
            <a:miter lim="800000"/>
          </a:ln>
        </p:spPr>
        <p:txBody>
          <a:bodyPr wrap="square" lIns="99980" tIns="49987" rIns="99980" bIns="49987" rtlCol="0">
            <a:spAutoFit/>
          </a:bodyPr>
          <a:lstStyle/>
          <a:p>
            <a:pPr defTabSz="1001395" eaLnBrk="0" hangingPunct="0"/>
            <a:r>
              <a:rPr lang="zh-CN" altLang="en-US" sz="3500" b="1" dirty="0" smtClean="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rPr>
              <a:t>目录</a:t>
            </a:r>
            <a:endParaRPr lang="zh-CN" altLang="en-US" sz="3500" b="1" dirty="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7"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9"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10" name="组合 9"/>
          <p:cNvGrpSpPr/>
          <p:nvPr userDrawn="1"/>
        </p:nvGrpSpPr>
        <p:grpSpPr>
          <a:xfrm>
            <a:off x="587388" y="515379"/>
            <a:ext cx="358335" cy="426359"/>
            <a:chOff x="3295650" y="230188"/>
            <a:chExt cx="936625" cy="1114426"/>
          </a:xfrm>
          <a:solidFill>
            <a:schemeClr val="bg1"/>
          </a:solidFill>
        </p:grpSpPr>
        <p:sp>
          <p:nvSpPr>
            <p:cNvPr id="11" name="Rectangle 16"/>
            <p:cNvSpPr>
              <a:spLocks noChangeArrowheads="1"/>
            </p:cNvSpPr>
            <p:nvPr/>
          </p:nvSpPr>
          <p:spPr bwMode="auto">
            <a:xfrm>
              <a:off x="3959225" y="876301"/>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3" name="Rectangle 17"/>
            <p:cNvSpPr>
              <a:spLocks noChangeArrowheads="1"/>
            </p:cNvSpPr>
            <p:nvPr/>
          </p:nvSpPr>
          <p:spPr bwMode="auto">
            <a:xfrm>
              <a:off x="3959225" y="777876"/>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4" name="Rectangle 18"/>
            <p:cNvSpPr>
              <a:spLocks noChangeArrowheads="1"/>
            </p:cNvSpPr>
            <p:nvPr/>
          </p:nvSpPr>
          <p:spPr bwMode="auto">
            <a:xfrm>
              <a:off x="3959225" y="677863"/>
              <a:ext cx="182563"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5" name="Rectangle 19"/>
            <p:cNvSpPr>
              <a:spLocks noChangeArrowheads="1"/>
            </p:cNvSpPr>
            <p:nvPr/>
          </p:nvSpPr>
          <p:spPr bwMode="auto">
            <a:xfrm>
              <a:off x="3959225" y="582613"/>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6" name="Rectangle 20"/>
            <p:cNvSpPr>
              <a:spLocks noChangeArrowheads="1"/>
            </p:cNvSpPr>
            <p:nvPr/>
          </p:nvSpPr>
          <p:spPr bwMode="auto">
            <a:xfrm>
              <a:off x="3676650" y="1101726"/>
              <a:ext cx="469900"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7" name="Rectangle 21"/>
            <p:cNvSpPr>
              <a:spLocks noChangeArrowheads="1"/>
            </p:cNvSpPr>
            <p:nvPr/>
          </p:nvSpPr>
          <p:spPr bwMode="auto">
            <a:xfrm>
              <a:off x="3676650" y="1198563"/>
              <a:ext cx="469900"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8" name="Freeform 22"/>
            <p:cNvSpPr/>
            <p:nvPr/>
          </p:nvSpPr>
          <p:spPr bwMode="auto">
            <a:xfrm>
              <a:off x="3590925" y="482601"/>
              <a:ext cx="641350" cy="862013"/>
            </a:xfrm>
            <a:custGeom>
              <a:avLst/>
              <a:gdLst>
                <a:gd name="T0" fmla="*/ 229 w 404"/>
                <a:gd name="T1" fmla="*/ 0 h 543"/>
                <a:gd name="T2" fmla="*/ 229 w 404"/>
                <a:gd name="T3" fmla="*/ 30 h 543"/>
                <a:gd name="T4" fmla="*/ 373 w 404"/>
                <a:gd name="T5" fmla="*/ 30 h 543"/>
                <a:gd name="T6" fmla="*/ 373 w 404"/>
                <a:gd name="T7" fmla="*/ 513 h 543"/>
                <a:gd name="T8" fmla="*/ 33 w 404"/>
                <a:gd name="T9" fmla="*/ 513 h 543"/>
                <a:gd name="T10" fmla="*/ 31 w 404"/>
                <a:gd name="T11" fmla="*/ 387 h 543"/>
                <a:gd name="T12" fmla="*/ 0 w 404"/>
                <a:gd name="T13" fmla="*/ 387 h 543"/>
                <a:gd name="T14" fmla="*/ 0 w 404"/>
                <a:gd name="T15" fmla="*/ 543 h 543"/>
                <a:gd name="T16" fmla="*/ 404 w 404"/>
                <a:gd name="T17" fmla="*/ 543 h 543"/>
                <a:gd name="T18" fmla="*/ 404 w 404"/>
                <a:gd name="T19" fmla="*/ 0 h 543"/>
                <a:gd name="T20" fmla="*/ 229 w 404"/>
                <a:gd name="T21" fmla="*/ 0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4" h="543">
                  <a:moveTo>
                    <a:pt x="229" y="0"/>
                  </a:moveTo>
                  <a:lnTo>
                    <a:pt x="229" y="30"/>
                  </a:lnTo>
                  <a:lnTo>
                    <a:pt x="373" y="30"/>
                  </a:lnTo>
                  <a:lnTo>
                    <a:pt x="373" y="513"/>
                  </a:lnTo>
                  <a:lnTo>
                    <a:pt x="33" y="513"/>
                  </a:lnTo>
                  <a:lnTo>
                    <a:pt x="31" y="387"/>
                  </a:lnTo>
                  <a:lnTo>
                    <a:pt x="0" y="387"/>
                  </a:lnTo>
                  <a:lnTo>
                    <a:pt x="0" y="543"/>
                  </a:lnTo>
                  <a:lnTo>
                    <a:pt x="404" y="543"/>
                  </a:lnTo>
                  <a:lnTo>
                    <a:pt x="404" y="0"/>
                  </a:lnTo>
                  <a:lnTo>
                    <a:pt x="229"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9" name="Rectangle 23"/>
            <p:cNvSpPr>
              <a:spLocks noChangeArrowheads="1"/>
            </p:cNvSpPr>
            <p:nvPr/>
          </p:nvSpPr>
          <p:spPr bwMode="auto">
            <a:xfrm>
              <a:off x="3959225" y="989013"/>
              <a:ext cx="182563"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0" name="Freeform 24"/>
            <p:cNvSpPr>
              <a:spLocks noEditPoints="1"/>
            </p:cNvSpPr>
            <p:nvPr/>
          </p:nvSpPr>
          <p:spPr bwMode="auto">
            <a:xfrm>
              <a:off x="3295650" y="230188"/>
              <a:ext cx="639763" cy="852488"/>
            </a:xfrm>
            <a:custGeom>
              <a:avLst/>
              <a:gdLst>
                <a:gd name="T0" fmla="*/ 403 w 403"/>
                <a:gd name="T1" fmla="*/ 0 h 537"/>
                <a:gd name="T2" fmla="*/ 0 w 403"/>
                <a:gd name="T3" fmla="*/ 0 h 537"/>
                <a:gd name="T4" fmla="*/ 0 w 403"/>
                <a:gd name="T5" fmla="*/ 447 h 537"/>
                <a:gd name="T6" fmla="*/ 92 w 403"/>
                <a:gd name="T7" fmla="*/ 537 h 537"/>
                <a:gd name="T8" fmla="*/ 403 w 403"/>
                <a:gd name="T9" fmla="*/ 537 h 537"/>
                <a:gd name="T10" fmla="*/ 403 w 403"/>
                <a:gd name="T11" fmla="*/ 0 h 537"/>
                <a:gd name="T12" fmla="*/ 373 w 403"/>
                <a:gd name="T13" fmla="*/ 508 h 537"/>
                <a:gd name="T14" fmla="*/ 108 w 403"/>
                <a:gd name="T15" fmla="*/ 508 h 537"/>
                <a:gd name="T16" fmla="*/ 108 w 403"/>
                <a:gd name="T17" fmla="*/ 433 h 537"/>
                <a:gd name="T18" fmla="*/ 30 w 403"/>
                <a:gd name="T19" fmla="*/ 433 h 537"/>
                <a:gd name="T20" fmla="*/ 30 w 403"/>
                <a:gd name="T21" fmla="*/ 31 h 537"/>
                <a:gd name="T22" fmla="*/ 373 w 403"/>
                <a:gd name="T23" fmla="*/ 31 h 537"/>
                <a:gd name="T24" fmla="*/ 373 w 403"/>
                <a:gd name="T25" fmla="*/ 508 h 5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3" h="537">
                  <a:moveTo>
                    <a:pt x="403" y="0"/>
                  </a:moveTo>
                  <a:lnTo>
                    <a:pt x="0" y="0"/>
                  </a:lnTo>
                  <a:lnTo>
                    <a:pt x="0" y="447"/>
                  </a:lnTo>
                  <a:lnTo>
                    <a:pt x="92" y="537"/>
                  </a:lnTo>
                  <a:lnTo>
                    <a:pt x="403" y="537"/>
                  </a:lnTo>
                  <a:lnTo>
                    <a:pt x="403" y="0"/>
                  </a:lnTo>
                  <a:close/>
                  <a:moveTo>
                    <a:pt x="373" y="508"/>
                  </a:moveTo>
                  <a:lnTo>
                    <a:pt x="108" y="508"/>
                  </a:lnTo>
                  <a:lnTo>
                    <a:pt x="108" y="433"/>
                  </a:lnTo>
                  <a:lnTo>
                    <a:pt x="30" y="433"/>
                  </a:lnTo>
                  <a:lnTo>
                    <a:pt x="30" y="31"/>
                  </a:lnTo>
                  <a:lnTo>
                    <a:pt x="373" y="31"/>
                  </a:lnTo>
                  <a:lnTo>
                    <a:pt x="373" y="50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1" name="Rectangle 25"/>
            <p:cNvSpPr>
              <a:spLocks noChangeArrowheads="1"/>
            </p:cNvSpPr>
            <p:nvPr/>
          </p:nvSpPr>
          <p:spPr bwMode="auto">
            <a:xfrm>
              <a:off x="3441700" y="376238"/>
              <a:ext cx="176213" cy="3238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2" name="Rectangle 26"/>
            <p:cNvSpPr>
              <a:spLocks noChangeArrowheads="1"/>
            </p:cNvSpPr>
            <p:nvPr/>
          </p:nvSpPr>
          <p:spPr bwMode="auto">
            <a:xfrm>
              <a:off x="3411538" y="755651"/>
              <a:ext cx="438150" cy="460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3" name="Rectangle 27"/>
            <p:cNvSpPr>
              <a:spLocks noChangeArrowheads="1"/>
            </p:cNvSpPr>
            <p:nvPr/>
          </p:nvSpPr>
          <p:spPr bwMode="auto">
            <a:xfrm>
              <a:off x="3670300" y="565151"/>
              <a:ext cx="179388"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4" name="Rectangle 28"/>
            <p:cNvSpPr>
              <a:spLocks noChangeArrowheads="1"/>
            </p:cNvSpPr>
            <p:nvPr/>
          </p:nvSpPr>
          <p:spPr bwMode="auto">
            <a:xfrm>
              <a:off x="3670300" y="658813"/>
              <a:ext cx="179388" cy="412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5" name="Rectangle 29"/>
            <p:cNvSpPr>
              <a:spLocks noChangeArrowheads="1"/>
            </p:cNvSpPr>
            <p:nvPr/>
          </p:nvSpPr>
          <p:spPr bwMode="auto">
            <a:xfrm>
              <a:off x="3670300" y="471488"/>
              <a:ext cx="179388"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6" name="Rectangle 30"/>
            <p:cNvSpPr>
              <a:spLocks noChangeArrowheads="1"/>
            </p:cNvSpPr>
            <p:nvPr/>
          </p:nvSpPr>
          <p:spPr bwMode="auto">
            <a:xfrm>
              <a:off x="3670300" y="376238"/>
              <a:ext cx="179388" cy="412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7" name="Rectangle 31"/>
            <p:cNvSpPr>
              <a:spLocks noChangeArrowheads="1"/>
            </p:cNvSpPr>
            <p:nvPr/>
          </p:nvSpPr>
          <p:spPr bwMode="auto">
            <a:xfrm>
              <a:off x="3411538" y="842963"/>
              <a:ext cx="438150"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29" name="Freeform 6"/>
          <p:cNvSpPr/>
          <p:nvPr userDrawn="1"/>
        </p:nvSpPr>
        <p:spPr bwMode="auto">
          <a:xfrm>
            <a:off x="3213039" y="296368"/>
            <a:ext cx="8978961" cy="864888"/>
          </a:xfrm>
          <a:custGeom>
            <a:avLst/>
            <a:gdLst>
              <a:gd name="T0" fmla="*/ 6409 w 6533"/>
              <a:gd name="T1" fmla="*/ 0 h 617"/>
              <a:gd name="T2" fmla="*/ 0 w 6533"/>
              <a:gd name="T3" fmla="*/ 0 h 617"/>
              <a:gd name="T4" fmla="*/ 126 w 6533"/>
              <a:gd name="T5" fmla="*/ 310 h 617"/>
              <a:gd name="T6" fmla="*/ 0 w 6533"/>
              <a:gd name="T7" fmla="*/ 617 h 617"/>
              <a:gd name="T8" fmla="*/ 6409 w 6533"/>
              <a:gd name="T9" fmla="*/ 617 h 617"/>
              <a:gd name="T10" fmla="*/ 6533 w 6533"/>
              <a:gd name="T11" fmla="*/ 310 h 617"/>
              <a:gd name="T12" fmla="*/ 6409 w 6533"/>
              <a:gd name="T13" fmla="*/ 0 h 617"/>
              <a:gd name="connsiteX0" fmla="*/ 9810 w 9810"/>
              <a:gd name="connsiteY0" fmla="*/ 0 h 10000"/>
              <a:gd name="connsiteX1" fmla="*/ 0 w 9810"/>
              <a:gd name="connsiteY1" fmla="*/ 0 h 10000"/>
              <a:gd name="connsiteX2" fmla="*/ 193 w 9810"/>
              <a:gd name="connsiteY2" fmla="*/ 5024 h 10000"/>
              <a:gd name="connsiteX3" fmla="*/ 0 w 9810"/>
              <a:gd name="connsiteY3" fmla="*/ 10000 h 10000"/>
              <a:gd name="connsiteX4" fmla="*/ 9810 w 9810"/>
              <a:gd name="connsiteY4" fmla="*/ 10000 h 10000"/>
              <a:gd name="connsiteX5" fmla="*/ 7589 w 9810"/>
              <a:gd name="connsiteY5" fmla="*/ 5574 h 10000"/>
              <a:gd name="connsiteX6" fmla="*/ 9810 w 9810"/>
              <a:gd name="connsiteY6" fmla="*/ 0 h 10000"/>
              <a:gd name="connsiteX0-1" fmla="*/ 7021 w 10000"/>
              <a:gd name="connsiteY0-2" fmla="*/ 0 h 10000"/>
              <a:gd name="connsiteX1-3" fmla="*/ 0 w 10000"/>
              <a:gd name="connsiteY1-4" fmla="*/ 0 h 10000"/>
              <a:gd name="connsiteX2-5" fmla="*/ 197 w 10000"/>
              <a:gd name="connsiteY2-6" fmla="*/ 5024 h 10000"/>
              <a:gd name="connsiteX3-7" fmla="*/ 0 w 10000"/>
              <a:gd name="connsiteY3-8" fmla="*/ 10000 h 10000"/>
              <a:gd name="connsiteX4-9" fmla="*/ 10000 w 10000"/>
              <a:gd name="connsiteY4-10" fmla="*/ 10000 h 10000"/>
              <a:gd name="connsiteX5-11" fmla="*/ 7736 w 10000"/>
              <a:gd name="connsiteY5-12" fmla="*/ 5574 h 10000"/>
              <a:gd name="connsiteX6-13" fmla="*/ 7021 w 10000"/>
              <a:gd name="connsiteY6-14" fmla="*/ 0 h 10000"/>
              <a:gd name="connsiteX0-15" fmla="*/ 7021 w 7736"/>
              <a:gd name="connsiteY0-16" fmla="*/ 0 h 10038"/>
              <a:gd name="connsiteX1-17" fmla="*/ 0 w 7736"/>
              <a:gd name="connsiteY1-18" fmla="*/ 0 h 10038"/>
              <a:gd name="connsiteX2-19" fmla="*/ 197 w 7736"/>
              <a:gd name="connsiteY2-20" fmla="*/ 5024 h 10038"/>
              <a:gd name="connsiteX3-21" fmla="*/ 0 w 7736"/>
              <a:gd name="connsiteY3-22" fmla="*/ 10000 h 10038"/>
              <a:gd name="connsiteX4-23" fmla="*/ 7017 w 7736"/>
              <a:gd name="connsiteY4-24" fmla="*/ 10038 h 10038"/>
              <a:gd name="connsiteX5-25" fmla="*/ 7736 w 7736"/>
              <a:gd name="connsiteY5-26" fmla="*/ 5574 h 10038"/>
              <a:gd name="connsiteX6-27" fmla="*/ 7021 w 7736"/>
              <a:gd name="connsiteY6-28" fmla="*/ 0 h 10038"/>
              <a:gd name="connsiteX0-29" fmla="*/ 9076 w 9316"/>
              <a:gd name="connsiteY0-30" fmla="*/ 0 h 10000"/>
              <a:gd name="connsiteX1-31" fmla="*/ 0 w 9316"/>
              <a:gd name="connsiteY1-32" fmla="*/ 0 h 10000"/>
              <a:gd name="connsiteX2-33" fmla="*/ 255 w 9316"/>
              <a:gd name="connsiteY2-34" fmla="*/ 5005 h 10000"/>
              <a:gd name="connsiteX3-35" fmla="*/ 0 w 9316"/>
              <a:gd name="connsiteY3-36" fmla="*/ 9962 h 10000"/>
              <a:gd name="connsiteX4-37" fmla="*/ 9071 w 9316"/>
              <a:gd name="connsiteY4-38" fmla="*/ 10000 h 10000"/>
              <a:gd name="connsiteX5-39" fmla="*/ 9316 w 9316"/>
              <a:gd name="connsiteY5-40" fmla="*/ 5668 h 10000"/>
              <a:gd name="connsiteX6-41" fmla="*/ 9076 w 9316"/>
              <a:gd name="connsiteY6-42" fmla="*/ 0 h 10000"/>
              <a:gd name="connsiteX0-43" fmla="*/ 9742 w 10000"/>
              <a:gd name="connsiteY0-44" fmla="*/ 0 h 10000"/>
              <a:gd name="connsiteX1-45" fmla="*/ 0 w 10000"/>
              <a:gd name="connsiteY1-46" fmla="*/ 0 h 10000"/>
              <a:gd name="connsiteX2-47" fmla="*/ 274 w 10000"/>
              <a:gd name="connsiteY2-48" fmla="*/ 5005 h 10000"/>
              <a:gd name="connsiteX3-49" fmla="*/ 0 w 10000"/>
              <a:gd name="connsiteY3-50" fmla="*/ 9962 h 10000"/>
              <a:gd name="connsiteX4-51" fmla="*/ 9737 w 10000"/>
              <a:gd name="connsiteY4-52" fmla="*/ 10000 h 10000"/>
              <a:gd name="connsiteX5-53" fmla="*/ 10000 w 10000"/>
              <a:gd name="connsiteY5-54" fmla="*/ 5668 h 10000"/>
              <a:gd name="connsiteX6-55" fmla="*/ 9742 w 10000"/>
              <a:gd name="connsiteY6-56" fmla="*/ 0 h 10000"/>
              <a:gd name="connsiteX0-57" fmla="*/ 9742 w 9877"/>
              <a:gd name="connsiteY0-58" fmla="*/ 0 h 10000"/>
              <a:gd name="connsiteX1-59" fmla="*/ 0 w 9877"/>
              <a:gd name="connsiteY1-60" fmla="*/ 0 h 10000"/>
              <a:gd name="connsiteX2-61" fmla="*/ 274 w 9877"/>
              <a:gd name="connsiteY2-62" fmla="*/ 5005 h 10000"/>
              <a:gd name="connsiteX3-63" fmla="*/ 0 w 9877"/>
              <a:gd name="connsiteY3-64" fmla="*/ 9962 h 10000"/>
              <a:gd name="connsiteX4-65" fmla="*/ 9737 w 9877"/>
              <a:gd name="connsiteY4-66" fmla="*/ 10000 h 10000"/>
              <a:gd name="connsiteX5-67" fmla="*/ 9738 w 9877"/>
              <a:gd name="connsiteY5-68" fmla="*/ 5783 h 10000"/>
              <a:gd name="connsiteX6-69" fmla="*/ 9742 w 9877"/>
              <a:gd name="connsiteY6-70" fmla="*/ 0 h 10000"/>
              <a:gd name="connsiteX0-71" fmla="*/ 9863 w 9991"/>
              <a:gd name="connsiteY0-72" fmla="*/ 0 h 10000"/>
              <a:gd name="connsiteX1-73" fmla="*/ 0 w 9991"/>
              <a:gd name="connsiteY1-74" fmla="*/ 0 h 10000"/>
              <a:gd name="connsiteX2-75" fmla="*/ 277 w 9991"/>
              <a:gd name="connsiteY2-76" fmla="*/ 5005 h 10000"/>
              <a:gd name="connsiteX3-77" fmla="*/ 0 w 9991"/>
              <a:gd name="connsiteY3-78" fmla="*/ 9962 h 10000"/>
              <a:gd name="connsiteX4-79" fmla="*/ 9858 w 9991"/>
              <a:gd name="connsiteY4-80" fmla="*/ 10000 h 10000"/>
              <a:gd name="connsiteX5-81" fmla="*/ 9817 w 9991"/>
              <a:gd name="connsiteY5-82" fmla="*/ 5783 h 10000"/>
              <a:gd name="connsiteX6-83" fmla="*/ 9863 w 9991"/>
              <a:gd name="connsiteY6-84" fmla="*/ 0 h 10000"/>
              <a:gd name="connsiteX0-85" fmla="*/ 9872 w 10014"/>
              <a:gd name="connsiteY0-86" fmla="*/ 0 h 10000"/>
              <a:gd name="connsiteX1-87" fmla="*/ 0 w 10014"/>
              <a:gd name="connsiteY1-88" fmla="*/ 0 h 10000"/>
              <a:gd name="connsiteX2-89" fmla="*/ 277 w 10014"/>
              <a:gd name="connsiteY2-90" fmla="*/ 5005 h 10000"/>
              <a:gd name="connsiteX3-91" fmla="*/ 0 w 10014"/>
              <a:gd name="connsiteY3-92" fmla="*/ 9962 h 10000"/>
              <a:gd name="connsiteX4-93" fmla="*/ 9867 w 10014"/>
              <a:gd name="connsiteY4-94" fmla="*/ 10000 h 10000"/>
              <a:gd name="connsiteX5-95" fmla="*/ 9890 w 10014"/>
              <a:gd name="connsiteY5-96" fmla="*/ 5745 h 10000"/>
              <a:gd name="connsiteX6-97" fmla="*/ 9872 w 10014"/>
              <a:gd name="connsiteY6-98" fmla="*/ 0 h 10000"/>
              <a:gd name="connsiteX0-99" fmla="*/ 9872 w 10030"/>
              <a:gd name="connsiteY0-100" fmla="*/ 0 h 10000"/>
              <a:gd name="connsiteX1-101" fmla="*/ 0 w 10030"/>
              <a:gd name="connsiteY1-102" fmla="*/ 0 h 10000"/>
              <a:gd name="connsiteX2-103" fmla="*/ 277 w 10030"/>
              <a:gd name="connsiteY2-104" fmla="*/ 5005 h 10000"/>
              <a:gd name="connsiteX3-105" fmla="*/ 0 w 10030"/>
              <a:gd name="connsiteY3-106" fmla="*/ 9962 h 10000"/>
              <a:gd name="connsiteX4-107" fmla="*/ 9867 w 10030"/>
              <a:gd name="connsiteY4-108" fmla="*/ 10000 h 10000"/>
              <a:gd name="connsiteX5-109" fmla="*/ 9890 w 10030"/>
              <a:gd name="connsiteY5-110" fmla="*/ 5745 h 10000"/>
              <a:gd name="connsiteX6-111" fmla="*/ 9872 w 10030"/>
              <a:gd name="connsiteY6-112" fmla="*/ 0 h 10000"/>
              <a:gd name="connsiteX0-113" fmla="*/ 9872 w 9921"/>
              <a:gd name="connsiteY0-114" fmla="*/ 0 h 10000"/>
              <a:gd name="connsiteX1-115" fmla="*/ 0 w 9921"/>
              <a:gd name="connsiteY1-116" fmla="*/ 0 h 10000"/>
              <a:gd name="connsiteX2-117" fmla="*/ 277 w 9921"/>
              <a:gd name="connsiteY2-118" fmla="*/ 5005 h 10000"/>
              <a:gd name="connsiteX3-119" fmla="*/ 0 w 9921"/>
              <a:gd name="connsiteY3-120" fmla="*/ 9962 h 10000"/>
              <a:gd name="connsiteX4-121" fmla="*/ 9867 w 9921"/>
              <a:gd name="connsiteY4-122" fmla="*/ 10000 h 10000"/>
              <a:gd name="connsiteX5-123" fmla="*/ 9890 w 9921"/>
              <a:gd name="connsiteY5-124" fmla="*/ 5745 h 10000"/>
              <a:gd name="connsiteX6-125" fmla="*/ 9872 w 9921"/>
              <a:gd name="connsiteY6-126" fmla="*/ 0 h 10000"/>
              <a:gd name="connsiteX0-127" fmla="*/ 9951 w 9974"/>
              <a:gd name="connsiteY0-128" fmla="*/ 0 h 10000"/>
              <a:gd name="connsiteX1-129" fmla="*/ 0 w 9974"/>
              <a:gd name="connsiteY1-130" fmla="*/ 0 h 10000"/>
              <a:gd name="connsiteX2-131" fmla="*/ 279 w 9974"/>
              <a:gd name="connsiteY2-132" fmla="*/ 5005 h 10000"/>
              <a:gd name="connsiteX3-133" fmla="*/ 0 w 9974"/>
              <a:gd name="connsiteY3-134" fmla="*/ 9962 h 10000"/>
              <a:gd name="connsiteX4-135" fmla="*/ 9946 w 9974"/>
              <a:gd name="connsiteY4-136" fmla="*/ 10000 h 10000"/>
              <a:gd name="connsiteX5-137" fmla="*/ 9969 w 9974"/>
              <a:gd name="connsiteY5-138" fmla="*/ 5745 h 10000"/>
              <a:gd name="connsiteX6-139" fmla="*/ 9951 w 9974"/>
              <a:gd name="connsiteY6-140" fmla="*/ 0 h 10000"/>
              <a:gd name="connsiteX0-141" fmla="*/ 9977 w 10001"/>
              <a:gd name="connsiteY0-142" fmla="*/ 0 h 10000"/>
              <a:gd name="connsiteX1-143" fmla="*/ 0 w 10001"/>
              <a:gd name="connsiteY1-144" fmla="*/ 0 h 10000"/>
              <a:gd name="connsiteX2-145" fmla="*/ 280 w 10001"/>
              <a:gd name="connsiteY2-146" fmla="*/ 5005 h 10000"/>
              <a:gd name="connsiteX3-147" fmla="*/ 0 w 10001"/>
              <a:gd name="connsiteY3-148" fmla="*/ 9962 h 10000"/>
              <a:gd name="connsiteX4-149" fmla="*/ 9972 w 10001"/>
              <a:gd name="connsiteY4-150" fmla="*/ 10000 h 10000"/>
              <a:gd name="connsiteX5-151" fmla="*/ 9995 w 10001"/>
              <a:gd name="connsiteY5-152" fmla="*/ 5745 h 10000"/>
              <a:gd name="connsiteX6-153" fmla="*/ 9977 w 10001"/>
              <a:gd name="connsiteY6-154" fmla="*/ 0 h 10000"/>
              <a:gd name="connsiteX0-155" fmla="*/ 9977 w 10001"/>
              <a:gd name="connsiteY0-156" fmla="*/ 0 h 10000"/>
              <a:gd name="connsiteX1-157" fmla="*/ 0 w 10001"/>
              <a:gd name="connsiteY1-158" fmla="*/ 0 h 10000"/>
              <a:gd name="connsiteX2-159" fmla="*/ 280 w 10001"/>
              <a:gd name="connsiteY2-160" fmla="*/ 5005 h 10000"/>
              <a:gd name="connsiteX3-161" fmla="*/ 0 w 10001"/>
              <a:gd name="connsiteY3-162" fmla="*/ 9962 h 10000"/>
              <a:gd name="connsiteX4-163" fmla="*/ 9972 w 10001"/>
              <a:gd name="connsiteY4-164" fmla="*/ 10000 h 10000"/>
              <a:gd name="connsiteX5-165" fmla="*/ 9995 w 10001"/>
              <a:gd name="connsiteY5-166" fmla="*/ 5745 h 10000"/>
              <a:gd name="connsiteX6-167" fmla="*/ 9977 w 10001"/>
              <a:gd name="connsiteY6-168" fmla="*/ 0 h 10000"/>
              <a:gd name="connsiteX0-169" fmla="*/ 9977 w 10001"/>
              <a:gd name="connsiteY0-170" fmla="*/ 0 h 10000"/>
              <a:gd name="connsiteX1-171" fmla="*/ 0 w 10001"/>
              <a:gd name="connsiteY1-172" fmla="*/ 0 h 10000"/>
              <a:gd name="connsiteX2-173" fmla="*/ 280 w 10001"/>
              <a:gd name="connsiteY2-174" fmla="*/ 5005 h 10000"/>
              <a:gd name="connsiteX3-175" fmla="*/ 0 w 10001"/>
              <a:gd name="connsiteY3-176" fmla="*/ 9962 h 10000"/>
              <a:gd name="connsiteX4-177" fmla="*/ 9972 w 10001"/>
              <a:gd name="connsiteY4-178" fmla="*/ 10000 h 10000"/>
              <a:gd name="connsiteX5-179" fmla="*/ 9995 w 10001"/>
              <a:gd name="connsiteY5-180" fmla="*/ 5745 h 10000"/>
              <a:gd name="connsiteX6-181" fmla="*/ 9977 w 10001"/>
              <a:gd name="connsiteY6-182" fmla="*/ 0 h 10000"/>
              <a:gd name="connsiteX0-183" fmla="*/ 9977 w 9995"/>
              <a:gd name="connsiteY0-184" fmla="*/ 0 h 10000"/>
              <a:gd name="connsiteX1-185" fmla="*/ 0 w 9995"/>
              <a:gd name="connsiteY1-186" fmla="*/ 0 h 10000"/>
              <a:gd name="connsiteX2-187" fmla="*/ 280 w 9995"/>
              <a:gd name="connsiteY2-188" fmla="*/ 5005 h 10000"/>
              <a:gd name="connsiteX3-189" fmla="*/ 0 w 9995"/>
              <a:gd name="connsiteY3-190" fmla="*/ 9962 h 10000"/>
              <a:gd name="connsiteX4-191" fmla="*/ 9972 w 9995"/>
              <a:gd name="connsiteY4-192" fmla="*/ 10000 h 10000"/>
              <a:gd name="connsiteX5-193" fmla="*/ 9995 w 9995"/>
              <a:gd name="connsiteY5-194" fmla="*/ 5745 h 10000"/>
              <a:gd name="connsiteX6-195" fmla="*/ 9977 w 9995"/>
              <a:gd name="connsiteY6-196" fmla="*/ 0 h 10000"/>
              <a:gd name="connsiteX0-197" fmla="*/ 9999 w 10000"/>
              <a:gd name="connsiteY0-198" fmla="*/ 0 h 10000"/>
              <a:gd name="connsiteX1-199" fmla="*/ 0 w 10000"/>
              <a:gd name="connsiteY1-200" fmla="*/ 0 h 10000"/>
              <a:gd name="connsiteX2-201" fmla="*/ 280 w 10000"/>
              <a:gd name="connsiteY2-202" fmla="*/ 5005 h 10000"/>
              <a:gd name="connsiteX3-203" fmla="*/ 0 w 10000"/>
              <a:gd name="connsiteY3-204" fmla="*/ 9962 h 10000"/>
              <a:gd name="connsiteX4-205" fmla="*/ 9977 w 10000"/>
              <a:gd name="connsiteY4-206" fmla="*/ 10000 h 10000"/>
              <a:gd name="connsiteX5-207" fmla="*/ 10000 w 10000"/>
              <a:gd name="connsiteY5-208" fmla="*/ 5745 h 10000"/>
              <a:gd name="connsiteX6-209" fmla="*/ 9999 w 10000"/>
              <a:gd name="connsiteY6-210" fmla="*/ 0 h 10000"/>
              <a:gd name="connsiteX0-211" fmla="*/ 9999 w 10004"/>
              <a:gd name="connsiteY0-212" fmla="*/ 0 h 10000"/>
              <a:gd name="connsiteX1-213" fmla="*/ 0 w 10004"/>
              <a:gd name="connsiteY1-214" fmla="*/ 0 h 10000"/>
              <a:gd name="connsiteX2-215" fmla="*/ 280 w 10004"/>
              <a:gd name="connsiteY2-216" fmla="*/ 5005 h 10000"/>
              <a:gd name="connsiteX3-217" fmla="*/ 0 w 10004"/>
              <a:gd name="connsiteY3-218" fmla="*/ 9962 h 10000"/>
              <a:gd name="connsiteX4-219" fmla="*/ 10000 w 10004"/>
              <a:gd name="connsiteY4-220" fmla="*/ 10000 h 10000"/>
              <a:gd name="connsiteX5-221" fmla="*/ 10000 w 10004"/>
              <a:gd name="connsiteY5-222" fmla="*/ 5745 h 10000"/>
              <a:gd name="connsiteX6-223" fmla="*/ 9999 w 10004"/>
              <a:gd name="connsiteY6-224" fmla="*/ 0 h 10000"/>
              <a:gd name="connsiteX0-225" fmla="*/ 9999 w 10000"/>
              <a:gd name="connsiteY0-226" fmla="*/ 0 h 10000"/>
              <a:gd name="connsiteX1-227" fmla="*/ 0 w 10000"/>
              <a:gd name="connsiteY1-228" fmla="*/ 0 h 10000"/>
              <a:gd name="connsiteX2-229" fmla="*/ 280 w 10000"/>
              <a:gd name="connsiteY2-230" fmla="*/ 5005 h 10000"/>
              <a:gd name="connsiteX3-231" fmla="*/ 0 w 10000"/>
              <a:gd name="connsiteY3-232" fmla="*/ 9962 h 10000"/>
              <a:gd name="connsiteX4-233" fmla="*/ 10000 w 10000"/>
              <a:gd name="connsiteY4-234" fmla="*/ 10000 h 10000"/>
              <a:gd name="connsiteX5-235" fmla="*/ 10000 w 10000"/>
              <a:gd name="connsiteY5-236" fmla="*/ 5745 h 10000"/>
              <a:gd name="connsiteX6-237" fmla="*/ 9999 w 10000"/>
              <a:gd name="connsiteY6-238" fmla="*/ 0 h 10000"/>
              <a:gd name="connsiteX0-239" fmla="*/ 14796 w 14796"/>
              <a:gd name="connsiteY0-240" fmla="*/ 0 h 10000"/>
              <a:gd name="connsiteX1-241" fmla="*/ 0 w 14796"/>
              <a:gd name="connsiteY1-242" fmla="*/ 0 h 10000"/>
              <a:gd name="connsiteX2-243" fmla="*/ 280 w 14796"/>
              <a:gd name="connsiteY2-244" fmla="*/ 5005 h 10000"/>
              <a:gd name="connsiteX3-245" fmla="*/ 0 w 14796"/>
              <a:gd name="connsiteY3-246" fmla="*/ 9962 h 10000"/>
              <a:gd name="connsiteX4-247" fmla="*/ 10000 w 14796"/>
              <a:gd name="connsiteY4-248" fmla="*/ 10000 h 10000"/>
              <a:gd name="connsiteX5-249" fmla="*/ 10000 w 14796"/>
              <a:gd name="connsiteY5-250" fmla="*/ 5745 h 10000"/>
              <a:gd name="connsiteX6-251" fmla="*/ 14796 w 14796"/>
              <a:gd name="connsiteY6-252" fmla="*/ 0 h 10000"/>
              <a:gd name="connsiteX0-253" fmla="*/ 14796 w 14796"/>
              <a:gd name="connsiteY0-254" fmla="*/ 0 h 9968"/>
              <a:gd name="connsiteX1-255" fmla="*/ 0 w 14796"/>
              <a:gd name="connsiteY1-256" fmla="*/ 0 h 9968"/>
              <a:gd name="connsiteX2-257" fmla="*/ 280 w 14796"/>
              <a:gd name="connsiteY2-258" fmla="*/ 5005 h 9968"/>
              <a:gd name="connsiteX3-259" fmla="*/ 0 w 14796"/>
              <a:gd name="connsiteY3-260" fmla="*/ 9962 h 9968"/>
              <a:gd name="connsiteX4-261" fmla="*/ 14788 w 14796"/>
              <a:gd name="connsiteY4-262" fmla="*/ 9968 h 9968"/>
              <a:gd name="connsiteX5-263" fmla="*/ 10000 w 14796"/>
              <a:gd name="connsiteY5-264" fmla="*/ 5745 h 9968"/>
              <a:gd name="connsiteX6-265" fmla="*/ 14796 w 14796"/>
              <a:gd name="connsiteY6-266" fmla="*/ 0 h 9968"/>
              <a:gd name="connsiteX0-267" fmla="*/ 10000 w 10000"/>
              <a:gd name="connsiteY0-268" fmla="*/ 0 h 10000"/>
              <a:gd name="connsiteX1-269" fmla="*/ 0 w 10000"/>
              <a:gd name="connsiteY1-270" fmla="*/ 0 h 10000"/>
              <a:gd name="connsiteX2-271" fmla="*/ 189 w 10000"/>
              <a:gd name="connsiteY2-272" fmla="*/ 5021 h 10000"/>
              <a:gd name="connsiteX3-273" fmla="*/ 0 w 10000"/>
              <a:gd name="connsiteY3-274" fmla="*/ 9994 h 10000"/>
              <a:gd name="connsiteX4-275" fmla="*/ 9995 w 10000"/>
              <a:gd name="connsiteY4-276" fmla="*/ 10000 h 10000"/>
              <a:gd name="connsiteX5-277" fmla="*/ 9998 w 10000"/>
              <a:gd name="connsiteY5-278" fmla="*/ 6152 h 10000"/>
              <a:gd name="connsiteX6-279" fmla="*/ 10000 w 10000"/>
              <a:gd name="connsiteY6-280" fmla="*/ 0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0000" h="10000">
                <a:moveTo>
                  <a:pt x="10000" y="0"/>
                </a:moveTo>
                <a:lnTo>
                  <a:pt x="0" y="0"/>
                </a:lnTo>
                <a:cubicBezTo>
                  <a:pt x="62" y="1674"/>
                  <a:pt x="124" y="3347"/>
                  <a:pt x="189" y="5021"/>
                </a:cubicBezTo>
                <a:cubicBezTo>
                  <a:pt x="124" y="6679"/>
                  <a:pt x="62" y="8336"/>
                  <a:pt x="0" y="9994"/>
                </a:cubicBezTo>
                <a:lnTo>
                  <a:pt x="9995" y="10000"/>
                </a:lnTo>
                <a:cubicBezTo>
                  <a:pt x="9993" y="8184"/>
                  <a:pt x="9998" y="8051"/>
                  <a:pt x="9998" y="6152"/>
                </a:cubicBezTo>
                <a:cubicBezTo>
                  <a:pt x="9996" y="3296"/>
                  <a:pt x="10001" y="2674"/>
                  <a:pt x="10000" y="0"/>
                </a:cubicBez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30" name="Freeform 11"/>
          <p:cNvSpPr/>
          <p:nvPr userDrawn="1"/>
        </p:nvSpPr>
        <p:spPr bwMode="auto">
          <a:xfrm>
            <a:off x="310766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Layout>
</file>

<file path=ppt/slideLayouts/slideLayout133.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134.xml><?xml version="1.0" encoding="utf-8"?>
<p:sldLayout xmlns:a="http://schemas.openxmlformats.org/drawingml/2006/main" xmlns:r="http://schemas.openxmlformats.org/officeDocument/2006/relationships" xmlns:p="http://schemas.openxmlformats.org/presentationml/2006/main" userDrawn="1">
  <p:cSld name="5#目录">
    <p:spTree>
      <p:nvGrpSpPr>
        <p:cNvPr id="1" name=""/>
        <p:cNvGrpSpPr/>
        <p:nvPr/>
      </p:nvGrpSpPr>
      <p:grpSpPr>
        <a:xfrm>
          <a:off x="0" y="0"/>
          <a:ext cx="0" cy="0"/>
          <a:chOff x="0" y="0"/>
          <a:chExt cx="0" cy="0"/>
        </a:xfrm>
      </p:grpSpPr>
      <p:sp>
        <p:nvSpPr>
          <p:cNvPr id="8" name="文本占位符 6"/>
          <p:cNvSpPr>
            <a:spLocks noGrp="1"/>
          </p:cNvSpPr>
          <p:nvPr>
            <p:ph type="body" sz="quarter" idx="10" hasCustomPrompt="1"/>
          </p:nvPr>
        </p:nvSpPr>
        <p:spPr>
          <a:xfrm>
            <a:off x="912283" y="1233487"/>
            <a:ext cx="10558800" cy="4680000"/>
          </a:xfrm>
        </p:spPr>
        <p:txBody>
          <a:bodyPr/>
          <a:lstStyle>
            <a:lvl1pPr marL="457200" marR="0" indent="-457200" algn="just" defTabSz="802005" rtl="0" eaLnBrk="1" fontAlgn="base" latinLnBrk="0" hangingPunct="1">
              <a:lnSpc>
                <a:spcPct val="140000"/>
              </a:lnSpc>
              <a:spcBef>
                <a:spcPct val="30000"/>
              </a:spcBef>
              <a:spcAft>
                <a:spcPct val="0"/>
              </a:spcAft>
              <a:buClr>
                <a:schemeClr val="tx1"/>
              </a:buClr>
              <a:buSzPct val="100000"/>
              <a:buFont typeface="+mj-lt"/>
              <a:buAutoNum type="arabicPeriod"/>
              <a:defRPr>
                <a:latin typeface="+mn-ea"/>
                <a:ea typeface="+mn-ea"/>
                <a:cs typeface="Arial" panose="020B0604020202020204" pitchFamily="34" charset="0"/>
              </a:defRPr>
            </a:lvl1pPr>
            <a:lvl2pPr>
              <a:buFont typeface="Wingdings" panose="05000000000000000000" pitchFamily="2" charset="2"/>
              <a:buChar char="p"/>
              <a:defRPr/>
            </a:lvl2pPr>
            <a:lvl3pPr>
              <a:defRPr/>
            </a:lvl3pPr>
            <a:lvl5pPr>
              <a:buNone/>
              <a:defRPr/>
            </a:lvl5pPr>
          </a:lstStyle>
          <a:p>
            <a:pPr marL="457200" indent="-457200">
              <a:buSzPct val="100000"/>
              <a:buFont typeface="+mj-lt"/>
              <a:buAutoNum type="arabicPeriod"/>
            </a:pPr>
            <a:r>
              <a:rPr lang="zh-CN" altLang="en-US" dirty="0"/>
              <a:t>一级目录一</a:t>
            </a:r>
            <a:endParaRPr lang="en-US" altLang="zh-CN" dirty="0"/>
          </a:p>
          <a:p>
            <a:pPr marL="457200" indent="-457200">
              <a:buSzPct val="100000"/>
              <a:buFont typeface="+mj-lt"/>
              <a:buAutoNum type="arabicPeriod"/>
            </a:pPr>
            <a:r>
              <a:rPr lang="zh-CN" altLang="en-US" dirty="0"/>
              <a:t>一级目录二</a:t>
            </a:r>
            <a:endParaRPr lang="en-US" altLang="zh-CN" dirty="0"/>
          </a:p>
          <a:p>
            <a:pPr marL="457200" indent="-457200">
              <a:buSzPct val="100000"/>
              <a:buFont typeface="+mj-lt"/>
              <a:buAutoNum type="arabicPeriod"/>
            </a:pPr>
            <a:r>
              <a:rPr lang="zh-CN" altLang="en-US" dirty="0"/>
              <a:t>一级目录三</a:t>
            </a:r>
            <a:endParaRPr lang="en-US" altLang="zh-CN" dirty="0"/>
          </a:p>
          <a:p>
            <a:pPr marL="457200" indent="-457200">
              <a:buSzPct val="100000"/>
              <a:buFont typeface="+mj-lt"/>
              <a:buAutoNum type="arabicPeriod"/>
            </a:pPr>
            <a:r>
              <a:rPr lang="zh-CN" altLang="en-US" dirty="0"/>
              <a:t>一级目录四</a:t>
            </a:r>
            <a:endParaRPr lang="en-US" altLang="zh-CN" dirty="0"/>
          </a:p>
          <a:p>
            <a:endParaRPr lang="zh-CN" altLang="en-US" dirty="0"/>
          </a:p>
        </p:txBody>
      </p:sp>
      <p:sp>
        <p:nvSpPr>
          <p:cNvPr id="6" name="TextBox 10"/>
          <p:cNvSpPr txBox="1"/>
          <p:nvPr userDrawn="1"/>
        </p:nvSpPr>
        <p:spPr bwMode="auto">
          <a:xfrm>
            <a:off x="1595500" y="408779"/>
            <a:ext cx="1665402" cy="639559"/>
          </a:xfrm>
          <a:prstGeom prst="rect">
            <a:avLst/>
          </a:prstGeom>
          <a:noFill/>
          <a:ln w="9525">
            <a:noFill/>
            <a:miter lim="800000"/>
          </a:ln>
        </p:spPr>
        <p:txBody>
          <a:bodyPr wrap="square" lIns="99980" tIns="49987" rIns="99980" bIns="49987" rtlCol="0">
            <a:spAutoFit/>
          </a:bodyPr>
          <a:lstStyle/>
          <a:p>
            <a:pPr defTabSz="1001395" eaLnBrk="0" hangingPunct="0"/>
            <a:r>
              <a:rPr lang="zh-CN" altLang="en-US" sz="3500" b="1" dirty="0" smtClean="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rPr>
              <a:t>目录</a:t>
            </a:r>
            <a:endParaRPr lang="zh-CN" altLang="en-US" sz="3500" b="1" dirty="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7"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9"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10" name="组合 9"/>
          <p:cNvGrpSpPr/>
          <p:nvPr userDrawn="1"/>
        </p:nvGrpSpPr>
        <p:grpSpPr>
          <a:xfrm>
            <a:off x="587388" y="515379"/>
            <a:ext cx="358335" cy="426359"/>
            <a:chOff x="3295650" y="230188"/>
            <a:chExt cx="936625" cy="1114426"/>
          </a:xfrm>
          <a:solidFill>
            <a:schemeClr val="bg1"/>
          </a:solidFill>
        </p:grpSpPr>
        <p:sp>
          <p:nvSpPr>
            <p:cNvPr id="11" name="Rectangle 16"/>
            <p:cNvSpPr>
              <a:spLocks noChangeArrowheads="1"/>
            </p:cNvSpPr>
            <p:nvPr/>
          </p:nvSpPr>
          <p:spPr bwMode="auto">
            <a:xfrm>
              <a:off x="3959225" y="876301"/>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3" name="Rectangle 17"/>
            <p:cNvSpPr>
              <a:spLocks noChangeArrowheads="1"/>
            </p:cNvSpPr>
            <p:nvPr/>
          </p:nvSpPr>
          <p:spPr bwMode="auto">
            <a:xfrm>
              <a:off x="3959225" y="777876"/>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4" name="Rectangle 18"/>
            <p:cNvSpPr>
              <a:spLocks noChangeArrowheads="1"/>
            </p:cNvSpPr>
            <p:nvPr/>
          </p:nvSpPr>
          <p:spPr bwMode="auto">
            <a:xfrm>
              <a:off x="3959225" y="677863"/>
              <a:ext cx="182563"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5" name="Rectangle 19"/>
            <p:cNvSpPr>
              <a:spLocks noChangeArrowheads="1"/>
            </p:cNvSpPr>
            <p:nvPr/>
          </p:nvSpPr>
          <p:spPr bwMode="auto">
            <a:xfrm>
              <a:off x="3959225" y="582613"/>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6" name="Rectangle 20"/>
            <p:cNvSpPr>
              <a:spLocks noChangeArrowheads="1"/>
            </p:cNvSpPr>
            <p:nvPr/>
          </p:nvSpPr>
          <p:spPr bwMode="auto">
            <a:xfrm>
              <a:off x="3676650" y="1101726"/>
              <a:ext cx="469900"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7" name="Rectangle 21"/>
            <p:cNvSpPr>
              <a:spLocks noChangeArrowheads="1"/>
            </p:cNvSpPr>
            <p:nvPr/>
          </p:nvSpPr>
          <p:spPr bwMode="auto">
            <a:xfrm>
              <a:off x="3676650" y="1198563"/>
              <a:ext cx="469900"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8" name="Freeform 22"/>
            <p:cNvSpPr/>
            <p:nvPr/>
          </p:nvSpPr>
          <p:spPr bwMode="auto">
            <a:xfrm>
              <a:off x="3590925" y="482601"/>
              <a:ext cx="641350" cy="862013"/>
            </a:xfrm>
            <a:custGeom>
              <a:avLst/>
              <a:gdLst>
                <a:gd name="T0" fmla="*/ 229 w 404"/>
                <a:gd name="T1" fmla="*/ 0 h 543"/>
                <a:gd name="T2" fmla="*/ 229 w 404"/>
                <a:gd name="T3" fmla="*/ 30 h 543"/>
                <a:gd name="T4" fmla="*/ 373 w 404"/>
                <a:gd name="T5" fmla="*/ 30 h 543"/>
                <a:gd name="T6" fmla="*/ 373 w 404"/>
                <a:gd name="T7" fmla="*/ 513 h 543"/>
                <a:gd name="T8" fmla="*/ 33 w 404"/>
                <a:gd name="T9" fmla="*/ 513 h 543"/>
                <a:gd name="T10" fmla="*/ 31 w 404"/>
                <a:gd name="T11" fmla="*/ 387 h 543"/>
                <a:gd name="T12" fmla="*/ 0 w 404"/>
                <a:gd name="T13" fmla="*/ 387 h 543"/>
                <a:gd name="T14" fmla="*/ 0 w 404"/>
                <a:gd name="T15" fmla="*/ 543 h 543"/>
                <a:gd name="T16" fmla="*/ 404 w 404"/>
                <a:gd name="T17" fmla="*/ 543 h 543"/>
                <a:gd name="T18" fmla="*/ 404 w 404"/>
                <a:gd name="T19" fmla="*/ 0 h 543"/>
                <a:gd name="T20" fmla="*/ 229 w 404"/>
                <a:gd name="T21" fmla="*/ 0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4" h="543">
                  <a:moveTo>
                    <a:pt x="229" y="0"/>
                  </a:moveTo>
                  <a:lnTo>
                    <a:pt x="229" y="30"/>
                  </a:lnTo>
                  <a:lnTo>
                    <a:pt x="373" y="30"/>
                  </a:lnTo>
                  <a:lnTo>
                    <a:pt x="373" y="513"/>
                  </a:lnTo>
                  <a:lnTo>
                    <a:pt x="33" y="513"/>
                  </a:lnTo>
                  <a:lnTo>
                    <a:pt x="31" y="387"/>
                  </a:lnTo>
                  <a:lnTo>
                    <a:pt x="0" y="387"/>
                  </a:lnTo>
                  <a:lnTo>
                    <a:pt x="0" y="543"/>
                  </a:lnTo>
                  <a:lnTo>
                    <a:pt x="404" y="543"/>
                  </a:lnTo>
                  <a:lnTo>
                    <a:pt x="404" y="0"/>
                  </a:lnTo>
                  <a:lnTo>
                    <a:pt x="229"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9" name="Rectangle 23"/>
            <p:cNvSpPr>
              <a:spLocks noChangeArrowheads="1"/>
            </p:cNvSpPr>
            <p:nvPr/>
          </p:nvSpPr>
          <p:spPr bwMode="auto">
            <a:xfrm>
              <a:off x="3959225" y="989013"/>
              <a:ext cx="182563"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0" name="Freeform 24"/>
            <p:cNvSpPr>
              <a:spLocks noEditPoints="1"/>
            </p:cNvSpPr>
            <p:nvPr/>
          </p:nvSpPr>
          <p:spPr bwMode="auto">
            <a:xfrm>
              <a:off x="3295650" y="230188"/>
              <a:ext cx="639763" cy="852488"/>
            </a:xfrm>
            <a:custGeom>
              <a:avLst/>
              <a:gdLst>
                <a:gd name="T0" fmla="*/ 403 w 403"/>
                <a:gd name="T1" fmla="*/ 0 h 537"/>
                <a:gd name="T2" fmla="*/ 0 w 403"/>
                <a:gd name="T3" fmla="*/ 0 h 537"/>
                <a:gd name="T4" fmla="*/ 0 w 403"/>
                <a:gd name="T5" fmla="*/ 447 h 537"/>
                <a:gd name="T6" fmla="*/ 92 w 403"/>
                <a:gd name="T7" fmla="*/ 537 h 537"/>
                <a:gd name="T8" fmla="*/ 403 w 403"/>
                <a:gd name="T9" fmla="*/ 537 h 537"/>
                <a:gd name="T10" fmla="*/ 403 w 403"/>
                <a:gd name="T11" fmla="*/ 0 h 537"/>
                <a:gd name="T12" fmla="*/ 373 w 403"/>
                <a:gd name="T13" fmla="*/ 508 h 537"/>
                <a:gd name="T14" fmla="*/ 108 w 403"/>
                <a:gd name="T15" fmla="*/ 508 h 537"/>
                <a:gd name="T16" fmla="*/ 108 w 403"/>
                <a:gd name="T17" fmla="*/ 433 h 537"/>
                <a:gd name="T18" fmla="*/ 30 w 403"/>
                <a:gd name="T19" fmla="*/ 433 h 537"/>
                <a:gd name="T20" fmla="*/ 30 w 403"/>
                <a:gd name="T21" fmla="*/ 31 h 537"/>
                <a:gd name="T22" fmla="*/ 373 w 403"/>
                <a:gd name="T23" fmla="*/ 31 h 537"/>
                <a:gd name="T24" fmla="*/ 373 w 403"/>
                <a:gd name="T25" fmla="*/ 508 h 5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3" h="537">
                  <a:moveTo>
                    <a:pt x="403" y="0"/>
                  </a:moveTo>
                  <a:lnTo>
                    <a:pt x="0" y="0"/>
                  </a:lnTo>
                  <a:lnTo>
                    <a:pt x="0" y="447"/>
                  </a:lnTo>
                  <a:lnTo>
                    <a:pt x="92" y="537"/>
                  </a:lnTo>
                  <a:lnTo>
                    <a:pt x="403" y="537"/>
                  </a:lnTo>
                  <a:lnTo>
                    <a:pt x="403" y="0"/>
                  </a:lnTo>
                  <a:close/>
                  <a:moveTo>
                    <a:pt x="373" y="508"/>
                  </a:moveTo>
                  <a:lnTo>
                    <a:pt x="108" y="508"/>
                  </a:lnTo>
                  <a:lnTo>
                    <a:pt x="108" y="433"/>
                  </a:lnTo>
                  <a:lnTo>
                    <a:pt x="30" y="433"/>
                  </a:lnTo>
                  <a:lnTo>
                    <a:pt x="30" y="31"/>
                  </a:lnTo>
                  <a:lnTo>
                    <a:pt x="373" y="31"/>
                  </a:lnTo>
                  <a:lnTo>
                    <a:pt x="373" y="50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1" name="Rectangle 25"/>
            <p:cNvSpPr>
              <a:spLocks noChangeArrowheads="1"/>
            </p:cNvSpPr>
            <p:nvPr/>
          </p:nvSpPr>
          <p:spPr bwMode="auto">
            <a:xfrm>
              <a:off x="3441700" y="376238"/>
              <a:ext cx="176213" cy="3238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2" name="Rectangle 26"/>
            <p:cNvSpPr>
              <a:spLocks noChangeArrowheads="1"/>
            </p:cNvSpPr>
            <p:nvPr/>
          </p:nvSpPr>
          <p:spPr bwMode="auto">
            <a:xfrm>
              <a:off x="3411538" y="755651"/>
              <a:ext cx="438150" cy="460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3" name="Rectangle 27"/>
            <p:cNvSpPr>
              <a:spLocks noChangeArrowheads="1"/>
            </p:cNvSpPr>
            <p:nvPr/>
          </p:nvSpPr>
          <p:spPr bwMode="auto">
            <a:xfrm>
              <a:off x="3670300" y="565151"/>
              <a:ext cx="179388"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4" name="Rectangle 28"/>
            <p:cNvSpPr>
              <a:spLocks noChangeArrowheads="1"/>
            </p:cNvSpPr>
            <p:nvPr/>
          </p:nvSpPr>
          <p:spPr bwMode="auto">
            <a:xfrm>
              <a:off x="3670300" y="658813"/>
              <a:ext cx="179388" cy="412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5" name="Rectangle 29"/>
            <p:cNvSpPr>
              <a:spLocks noChangeArrowheads="1"/>
            </p:cNvSpPr>
            <p:nvPr/>
          </p:nvSpPr>
          <p:spPr bwMode="auto">
            <a:xfrm>
              <a:off x="3670300" y="471488"/>
              <a:ext cx="179388"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6" name="Rectangle 30"/>
            <p:cNvSpPr>
              <a:spLocks noChangeArrowheads="1"/>
            </p:cNvSpPr>
            <p:nvPr/>
          </p:nvSpPr>
          <p:spPr bwMode="auto">
            <a:xfrm>
              <a:off x="3670300" y="376238"/>
              <a:ext cx="179388" cy="412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7" name="Rectangle 31"/>
            <p:cNvSpPr>
              <a:spLocks noChangeArrowheads="1"/>
            </p:cNvSpPr>
            <p:nvPr/>
          </p:nvSpPr>
          <p:spPr bwMode="auto">
            <a:xfrm>
              <a:off x="3411538" y="842963"/>
              <a:ext cx="438150"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29" name="Freeform 6"/>
          <p:cNvSpPr/>
          <p:nvPr userDrawn="1"/>
        </p:nvSpPr>
        <p:spPr bwMode="auto">
          <a:xfrm>
            <a:off x="3213039" y="296368"/>
            <a:ext cx="8978961" cy="864888"/>
          </a:xfrm>
          <a:custGeom>
            <a:avLst/>
            <a:gdLst>
              <a:gd name="T0" fmla="*/ 6409 w 6533"/>
              <a:gd name="T1" fmla="*/ 0 h 617"/>
              <a:gd name="T2" fmla="*/ 0 w 6533"/>
              <a:gd name="T3" fmla="*/ 0 h 617"/>
              <a:gd name="T4" fmla="*/ 126 w 6533"/>
              <a:gd name="T5" fmla="*/ 310 h 617"/>
              <a:gd name="T6" fmla="*/ 0 w 6533"/>
              <a:gd name="T7" fmla="*/ 617 h 617"/>
              <a:gd name="T8" fmla="*/ 6409 w 6533"/>
              <a:gd name="T9" fmla="*/ 617 h 617"/>
              <a:gd name="T10" fmla="*/ 6533 w 6533"/>
              <a:gd name="T11" fmla="*/ 310 h 617"/>
              <a:gd name="T12" fmla="*/ 6409 w 6533"/>
              <a:gd name="T13" fmla="*/ 0 h 617"/>
              <a:gd name="connsiteX0" fmla="*/ 9810 w 9810"/>
              <a:gd name="connsiteY0" fmla="*/ 0 h 10000"/>
              <a:gd name="connsiteX1" fmla="*/ 0 w 9810"/>
              <a:gd name="connsiteY1" fmla="*/ 0 h 10000"/>
              <a:gd name="connsiteX2" fmla="*/ 193 w 9810"/>
              <a:gd name="connsiteY2" fmla="*/ 5024 h 10000"/>
              <a:gd name="connsiteX3" fmla="*/ 0 w 9810"/>
              <a:gd name="connsiteY3" fmla="*/ 10000 h 10000"/>
              <a:gd name="connsiteX4" fmla="*/ 9810 w 9810"/>
              <a:gd name="connsiteY4" fmla="*/ 10000 h 10000"/>
              <a:gd name="connsiteX5" fmla="*/ 7589 w 9810"/>
              <a:gd name="connsiteY5" fmla="*/ 5574 h 10000"/>
              <a:gd name="connsiteX6" fmla="*/ 9810 w 9810"/>
              <a:gd name="connsiteY6" fmla="*/ 0 h 10000"/>
              <a:gd name="connsiteX0-1" fmla="*/ 7021 w 10000"/>
              <a:gd name="connsiteY0-2" fmla="*/ 0 h 10000"/>
              <a:gd name="connsiteX1-3" fmla="*/ 0 w 10000"/>
              <a:gd name="connsiteY1-4" fmla="*/ 0 h 10000"/>
              <a:gd name="connsiteX2-5" fmla="*/ 197 w 10000"/>
              <a:gd name="connsiteY2-6" fmla="*/ 5024 h 10000"/>
              <a:gd name="connsiteX3-7" fmla="*/ 0 w 10000"/>
              <a:gd name="connsiteY3-8" fmla="*/ 10000 h 10000"/>
              <a:gd name="connsiteX4-9" fmla="*/ 10000 w 10000"/>
              <a:gd name="connsiteY4-10" fmla="*/ 10000 h 10000"/>
              <a:gd name="connsiteX5-11" fmla="*/ 7736 w 10000"/>
              <a:gd name="connsiteY5-12" fmla="*/ 5574 h 10000"/>
              <a:gd name="connsiteX6-13" fmla="*/ 7021 w 10000"/>
              <a:gd name="connsiteY6-14" fmla="*/ 0 h 10000"/>
              <a:gd name="connsiteX0-15" fmla="*/ 7021 w 7736"/>
              <a:gd name="connsiteY0-16" fmla="*/ 0 h 10038"/>
              <a:gd name="connsiteX1-17" fmla="*/ 0 w 7736"/>
              <a:gd name="connsiteY1-18" fmla="*/ 0 h 10038"/>
              <a:gd name="connsiteX2-19" fmla="*/ 197 w 7736"/>
              <a:gd name="connsiteY2-20" fmla="*/ 5024 h 10038"/>
              <a:gd name="connsiteX3-21" fmla="*/ 0 w 7736"/>
              <a:gd name="connsiteY3-22" fmla="*/ 10000 h 10038"/>
              <a:gd name="connsiteX4-23" fmla="*/ 7017 w 7736"/>
              <a:gd name="connsiteY4-24" fmla="*/ 10038 h 10038"/>
              <a:gd name="connsiteX5-25" fmla="*/ 7736 w 7736"/>
              <a:gd name="connsiteY5-26" fmla="*/ 5574 h 10038"/>
              <a:gd name="connsiteX6-27" fmla="*/ 7021 w 7736"/>
              <a:gd name="connsiteY6-28" fmla="*/ 0 h 10038"/>
              <a:gd name="connsiteX0-29" fmla="*/ 9076 w 9316"/>
              <a:gd name="connsiteY0-30" fmla="*/ 0 h 10000"/>
              <a:gd name="connsiteX1-31" fmla="*/ 0 w 9316"/>
              <a:gd name="connsiteY1-32" fmla="*/ 0 h 10000"/>
              <a:gd name="connsiteX2-33" fmla="*/ 255 w 9316"/>
              <a:gd name="connsiteY2-34" fmla="*/ 5005 h 10000"/>
              <a:gd name="connsiteX3-35" fmla="*/ 0 w 9316"/>
              <a:gd name="connsiteY3-36" fmla="*/ 9962 h 10000"/>
              <a:gd name="connsiteX4-37" fmla="*/ 9071 w 9316"/>
              <a:gd name="connsiteY4-38" fmla="*/ 10000 h 10000"/>
              <a:gd name="connsiteX5-39" fmla="*/ 9316 w 9316"/>
              <a:gd name="connsiteY5-40" fmla="*/ 5668 h 10000"/>
              <a:gd name="connsiteX6-41" fmla="*/ 9076 w 9316"/>
              <a:gd name="connsiteY6-42" fmla="*/ 0 h 10000"/>
              <a:gd name="connsiteX0-43" fmla="*/ 9742 w 10000"/>
              <a:gd name="connsiteY0-44" fmla="*/ 0 h 10000"/>
              <a:gd name="connsiteX1-45" fmla="*/ 0 w 10000"/>
              <a:gd name="connsiteY1-46" fmla="*/ 0 h 10000"/>
              <a:gd name="connsiteX2-47" fmla="*/ 274 w 10000"/>
              <a:gd name="connsiteY2-48" fmla="*/ 5005 h 10000"/>
              <a:gd name="connsiteX3-49" fmla="*/ 0 w 10000"/>
              <a:gd name="connsiteY3-50" fmla="*/ 9962 h 10000"/>
              <a:gd name="connsiteX4-51" fmla="*/ 9737 w 10000"/>
              <a:gd name="connsiteY4-52" fmla="*/ 10000 h 10000"/>
              <a:gd name="connsiteX5-53" fmla="*/ 10000 w 10000"/>
              <a:gd name="connsiteY5-54" fmla="*/ 5668 h 10000"/>
              <a:gd name="connsiteX6-55" fmla="*/ 9742 w 10000"/>
              <a:gd name="connsiteY6-56" fmla="*/ 0 h 10000"/>
              <a:gd name="connsiteX0-57" fmla="*/ 9742 w 9877"/>
              <a:gd name="connsiteY0-58" fmla="*/ 0 h 10000"/>
              <a:gd name="connsiteX1-59" fmla="*/ 0 w 9877"/>
              <a:gd name="connsiteY1-60" fmla="*/ 0 h 10000"/>
              <a:gd name="connsiteX2-61" fmla="*/ 274 w 9877"/>
              <a:gd name="connsiteY2-62" fmla="*/ 5005 h 10000"/>
              <a:gd name="connsiteX3-63" fmla="*/ 0 w 9877"/>
              <a:gd name="connsiteY3-64" fmla="*/ 9962 h 10000"/>
              <a:gd name="connsiteX4-65" fmla="*/ 9737 w 9877"/>
              <a:gd name="connsiteY4-66" fmla="*/ 10000 h 10000"/>
              <a:gd name="connsiteX5-67" fmla="*/ 9738 w 9877"/>
              <a:gd name="connsiteY5-68" fmla="*/ 5783 h 10000"/>
              <a:gd name="connsiteX6-69" fmla="*/ 9742 w 9877"/>
              <a:gd name="connsiteY6-70" fmla="*/ 0 h 10000"/>
              <a:gd name="connsiteX0-71" fmla="*/ 9863 w 9991"/>
              <a:gd name="connsiteY0-72" fmla="*/ 0 h 10000"/>
              <a:gd name="connsiteX1-73" fmla="*/ 0 w 9991"/>
              <a:gd name="connsiteY1-74" fmla="*/ 0 h 10000"/>
              <a:gd name="connsiteX2-75" fmla="*/ 277 w 9991"/>
              <a:gd name="connsiteY2-76" fmla="*/ 5005 h 10000"/>
              <a:gd name="connsiteX3-77" fmla="*/ 0 w 9991"/>
              <a:gd name="connsiteY3-78" fmla="*/ 9962 h 10000"/>
              <a:gd name="connsiteX4-79" fmla="*/ 9858 w 9991"/>
              <a:gd name="connsiteY4-80" fmla="*/ 10000 h 10000"/>
              <a:gd name="connsiteX5-81" fmla="*/ 9817 w 9991"/>
              <a:gd name="connsiteY5-82" fmla="*/ 5783 h 10000"/>
              <a:gd name="connsiteX6-83" fmla="*/ 9863 w 9991"/>
              <a:gd name="connsiteY6-84" fmla="*/ 0 h 10000"/>
              <a:gd name="connsiteX0-85" fmla="*/ 9872 w 10014"/>
              <a:gd name="connsiteY0-86" fmla="*/ 0 h 10000"/>
              <a:gd name="connsiteX1-87" fmla="*/ 0 w 10014"/>
              <a:gd name="connsiteY1-88" fmla="*/ 0 h 10000"/>
              <a:gd name="connsiteX2-89" fmla="*/ 277 w 10014"/>
              <a:gd name="connsiteY2-90" fmla="*/ 5005 h 10000"/>
              <a:gd name="connsiteX3-91" fmla="*/ 0 w 10014"/>
              <a:gd name="connsiteY3-92" fmla="*/ 9962 h 10000"/>
              <a:gd name="connsiteX4-93" fmla="*/ 9867 w 10014"/>
              <a:gd name="connsiteY4-94" fmla="*/ 10000 h 10000"/>
              <a:gd name="connsiteX5-95" fmla="*/ 9890 w 10014"/>
              <a:gd name="connsiteY5-96" fmla="*/ 5745 h 10000"/>
              <a:gd name="connsiteX6-97" fmla="*/ 9872 w 10014"/>
              <a:gd name="connsiteY6-98" fmla="*/ 0 h 10000"/>
              <a:gd name="connsiteX0-99" fmla="*/ 9872 w 10030"/>
              <a:gd name="connsiteY0-100" fmla="*/ 0 h 10000"/>
              <a:gd name="connsiteX1-101" fmla="*/ 0 w 10030"/>
              <a:gd name="connsiteY1-102" fmla="*/ 0 h 10000"/>
              <a:gd name="connsiteX2-103" fmla="*/ 277 w 10030"/>
              <a:gd name="connsiteY2-104" fmla="*/ 5005 h 10000"/>
              <a:gd name="connsiteX3-105" fmla="*/ 0 w 10030"/>
              <a:gd name="connsiteY3-106" fmla="*/ 9962 h 10000"/>
              <a:gd name="connsiteX4-107" fmla="*/ 9867 w 10030"/>
              <a:gd name="connsiteY4-108" fmla="*/ 10000 h 10000"/>
              <a:gd name="connsiteX5-109" fmla="*/ 9890 w 10030"/>
              <a:gd name="connsiteY5-110" fmla="*/ 5745 h 10000"/>
              <a:gd name="connsiteX6-111" fmla="*/ 9872 w 10030"/>
              <a:gd name="connsiteY6-112" fmla="*/ 0 h 10000"/>
              <a:gd name="connsiteX0-113" fmla="*/ 9872 w 9921"/>
              <a:gd name="connsiteY0-114" fmla="*/ 0 h 10000"/>
              <a:gd name="connsiteX1-115" fmla="*/ 0 w 9921"/>
              <a:gd name="connsiteY1-116" fmla="*/ 0 h 10000"/>
              <a:gd name="connsiteX2-117" fmla="*/ 277 w 9921"/>
              <a:gd name="connsiteY2-118" fmla="*/ 5005 h 10000"/>
              <a:gd name="connsiteX3-119" fmla="*/ 0 w 9921"/>
              <a:gd name="connsiteY3-120" fmla="*/ 9962 h 10000"/>
              <a:gd name="connsiteX4-121" fmla="*/ 9867 w 9921"/>
              <a:gd name="connsiteY4-122" fmla="*/ 10000 h 10000"/>
              <a:gd name="connsiteX5-123" fmla="*/ 9890 w 9921"/>
              <a:gd name="connsiteY5-124" fmla="*/ 5745 h 10000"/>
              <a:gd name="connsiteX6-125" fmla="*/ 9872 w 9921"/>
              <a:gd name="connsiteY6-126" fmla="*/ 0 h 10000"/>
              <a:gd name="connsiteX0-127" fmla="*/ 9951 w 9974"/>
              <a:gd name="connsiteY0-128" fmla="*/ 0 h 10000"/>
              <a:gd name="connsiteX1-129" fmla="*/ 0 w 9974"/>
              <a:gd name="connsiteY1-130" fmla="*/ 0 h 10000"/>
              <a:gd name="connsiteX2-131" fmla="*/ 279 w 9974"/>
              <a:gd name="connsiteY2-132" fmla="*/ 5005 h 10000"/>
              <a:gd name="connsiteX3-133" fmla="*/ 0 w 9974"/>
              <a:gd name="connsiteY3-134" fmla="*/ 9962 h 10000"/>
              <a:gd name="connsiteX4-135" fmla="*/ 9946 w 9974"/>
              <a:gd name="connsiteY4-136" fmla="*/ 10000 h 10000"/>
              <a:gd name="connsiteX5-137" fmla="*/ 9969 w 9974"/>
              <a:gd name="connsiteY5-138" fmla="*/ 5745 h 10000"/>
              <a:gd name="connsiteX6-139" fmla="*/ 9951 w 9974"/>
              <a:gd name="connsiteY6-140" fmla="*/ 0 h 10000"/>
              <a:gd name="connsiteX0-141" fmla="*/ 9977 w 10001"/>
              <a:gd name="connsiteY0-142" fmla="*/ 0 h 10000"/>
              <a:gd name="connsiteX1-143" fmla="*/ 0 w 10001"/>
              <a:gd name="connsiteY1-144" fmla="*/ 0 h 10000"/>
              <a:gd name="connsiteX2-145" fmla="*/ 280 w 10001"/>
              <a:gd name="connsiteY2-146" fmla="*/ 5005 h 10000"/>
              <a:gd name="connsiteX3-147" fmla="*/ 0 w 10001"/>
              <a:gd name="connsiteY3-148" fmla="*/ 9962 h 10000"/>
              <a:gd name="connsiteX4-149" fmla="*/ 9972 w 10001"/>
              <a:gd name="connsiteY4-150" fmla="*/ 10000 h 10000"/>
              <a:gd name="connsiteX5-151" fmla="*/ 9995 w 10001"/>
              <a:gd name="connsiteY5-152" fmla="*/ 5745 h 10000"/>
              <a:gd name="connsiteX6-153" fmla="*/ 9977 w 10001"/>
              <a:gd name="connsiteY6-154" fmla="*/ 0 h 10000"/>
              <a:gd name="connsiteX0-155" fmla="*/ 9977 w 10001"/>
              <a:gd name="connsiteY0-156" fmla="*/ 0 h 10000"/>
              <a:gd name="connsiteX1-157" fmla="*/ 0 w 10001"/>
              <a:gd name="connsiteY1-158" fmla="*/ 0 h 10000"/>
              <a:gd name="connsiteX2-159" fmla="*/ 280 w 10001"/>
              <a:gd name="connsiteY2-160" fmla="*/ 5005 h 10000"/>
              <a:gd name="connsiteX3-161" fmla="*/ 0 w 10001"/>
              <a:gd name="connsiteY3-162" fmla="*/ 9962 h 10000"/>
              <a:gd name="connsiteX4-163" fmla="*/ 9972 w 10001"/>
              <a:gd name="connsiteY4-164" fmla="*/ 10000 h 10000"/>
              <a:gd name="connsiteX5-165" fmla="*/ 9995 w 10001"/>
              <a:gd name="connsiteY5-166" fmla="*/ 5745 h 10000"/>
              <a:gd name="connsiteX6-167" fmla="*/ 9977 w 10001"/>
              <a:gd name="connsiteY6-168" fmla="*/ 0 h 10000"/>
              <a:gd name="connsiteX0-169" fmla="*/ 9977 w 10001"/>
              <a:gd name="connsiteY0-170" fmla="*/ 0 h 10000"/>
              <a:gd name="connsiteX1-171" fmla="*/ 0 w 10001"/>
              <a:gd name="connsiteY1-172" fmla="*/ 0 h 10000"/>
              <a:gd name="connsiteX2-173" fmla="*/ 280 w 10001"/>
              <a:gd name="connsiteY2-174" fmla="*/ 5005 h 10000"/>
              <a:gd name="connsiteX3-175" fmla="*/ 0 w 10001"/>
              <a:gd name="connsiteY3-176" fmla="*/ 9962 h 10000"/>
              <a:gd name="connsiteX4-177" fmla="*/ 9972 w 10001"/>
              <a:gd name="connsiteY4-178" fmla="*/ 10000 h 10000"/>
              <a:gd name="connsiteX5-179" fmla="*/ 9995 w 10001"/>
              <a:gd name="connsiteY5-180" fmla="*/ 5745 h 10000"/>
              <a:gd name="connsiteX6-181" fmla="*/ 9977 w 10001"/>
              <a:gd name="connsiteY6-182" fmla="*/ 0 h 10000"/>
              <a:gd name="connsiteX0-183" fmla="*/ 9977 w 9995"/>
              <a:gd name="connsiteY0-184" fmla="*/ 0 h 10000"/>
              <a:gd name="connsiteX1-185" fmla="*/ 0 w 9995"/>
              <a:gd name="connsiteY1-186" fmla="*/ 0 h 10000"/>
              <a:gd name="connsiteX2-187" fmla="*/ 280 w 9995"/>
              <a:gd name="connsiteY2-188" fmla="*/ 5005 h 10000"/>
              <a:gd name="connsiteX3-189" fmla="*/ 0 w 9995"/>
              <a:gd name="connsiteY3-190" fmla="*/ 9962 h 10000"/>
              <a:gd name="connsiteX4-191" fmla="*/ 9972 w 9995"/>
              <a:gd name="connsiteY4-192" fmla="*/ 10000 h 10000"/>
              <a:gd name="connsiteX5-193" fmla="*/ 9995 w 9995"/>
              <a:gd name="connsiteY5-194" fmla="*/ 5745 h 10000"/>
              <a:gd name="connsiteX6-195" fmla="*/ 9977 w 9995"/>
              <a:gd name="connsiteY6-196" fmla="*/ 0 h 10000"/>
              <a:gd name="connsiteX0-197" fmla="*/ 9999 w 10000"/>
              <a:gd name="connsiteY0-198" fmla="*/ 0 h 10000"/>
              <a:gd name="connsiteX1-199" fmla="*/ 0 w 10000"/>
              <a:gd name="connsiteY1-200" fmla="*/ 0 h 10000"/>
              <a:gd name="connsiteX2-201" fmla="*/ 280 w 10000"/>
              <a:gd name="connsiteY2-202" fmla="*/ 5005 h 10000"/>
              <a:gd name="connsiteX3-203" fmla="*/ 0 w 10000"/>
              <a:gd name="connsiteY3-204" fmla="*/ 9962 h 10000"/>
              <a:gd name="connsiteX4-205" fmla="*/ 9977 w 10000"/>
              <a:gd name="connsiteY4-206" fmla="*/ 10000 h 10000"/>
              <a:gd name="connsiteX5-207" fmla="*/ 10000 w 10000"/>
              <a:gd name="connsiteY5-208" fmla="*/ 5745 h 10000"/>
              <a:gd name="connsiteX6-209" fmla="*/ 9999 w 10000"/>
              <a:gd name="connsiteY6-210" fmla="*/ 0 h 10000"/>
              <a:gd name="connsiteX0-211" fmla="*/ 9999 w 10004"/>
              <a:gd name="connsiteY0-212" fmla="*/ 0 h 10000"/>
              <a:gd name="connsiteX1-213" fmla="*/ 0 w 10004"/>
              <a:gd name="connsiteY1-214" fmla="*/ 0 h 10000"/>
              <a:gd name="connsiteX2-215" fmla="*/ 280 w 10004"/>
              <a:gd name="connsiteY2-216" fmla="*/ 5005 h 10000"/>
              <a:gd name="connsiteX3-217" fmla="*/ 0 w 10004"/>
              <a:gd name="connsiteY3-218" fmla="*/ 9962 h 10000"/>
              <a:gd name="connsiteX4-219" fmla="*/ 10000 w 10004"/>
              <a:gd name="connsiteY4-220" fmla="*/ 10000 h 10000"/>
              <a:gd name="connsiteX5-221" fmla="*/ 10000 w 10004"/>
              <a:gd name="connsiteY5-222" fmla="*/ 5745 h 10000"/>
              <a:gd name="connsiteX6-223" fmla="*/ 9999 w 10004"/>
              <a:gd name="connsiteY6-224" fmla="*/ 0 h 10000"/>
              <a:gd name="connsiteX0-225" fmla="*/ 9999 w 10000"/>
              <a:gd name="connsiteY0-226" fmla="*/ 0 h 10000"/>
              <a:gd name="connsiteX1-227" fmla="*/ 0 w 10000"/>
              <a:gd name="connsiteY1-228" fmla="*/ 0 h 10000"/>
              <a:gd name="connsiteX2-229" fmla="*/ 280 w 10000"/>
              <a:gd name="connsiteY2-230" fmla="*/ 5005 h 10000"/>
              <a:gd name="connsiteX3-231" fmla="*/ 0 w 10000"/>
              <a:gd name="connsiteY3-232" fmla="*/ 9962 h 10000"/>
              <a:gd name="connsiteX4-233" fmla="*/ 10000 w 10000"/>
              <a:gd name="connsiteY4-234" fmla="*/ 10000 h 10000"/>
              <a:gd name="connsiteX5-235" fmla="*/ 10000 w 10000"/>
              <a:gd name="connsiteY5-236" fmla="*/ 5745 h 10000"/>
              <a:gd name="connsiteX6-237" fmla="*/ 9999 w 10000"/>
              <a:gd name="connsiteY6-238" fmla="*/ 0 h 10000"/>
              <a:gd name="connsiteX0-239" fmla="*/ 14796 w 14796"/>
              <a:gd name="connsiteY0-240" fmla="*/ 0 h 10000"/>
              <a:gd name="connsiteX1-241" fmla="*/ 0 w 14796"/>
              <a:gd name="connsiteY1-242" fmla="*/ 0 h 10000"/>
              <a:gd name="connsiteX2-243" fmla="*/ 280 w 14796"/>
              <a:gd name="connsiteY2-244" fmla="*/ 5005 h 10000"/>
              <a:gd name="connsiteX3-245" fmla="*/ 0 w 14796"/>
              <a:gd name="connsiteY3-246" fmla="*/ 9962 h 10000"/>
              <a:gd name="connsiteX4-247" fmla="*/ 10000 w 14796"/>
              <a:gd name="connsiteY4-248" fmla="*/ 10000 h 10000"/>
              <a:gd name="connsiteX5-249" fmla="*/ 10000 w 14796"/>
              <a:gd name="connsiteY5-250" fmla="*/ 5745 h 10000"/>
              <a:gd name="connsiteX6-251" fmla="*/ 14796 w 14796"/>
              <a:gd name="connsiteY6-252" fmla="*/ 0 h 10000"/>
              <a:gd name="connsiteX0-253" fmla="*/ 14796 w 14796"/>
              <a:gd name="connsiteY0-254" fmla="*/ 0 h 9968"/>
              <a:gd name="connsiteX1-255" fmla="*/ 0 w 14796"/>
              <a:gd name="connsiteY1-256" fmla="*/ 0 h 9968"/>
              <a:gd name="connsiteX2-257" fmla="*/ 280 w 14796"/>
              <a:gd name="connsiteY2-258" fmla="*/ 5005 h 9968"/>
              <a:gd name="connsiteX3-259" fmla="*/ 0 w 14796"/>
              <a:gd name="connsiteY3-260" fmla="*/ 9962 h 9968"/>
              <a:gd name="connsiteX4-261" fmla="*/ 14788 w 14796"/>
              <a:gd name="connsiteY4-262" fmla="*/ 9968 h 9968"/>
              <a:gd name="connsiteX5-263" fmla="*/ 10000 w 14796"/>
              <a:gd name="connsiteY5-264" fmla="*/ 5745 h 9968"/>
              <a:gd name="connsiteX6-265" fmla="*/ 14796 w 14796"/>
              <a:gd name="connsiteY6-266" fmla="*/ 0 h 9968"/>
              <a:gd name="connsiteX0-267" fmla="*/ 10000 w 10000"/>
              <a:gd name="connsiteY0-268" fmla="*/ 0 h 10000"/>
              <a:gd name="connsiteX1-269" fmla="*/ 0 w 10000"/>
              <a:gd name="connsiteY1-270" fmla="*/ 0 h 10000"/>
              <a:gd name="connsiteX2-271" fmla="*/ 189 w 10000"/>
              <a:gd name="connsiteY2-272" fmla="*/ 5021 h 10000"/>
              <a:gd name="connsiteX3-273" fmla="*/ 0 w 10000"/>
              <a:gd name="connsiteY3-274" fmla="*/ 9994 h 10000"/>
              <a:gd name="connsiteX4-275" fmla="*/ 9995 w 10000"/>
              <a:gd name="connsiteY4-276" fmla="*/ 10000 h 10000"/>
              <a:gd name="connsiteX5-277" fmla="*/ 9998 w 10000"/>
              <a:gd name="connsiteY5-278" fmla="*/ 6152 h 10000"/>
              <a:gd name="connsiteX6-279" fmla="*/ 10000 w 10000"/>
              <a:gd name="connsiteY6-280" fmla="*/ 0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0000" h="10000">
                <a:moveTo>
                  <a:pt x="10000" y="0"/>
                </a:moveTo>
                <a:lnTo>
                  <a:pt x="0" y="0"/>
                </a:lnTo>
                <a:cubicBezTo>
                  <a:pt x="62" y="1674"/>
                  <a:pt x="124" y="3347"/>
                  <a:pt x="189" y="5021"/>
                </a:cubicBezTo>
                <a:cubicBezTo>
                  <a:pt x="124" y="6679"/>
                  <a:pt x="62" y="8336"/>
                  <a:pt x="0" y="9994"/>
                </a:cubicBezTo>
                <a:lnTo>
                  <a:pt x="9995" y="10000"/>
                </a:lnTo>
                <a:cubicBezTo>
                  <a:pt x="9993" y="8184"/>
                  <a:pt x="9998" y="8051"/>
                  <a:pt x="9998" y="6152"/>
                </a:cubicBezTo>
                <a:cubicBezTo>
                  <a:pt x="9996" y="3296"/>
                  <a:pt x="10001" y="2674"/>
                  <a:pt x="10000" y="0"/>
                </a:cubicBez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30" name="Freeform 11"/>
          <p:cNvSpPr/>
          <p:nvPr userDrawn="1"/>
        </p:nvSpPr>
        <p:spPr bwMode="auto">
          <a:xfrm>
            <a:off x="310766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Layout>
</file>

<file path=ppt/slideLayouts/slideLayout135.xml><?xml version="1.0" encoding="utf-8"?>
<p:sldLayout xmlns:a="http://schemas.openxmlformats.org/drawingml/2006/main" xmlns:r="http://schemas.openxmlformats.org/officeDocument/2006/relationships" xmlns:p="http://schemas.openxmlformats.org/presentationml/2006/main" userDrawn="1">
  <p:cSld name="6#本节概述和学习目标(可选)">
    <p:spTree>
      <p:nvGrpSpPr>
        <p:cNvPr id="1" name=""/>
        <p:cNvGrpSpPr/>
        <p:nvPr/>
      </p:nvGrpSpPr>
      <p:grpSpPr>
        <a:xfrm>
          <a:off x="0" y="0"/>
          <a:ext cx="0" cy="0"/>
          <a:chOff x="0" y="0"/>
          <a:chExt cx="0" cy="0"/>
        </a:xfrm>
      </p:grpSpPr>
      <p:sp>
        <p:nvSpPr>
          <p:cNvPr id="7" name="内容占位符 6"/>
          <p:cNvSpPr>
            <a:spLocks noGrp="1"/>
          </p:cNvSpPr>
          <p:nvPr>
            <p:ph sz="quarter" idx="10"/>
          </p:nvPr>
        </p:nvSpPr>
        <p:spPr>
          <a:xfrm>
            <a:off x="912285" y="1233487"/>
            <a:ext cx="10560049" cy="4680000"/>
          </a:xfrm>
        </p:spPr>
        <p:txBody>
          <a:bodyPr/>
          <a:lstStyle>
            <a:lvl1pPr algn="just">
              <a:defRPr>
                <a:latin typeface="+mn-ea"/>
                <a:ea typeface="+mn-ea"/>
                <a:cs typeface="Arial" panose="020B0604020202020204" pitchFamily="34" charset="0"/>
              </a:defRPr>
            </a:lvl1pPr>
            <a:lvl2pPr algn="just">
              <a:defRPr>
                <a:latin typeface="+mn-ea"/>
                <a:ea typeface="+mn-ea"/>
                <a:cs typeface="Arial" panose="020B0604020202020204" pitchFamily="34" charset="0"/>
              </a:defRPr>
            </a:lvl2pPr>
            <a:lvl3pPr algn="just">
              <a:defRPr>
                <a:latin typeface="+mn-ea"/>
                <a:ea typeface="+mn-ea"/>
                <a:cs typeface="Arial" panose="020B0604020202020204" pitchFamily="34" charset="0"/>
              </a:defRPr>
            </a:lvl3pPr>
            <a:lvl4pPr algn="just">
              <a:defRPr>
                <a:latin typeface="+mn-ea"/>
                <a:ea typeface="+mn-ea"/>
                <a:cs typeface="Arial" panose="020B0604020202020204" pitchFamily="34" charset="0"/>
              </a:defRPr>
            </a:lvl4pPr>
            <a:lvl5pPr algn="just">
              <a:defRPr>
                <a:latin typeface="+mn-ea"/>
                <a:ea typeface="+mn-ea"/>
                <a:cs typeface="Arial" panose="020B0604020202020204" pitchFamily="34" charset="0"/>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6" name="TextBox 10"/>
          <p:cNvSpPr txBox="1"/>
          <p:nvPr userDrawn="1"/>
        </p:nvSpPr>
        <p:spPr bwMode="auto">
          <a:xfrm>
            <a:off x="1595500" y="408779"/>
            <a:ext cx="9829738" cy="639559"/>
          </a:xfrm>
          <a:prstGeom prst="rect">
            <a:avLst/>
          </a:prstGeom>
          <a:noFill/>
          <a:ln w="9525">
            <a:noFill/>
            <a:miter lim="800000"/>
          </a:ln>
        </p:spPr>
        <p:txBody>
          <a:bodyPr wrap="square" lIns="99980" tIns="49987" rIns="99980" bIns="49987" rtlCol="0">
            <a:spAutoFit/>
          </a:bodyPr>
          <a:lstStyle/>
          <a:p>
            <a:pPr defTabSz="1001395" eaLnBrk="0" hangingPunct="0"/>
            <a:r>
              <a:rPr lang="zh-CN" altLang="en-US" sz="3500" b="1" dirty="0" smtClean="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rPr>
              <a:t>本节概述和学习目标</a:t>
            </a:r>
            <a:endParaRPr lang="zh-CN" altLang="en-US" sz="3500" b="1" dirty="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0"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11" name="组合 10"/>
          <p:cNvGrpSpPr/>
          <p:nvPr userDrawn="1"/>
        </p:nvGrpSpPr>
        <p:grpSpPr>
          <a:xfrm>
            <a:off x="587388" y="505779"/>
            <a:ext cx="374708" cy="445558"/>
            <a:chOff x="-1647825" y="2492375"/>
            <a:chExt cx="1947863" cy="2316163"/>
          </a:xfrm>
          <a:solidFill>
            <a:schemeClr val="bg1"/>
          </a:solidFill>
        </p:grpSpPr>
        <p:sp>
          <p:nvSpPr>
            <p:cNvPr id="12"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3"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Tree>
  </p:cSld>
  <p:clrMapOvr>
    <a:masterClrMapping/>
  </p:clrMapOvr>
  <p:timing>
    <p:tnLst>
      <p:par>
        <p:cTn id="1" dur="indefinite" restart="never" nodeType="tmRoot"/>
      </p:par>
    </p:tnLst>
  </p:timing>
</p:sldLayout>
</file>

<file path=ppt/slideLayouts/slideLayout136.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137.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138.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139.xml><?xml version="1.0" encoding="utf-8"?>
<p:sldLayout xmlns:a="http://schemas.openxmlformats.org/drawingml/2006/main" xmlns:r="http://schemas.openxmlformats.org/officeDocument/2006/relationships" xmlns:p="http://schemas.openxmlformats.org/presentationml/2006/main" userDrawn="1">
  <p:cSld name="8#仅标题">
    <p:spTree>
      <p:nvGrpSpPr>
        <p:cNvPr id="1" name=""/>
        <p:cNvGrpSpPr/>
        <p:nvPr/>
      </p:nvGrpSpPr>
      <p:grpSpPr>
        <a:xfrm>
          <a:off x="0" y="0"/>
          <a:ext cx="0" cy="0"/>
          <a:chOff x="0" y="0"/>
          <a:chExt cx="0" cy="0"/>
        </a:xfrm>
      </p:grpSpPr>
      <p:sp>
        <p:nvSpPr>
          <p:cNvPr id="10"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1"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2" name="Freeform 12"/>
          <p:cNvSpPr>
            <a:spLocks noEditPoints="1"/>
          </p:cNvSpPr>
          <p:nvPr userDrawn="1"/>
        </p:nvSpPr>
        <p:spPr bwMode="auto">
          <a:xfrm>
            <a:off x="479376" y="474075"/>
            <a:ext cx="508162" cy="508967"/>
          </a:xfrm>
          <a:custGeom>
            <a:avLst/>
            <a:gdLst>
              <a:gd name="T0" fmla="*/ 1433 w 2867"/>
              <a:gd name="T1" fmla="*/ 0 h 2867"/>
              <a:gd name="T2" fmla="*/ 0 w 2867"/>
              <a:gd name="T3" fmla="*/ 1433 h 2867"/>
              <a:gd name="T4" fmla="*/ 1433 w 2867"/>
              <a:gd name="T5" fmla="*/ 2867 h 2867"/>
              <a:gd name="T6" fmla="*/ 2867 w 2867"/>
              <a:gd name="T7" fmla="*/ 1433 h 2867"/>
              <a:gd name="T8" fmla="*/ 1433 w 2867"/>
              <a:gd name="T9" fmla="*/ 0 h 2867"/>
              <a:gd name="T10" fmla="*/ 1433 w 2867"/>
              <a:gd name="T11" fmla="*/ 2662 h 2867"/>
              <a:gd name="T12" fmla="*/ 205 w 2867"/>
              <a:gd name="T13" fmla="*/ 1433 h 2867"/>
              <a:gd name="T14" fmla="*/ 1433 w 2867"/>
              <a:gd name="T15" fmla="*/ 205 h 2867"/>
              <a:gd name="T16" fmla="*/ 2662 w 2867"/>
              <a:gd name="T17" fmla="*/ 1433 h 2867"/>
              <a:gd name="T18" fmla="*/ 1433 w 2867"/>
              <a:gd name="T19" fmla="*/ 2662 h 2867"/>
              <a:gd name="T20" fmla="*/ 2336 w 2867"/>
              <a:gd name="T21" fmla="*/ 2066 h 2867"/>
              <a:gd name="T22" fmla="*/ 523 w 2867"/>
              <a:gd name="T23" fmla="*/ 2066 h 2867"/>
              <a:gd name="T24" fmla="*/ 976 w 2867"/>
              <a:gd name="T25" fmla="*/ 1432 h 2867"/>
              <a:gd name="T26" fmla="*/ 1255 w 2867"/>
              <a:gd name="T27" fmla="*/ 1810 h 2867"/>
              <a:gd name="T28" fmla="*/ 1792 w 2867"/>
              <a:gd name="T29" fmla="*/ 1069 h 2867"/>
              <a:gd name="T30" fmla="*/ 2336 w 2867"/>
              <a:gd name="T31" fmla="*/ 2066 h 2867"/>
              <a:gd name="T32" fmla="*/ 704 w 2867"/>
              <a:gd name="T33" fmla="*/ 978 h 2867"/>
              <a:gd name="T34" fmla="*/ 886 w 2867"/>
              <a:gd name="T35" fmla="*/ 797 h 2867"/>
              <a:gd name="T36" fmla="*/ 1067 w 2867"/>
              <a:gd name="T37" fmla="*/ 978 h 2867"/>
              <a:gd name="T38" fmla="*/ 886 w 2867"/>
              <a:gd name="T39" fmla="*/ 1160 h 2867"/>
              <a:gd name="T40" fmla="*/ 704 w 2867"/>
              <a:gd name="T41" fmla="*/ 978 h 2867"/>
              <a:gd name="T42" fmla="*/ 704 w 2867"/>
              <a:gd name="T43" fmla="*/ 978 h 2867"/>
              <a:gd name="T44" fmla="*/ 704 w 2867"/>
              <a:gd name="T45" fmla="*/ 978 h 2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67" h="2867">
                <a:moveTo>
                  <a:pt x="1433" y="0"/>
                </a:moveTo>
                <a:cubicBezTo>
                  <a:pt x="643" y="0"/>
                  <a:pt x="0" y="643"/>
                  <a:pt x="0" y="1433"/>
                </a:cubicBezTo>
                <a:cubicBezTo>
                  <a:pt x="0" y="2224"/>
                  <a:pt x="643" y="2867"/>
                  <a:pt x="1433" y="2867"/>
                </a:cubicBezTo>
                <a:cubicBezTo>
                  <a:pt x="2224" y="2867"/>
                  <a:pt x="2867" y="2224"/>
                  <a:pt x="2867" y="1433"/>
                </a:cubicBezTo>
                <a:cubicBezTo>
                  <a:pt x="2867" y="643"/>
                  <a:pt x="2224" y="0"/>
                  <a:pt x="1433" y="0"/>
                </a:cubicBezTo>
                <a:close/>
                <a:moveTo>
                  <a:pt x="1433" y="2662"/>
                </a:moveTo>
                <a:cubicBezTo>
                  <a:pt x="756" y="2662"/>
                  <a:pt x="205" y="2111"/>
                  <a:pt x="205" y="1433"/>
                </a:cubicBezTo>
                <a:cubicBezTo>
                  <a:pt x="205" y="756"/>
                  <a:pt x="756" y="205"/>
                  <a:pt x="1433" y="205"/>
                </a:cubicBezTo>
                <a:cubicBezTo>
                  <a:pt x="2111" y="205"/>
                  <a:pt x="2662" y="756"/>
                  <a:pt x="2662" y="1433"/>
                </a:cubicBezTo>
                <a:cubicBezTo>
                  <a:pt x="2662" y="2111"/>
                  <a:pt x="2111" y="2662"/>
                  <a:pt x="1433" y="2662"/>
                </a:cubicBezTo>
                <a:close/>
                <a:moveTo>
                  <a:pt x="2336" y="2066"/>
                </a:moveTo>
                <a:cubicBezTo>
                  <a:pt x="523" y="2066"/>
                  <a:pt x="523" y="2066"/>
                  <a:pt x="523" y="2066"/>
                </a:cubicBezTo>
                <a:cubicBezTo>
                  <a:pt x="976" y="1432"/>
                  <a:pt x="976" y="1432"/>
                  <a:pt x="976" y="1432"/>
                </a:cubicBezTo>
                <a:cubicBezTo>
                  <a:pt x="1255" y="1810"/>
                  <a:pt x="1255" y="1810"/>
                  <a:pt x="1255" y="1810"/>
                </a:cubicBezTo>
                <a:cubicBezTo>
                  <a:pt x="1792" y="1069"/>
                  <a:pt x="1792" y="1069"/>
                  <a:pt x="1792" y="1069"/>
                </a:cubicBezTo>
                <a:lnTo>
                  <a:pt x="2336" y="2066"/>
                </a:lnTo>
                <a:close/>
                <a:moveTo>
                  <a:pt x="704" y="978"/>
                </a:moveTo>
                <a:cubicBezTo>
                  <a:pt x="704" y="878"/>
                  <a:pt x="786" y="797"/>
                  <a:pt x="886" y="797"/>
                </a:cubicBezTo>
                <a:cubicBezTo>
                  <a:pt x="986" y="797"/>
                  <a:pt x="1067" y="878"/>
                  <a:pt x="1067" y="978"/>
                </a:cubicBezTo>
                <a:cubicBezTo>
                  <a:pt x="1067" y="1079"/>
                  <a:pt x="986" y="1160"/>
                  <a:pt x="886" y="1160"/>
                </a:cubicBezTo>
                <a:cubicBezTo>
                  <a:pt x="786" y="1160"/>
                  <a:pt x="704" y="1079"/>
                  <a:pt x="704" y="978"/>
                </a:cubicBezTo>
                <a:close/>
                <a:moveTo>
                  <a:pt x="704" y="978"/>
                </a:moveTo>
                <a:cubicBezTo>
                  <a:pt x="704" y="978"/>
                  <a:pt x="704" y="978"/>
                  <a:pt x="704" y="978"/>
                </a:cubicBezTo>
              </a:path>
            </a:pathLst>
          </a:custGeom>
          <a:solidFill>
            <a:schemeClr val="bg1"/>
          </a:solidFill>
          <a:ln>
            <a:noFill/>
          </a:ln>
        </p:spPr>
        <p:txBody>
          <a:bodyPr vert="horz" wrap="square" lIns="91440" tIns="45720" rIns="91440" bIns="45720" numCol="1" anchor="t" anchorCtr="0" compatLnSpc="1"/>
          <a:lstStyle/>
          <a:p>
            <a:endParaRPr lang="zh-CN" altLang="en-US">
              <a:solidFill>
                <a:srgbClr val="000000"/>
              </a:solidFill>
            </a:endParaRPr>
          </a:p>
        </p:txBody>
      </p:sp>
      <p:sp>
        <p:nvSpPr>
          <p:cNvPr id="6"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Tree>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4#学习推荐(可选)">
    <p:spTree>
      <p:nvGrpSpPr>
        <p:cNvPr id="1" name=""/>
        <p:cNvGrpSpPr/>
        <p:nvPr/>
      </p:nvGrpSpPr>
      <p:grpSpPr>
        <a:xfrm>
          <a:off x="0" y="0"/>
          <a:ext cx="0" cy="0"/>
          <a:chOff x="0" y="0"/>
          <a:chExt cx="0" cy="0"/>
        </a:xfrm>
      </p:grpSpPr>
      <p:sp>
        <p:nvSpPr>
          <p:cNvPr id="6" name="文本占位符 6"/>
          <p:cNvSpPr>
            <a:spLocks noGrp="1"/>
          </p:cNvSpPr>
          <p:nvPr>
            <p:ph type="body" sz="quarter" idx="10"/>
          </p:nvPr>
        </p:nvSpPr>
        <p:spPr>
          <a:xfrm>
            <a:off x="912285" y="1233487"/>
            <a:ext cx="10560049" cy="4680000"/>
          </a:xfrm>
        </p:spPr>
        <p:txBody>
          <a:bodyPr/>
          <a:lstStyle>
            <a:lvl1pPr algn="just">
              <a:defRPr>
                <a:latin typeface="+mn-ea"/>
                <a:ea typeface="+mn-ea"/>
                <a:cs typeface="Arial" panose="020B0604020202020204" pitchFamily="34" charset="0"/>
              </a:defRPr>
            </a:lvl1pPr>
          </a:lstStyle>
          <a:p>
            <a:endParaRPr lang="zh-CN" altLang="en-US" dirty="0"/>
          </a:p>
        </p:txBody>
      </p:sp>
      <p:sp>
        <p:nvSpPr>
          <p:cNvPr id="8" name="TextBox 10"/>
          <p:cNvSpPr txBox="1"/>
          <p:nvPr userDrawn="1"/>
        </p:nvSpPr>
        <p:spPr bwMode="auto">
          <a:xfrm>
            <a:off x="1595500" y="408779"/>
            <a:ext cx="5040560" cy="639559"/>
          </a:xfrm>
          <a:prstGeom prst="rect">
            <a:avLst/>
          </a:prstGeom>
          <a:noFill/>
          <a:ln w="9525">
            <a:noFill/>
            <a:miter lim="800000"/>
          </a:ln>
        </p:spPr>
        <p:txBody>
          <a:bodyPr wrap="square" lIns="99980" tIns="49987" rIns="99980" bIns="49987" rtlCol="0">
            <a:spAutoFit/>
          </a:bodyPr>
          <a:lstStyle/>
          <a:p>
            <a:pPr defTabSz="1001395" eaLnBrk="0" hangingPunct="0"/>
            <a:r>
              <a:rPr lang="zh-CN" altLang="en-US" sz="3500" b="1" dirty="0">
                <a:solidFill>
                  <a:schemeClr val="tx1">
                    <a:lumMod val="75000"/>
                    <a:lumOff val="25000"/>
                  </a:schemeClr>
                </a:solidFill>
                <a:latin typeface="+mn-ea"/>
                <a:ea typeface="+mn-ea"/>
                <a:cs typeface="Arial" panose="020B0604020202020204" pitchFamily="34" charset="0"/>
              </a:rPr>
              <a:t>学习推荐</a:t>
            </a:r>
            <a:endParaRPr lang="zh-CN" altLang="en-US" sz="3500" b="1" dirty="0">
              <a:solidFill>
                <a:schemeClr val="tx1">
                  <a:lumMod val="75000"/>
                  <a:lumOff val="25000"/>
                </a:schemeClr>
              </a:solidFill>
              <a:latin typeface="+mn-ea"/>
              <a:ea typeface="+mn-ea"/>
              <a:cs typeface="Arial" panose="020B0604020202020204" pitchFamily="34" charset="0"/>
            </a:endParaRPr>
          </a:p>
        </p:txBody>
      </p:sp>
      <p:sp>
        <p:nvSpPr>
          <p:cNvPr id="9"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latin typeface="+mn-ea"/>
              <a:ea typeface="+mn-ea"/>
            </a:endParaRPr>
          </a:p>
        </p:txBody>
      </p:sp>
      <p:sp>
        <p:nvSpPr>
          <p:cNvPr id="10"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latin typeface="+mn-ea"/>
              <a:ea typeface="+mn-ea"/>
            </a:endParaRPr>
          </a:p>
        </p:txBody>
      </p:sp>
      <p:grpSp>
        <p:nvGrpSpPr>
          <p:cNvPr id="11" name="组合 10"/>
          <p:cNvGrpSpPr/>
          <p:nvPr userDrawn="1"/>
        </p:nvGrpSpPr>
        <p:grpSpPr>
          <a:xfrm>
            <a:off x="515380" y="456929"/>
            <a:ext cx="461963" cy="485190"/>
            <a:chOff x="-779463" y="1835151"/>
            <a:chExt cx="1136650" cy="1193799"/>
          </a:xfrm>
          <a:solidFill>
            <a:schemeClr val="bg1"/>
          </a:solidFill>
        </p:grpSpPr>
        <p:sp>
          <p:nvSpPr>
            <p:cNvPr id="12" name="Freeform 6"/>
            <p:cNvSpPr/>
            <p:nvPr/>
          </p:nvSpPr>
          <p:spPr bwMode="auto">
            <a:xfrm>
              <a:off x="-727075" y="2262188"/>
              <a:ext cx="1031875" cy="625475"/>
            </a:xfrm>
            <a:custGeom>
              <a:avLst/>
              <a:gdLst>
                <a:gd name="T0" fmla="*/ 946 w 968"/>
                <a:gd name="T1" fmla="*/ 587 h 587"/>
                <a:gd name="T2" fmla="*/ 22 w 968"/>
                <a:gd name="T3" fmla="*/ 587 h 587"/>
                <a:gd name="T4" fmla="*/ 0 w 968"/>
                <a:gd name="T5" fmla="*/ 565 h 587"/>
                <a:gd name="T6" fmla="*/ 0 w 968"/>
                <a:gd name="T7" fmla="*/ 63 h 587"/>
                <a:gd name="T8" fmla="*/ 62 w 968"/>
                <a:gd name="T9" fmla="*/ 0 h 587"/>
                <a:gd name="T10" fmla="*/ 104 w 968"/>
                <a:gd name="T11" fmla="*/ 0 h 587"/>
                <a:gd name="T12" fmla="*/ 126 w 968"/>
                <a:gd name="T13" fmla="*/ 22 h 587"/>
                <a:gd name="T14" fmla="*/ 104 w 968"/>
                <a:gd name="T15" fmla="*/ 43 h 587"/>
                <a:gd name="T16" fmla="*/ 62 w 968"/>
                <a:gd name="T17" fmla="*/ 43 h 587"/>
                <a:gd name="T18" fmla="*/ 43 w 968"/>
                <a:gd name="T19" fmla="*/ 63 h 587"/>
                <a:gd name="T20" fmla="*/ 43 w 968"/>
                <a:gd name="T21" fmla="*/ 544 h 587"/>
                <a:gd name="T22" fmla="*/ 925 w 968"/>
                <a:gd name="T23" fmla="*/ 544 h 587"/>
                <a:gd name="T24" fmla="*/ 925 w 968"/>
                <a:gd name="T25" fmla="*/ 63 h 587"/>
                <a:gd name="T26" fmla="*/ 906 w 968"/>
                <a:gd name="T27" fmla="*/ 43 h 587"/>
                <a:gd name="T28" fmla="*/ 859 w 968"/>
                <a:gd name="T29" fmla="*/ 43 h 587"/>
                <a:gd name="T30" fmla="*/ 837 w 968"/>
                <a:gd name="T31" fmla="*/ 22 h 587"/>
                <a:gd name="T32" fmla="*/ 859 w 968"/>
                <a:gd name="T33" fmla="*/ 0 h 587"/>
                <a:gd name="T34" fmla="*/ 906 w 968"/>
                <a:gd name="T35" fmla="*/ 0 h 587"/>
                <a:gd name="T36" fmla="*/ 968 w 968"/>
                <a:gd name="T37" fmla="*/ 63 h 587"/>
                <a:gd name="T38" fmla="*/ 968 w 968"/>
                <a:gd name="T39" fmla="*/ 565 h 587"/>
                <a:gd name="T40" fmla="*/ 946 w 968"/>
                <a:gd name="T41" fmla="*/ 587 h 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68" h="587">
                  <a:moveTo>
                    <a:pt x="946" y="587"/>
                  </a:moveTo>
                  <a:cubicBezTo>
                    <a:pt x="22" y="587"/>
                    <a:pt x="22" y="587"/>
                    <a:pt x="22" y="587"/>
                  </a:cubicBezTo>
                  <a:cubicBezTo>
                    <a:pt x="10" y="587"/>
                    <a:pt x="0" y="577"/>
                    <a:pt x="0" y="565"/>
                  </a:cubicBezTo>
                  <a:cubicBezTo>
                    <a:pt x="0" y="63"/>
                    <a:pt x="0" y="63"/>
                    <a:pt x="0" y="63"/>
                  </a:cubicBezTo>
                  <a:cubicBezTo>
                    <a:pt x="0" y="28"/>
                    <a:pt x="28" y="0"/>
                    <a:pt x="62" y="0"/>
                  </a:cubicBezTo>
                  <a:cubicBezTo>
                    <a:pt x="104" y="0"/>
                    <a:pt x="104" y="0"/>
                    <a:pt x="104" y="0"/>
                  </a:cubicBezTo>
                  <a:cubicBezTo>
                    <a:pt x="116" y="0"/>
                    <a:pt x="126" y="10"/>
                    <a:pt x="126" y="22"/>
                  </a:cubicBezTo>
                  <a:cubicBezTo>
                    <a:pt x="126" y="34"/>
                    <a:pt x="116" y="43"/>
                    <a:pt x="104" y="43"/>
                  </a:cubicBezTo>
                  <a:cubicBezTo>
                    <a:pt x="62" y="43"/>
                    <a:pt x="62" y="43"/>
                    <a:pt x="62" y="43"/>
                  </a:cubicBezTo>
                  <a:cubicBezTo>
                    <a:pt x="52" y="43"/>
                    <a:pt x="43" y="52"/>
                    <a:pt x="43" y="63"/>
                  </a:cubicBezTo>
                  <a:cubicBezTo>
                    <a:pt x="43" y="544"/>
                    <a:pt x="43" y="544"/>
                    <a:pt x="43" y="544"/>
                  </a:cubicBezTo>
                  <a:cubicBezTo>
                    <a:pt x="925" y="544"/>
                    <a:pt x="925" y="544"/>
                    <a:pt x="925" y="544"/>
                  </a:cubicBezTo>
                  <a:cubicBezTo>
                    <a:pt x="925" y="63"/>
                    <a:pt x="925" y="63"/>
                    <a:pt x="925" y="63"/>
                  </a:cubicBezTo>
                  <a:cubicBezTo>
                    <a:pt x="925" y="52"/>
                    <a:pt x="916" y="43"/>
                    <a:pt x="906" y="43"/>
                  </a:cubicBezTo>
                  <a:cubicBezTo>
                    <a:pt x="859" y="43"/>
                    <a:pt x="859" y="43"/>
                    <a:pt x="859" y="43"/>
                  </a:cubicBezTo>
                  <a:cubicBezTo>
                    <a:pt x="847" y="43"/>
                    <a:pt x="837" y="34"/>
                    <a:pt x="837" y="22"/>
                  </a:cubicBezTo>
                  <a:cubicBezTo>
                    <a:pt x="837" y="10"/>
                    <a:pt x="847" y="0"/>
                    <a:pt x="859" y="0"/>
                  </a:cubicBezTo>
                  <a:cubicBezTo>
                    <a:pt x="906" y="0"/>
                    <a:pt x="906" y="0"/>
                    <a:pt x="906" y="0"/>
                  </a:cubicBezTo>
                  <a:cubicBezTo>
                    <a:pt x="940" y="0"/>
                    <a:pt x="968" y="28"/>
                    <a:pt x="968" y="63"/>
                  </a:cubicBezTo>
                  <a:cubicBezTo>
                    <a:pt x="968" y="565"/>
                    <a:pt x="968" y="565"/>
                    <a:pt x="968" y="565"/>
                  </a:cubicBezTo>
                  <a:cubicBezTo>
                    <a:pt x="968" y="577"/>
                    <a:pt x="958" y="587"/>
                    <a:pt x="946" y="5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13" name="Freeform 7"/>
            <p:cNvSpPr>
              <a:spLocks noEditPoints="1"/>
            </p:cNvSpPr>
            <p:nvPr/>
          </p:nvSpPr>
          <p:spPr bwMode="auto">
            <a:xfrm>
              <a:off x="-779463" y="2841625"/>
              <a:ext cx="1136650" cy="187325"/>
            </a:xfrm>
            <a:custGeom>
              <a:avLst/>
              <a:gdLst>
                <a:gd name="T0" fmla="*/ 1024 w 1066"/>
                <a:gd name="T1" fmla="*/ 176 h 176"/>
                <a:gd name="T2" fmla="*/ 42 w 1066"/>
                <a:gd name="T3" fmla="*/ 176 h 176"/>
                <a:gd name="T4" fmla="*/ 0 w 1066"/>
                <a:gd name="T5" fmla="*/ 134 h 176"/>
                <a:gd name="T6" fmla="*/ 0 w 1066"/>
                <a:gd name="T7" fmla="*/ 42 h 176"/>
                <a:gd name="T8" fmla="*/ 42 w 1066"/>
                <a:gd name="T9" fmla="*/ 0 h 176"/>
                <a:gd name="T10" fmla="*/ 1024 w 1066"/>
                <a:gd name="T11" fmla="*/ 0 h 176"/>
                <a:gd name="T12" fmla="*/ 1066 w 1066"/>
                <a:gd name="T13" fmla="*/ 42 h 176"/>
                <a:gd name="T14" fmla="*/ 1066 w 1066"/>
                <a:gd name="T15" fmla="*/ 134 h 176"/>
                <a:gd name="T16" fmla="*/ 1024 w 1066"/>
                <a:gd name="T17" fmla="*/ 176 h 176"/>
                <a:gd name="T18" fmla="*/ 1023 w 1066"/>
                <a:gd name="T19" fmla="*/ 42 h 176"/>
                <a:gd name="T20" fmla="*/ 42 w 1066"/>
                <a:gd name="T21" fmla="*/ 43 h 176"/>
                <a:gd name="T22" fmla="*/ 43 w 1066"/>
                <a:gd name="T23" fmla="*/ 134 h 176"/>
                <a:gd name="T24" fmla="*/ 1023 w 1066"/>
                <a:gd name="T25" fmla="*/ 133 h 176"/>
                <a:gd name="T26" fmla="*/ 1023 w 1066"/>
                <a:gd name="T27" fmla="*/ 42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66" h="176">
                  <a:moveTo>
                    <a:pt x="1024" y="176"/>
                  </a:moveTo>
                  <a:cubicBezTo>
                    <a:pt x="42" y="176"/>
                    <a:pt x="42" y="176"/>
                    <a:pt x="42" y="176"/>
                  </a:cubicBezTo>
                  <a:cubicBezTo>
                    <a:pt x="19" y="176"/>
                    <a:pt x="0" y="157"/>
                    <a:pt x="0" y="134"/>
                  </a:cubicBezTo>
                  <a:cubicBezTo>
                    <a:pt x="0" y="42"/>
                    <a:pt x="0" y="42"/>
                    <a:pt x="0" y="42"/>
                  </a:cubicBezTo>
                  <a:cubicBezTo>
                    <a:pt x="0" y="18"/>
                    <a:pt x="19" y="0"/>
                    <a:pt x="42" y="0"/>
                  </a:cubicBezTo>
                  <a:cubicBezTo>
                    <a:pt x="1024" y="0"/>
                    <a:pt x="1024" y="0"/>
                    <a:pt x="1024" y="0"/>
                  </a:cubicBezTo>
                  <a:cubicBezTo>
                    <a:pt x="1047" y="0"/>
                    <a:pt x="1066" y="18"/>
                    <a:pt x="1066" y="42"/>
                  </a:cubicBezTo>
                  <a:cubicBezTo>
                    <a:pt x="1066" y="134"/>
                    <a:pt x="1066" y="134"/>
                    <a:pt x="1066" y="134"/>
                  </a:cubicBezTo>
                  <a:cubicBezTo>
                    <a:pt x="1066" y="157"/>
                    <a:pt x="1047" y="176"/>
                    <a:pt x="1024" y="176"/>
                  </a:cubicBezTo>
                  <a:close/>
                  <a:moveTo>
                    <a:pt x="1023" y="42"/>
                  </a:moveTo>
                  <a:cubicBezTo>
                    <a:pt x="42" y="43"/>
                    <a:pt x="42" y="43"/>
                    <a:pt x="42" y="43"/>
                  </a:cubicBezTo>
                  <a:cubicBezTo>
                    <a:pt x="43" y="134"/>
                    <a:pt x="43" y="134"/>
                    <a:pt x="43" y="134"/>
                  </a:cubicBezTo>
                  <a:cubicBezTo>
                    <a:pt x="1023" y="133"/>
                    <a:pt x="1023" y="133"/>
                    <a:pt x="1023" y="133"/>
                  </a:cubicBezTo>
                  <a:lnTo>
                    <a:pt x="1023" y="4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14" name="Freeform 8"/>
            <p:cNvSpPr/>
            <p:nvPr/>
          </p:nvSpPr>
          <p:spPr bwMode="auto">
            <a:xfrm>
              <a:off x="-303213" y="2911475"/>
              <a:ext cx="184150" cy="46037"/>
            </a:xfrm>
            <a:custGeom>
              <a:avLst/>
              <a:gdLst>
                <a:gd name="T0" fmla="*/ 151 w 172"/>
                <a:gd name="T1" fmla="*/ 43 h 43"/>
                <a:gd name="T2" fmla="*/ 21 w 172"/>
                <a:gd name="T3" fmla="*/ 43 h 43"/>
                <a:gd name="T4" fmla="*/ 0 w 172"/>
                <a:gd name="T5" fmla="*/ 22 h 43"/>
                <a:gd name="T6" fmla="*/ 21 w 172"/>
                <a:gd name="T7" fmla="*/ 0 h 43"/>
                <a:gd name="T8" fmla="*/ 151 w 172"/>
                <a:gd name="T9" fmla="*/ 0 h 43"/>
                <a:gd name="T10" fmla="*/ 172 w 172"/>
                <a:gd name="T11" fmla="*/ 22 h 43"/>
                <a:gd name="T12" fmla="*/ 151 w 172"/>
                <a:gd name="T13" fmla="*/ 43 h 43"/>
              </a:gdLst>
              <a:ahLst/>
              <a:cxnLst>
                <a:cxn ang="0">
                  <a:pos x="T0" y="T1"/>
                </a:cxn>
                <a:cxn ang="0">
                  <a:pos x="T2" y="T3"/>
                </a:cxn>
                <a:cxn ang="0">
                  <a:pos x="T4" y="T5"/>
                </a:cxn>
                <a:cxn ang="0">
                  <a:pos x="T6" y="T7"/>
                </a:cxn>
                <a:cxn ang="0">
                  <a:pos x="T8" y="T9"/>
                </a:cxn>
                <a:cxn ang="0">
                  <a:pos x="T10" y="T11"/>
                </a:cxn>
                <a:cxn ang="0">
                  <a:pos x="T12" y="T13"/>
                </a:cxn>
              </a:cxnLst>
              <a:rect l="0" t="0" r="r" b="b"/>
              <a:pathLst>
                <a:path w="172" h="43">
                  <a:moveTo>
                    <a:pt x="151" y="43"/>
                  </a:moveTo>
                  <a:cubicBezTo>
                    <a:pt x="21" y="43"/>
                    <a:pt x="21" y="43"/>
                    <a:pt x="21" y="43"/>
                  </a:cubicBezTo>
                  <a:cubicBezTo>
                    <a:pt x="10" y="43"/>
                    <a:pt x="0" y="34"/>
                    <a:pt x="0" y="22"/>
                  </a:cubicBezTo>
                  <a:cubicBezTo>
                    <a:pt x="0" y="10"/>
                    <a:pt x="10" y="0"/>
                    <a:pt x="21" y="0"/>
                  </a:cubicBezTo>
                  <a:cubicBezTo>
                    <a:pt x="151" y="0"/>
                    <a:pt x="151" y="0"/>
                    <a:pt x="151" y="0"/>
                  </a:cubicBezTo>
                  <a:cubicBezTo>
                    <a:pt x="162" y="0"/>
                    <a:pt x="172" y="10"/>
                    <a:pt x="172" y="22"/>
                  </a:cubicBezTo>
                  <a:cubicBezTo>
                    <a:pt x="172" y="34"/>
                    <a:pt x="162" y="43"/>
                    <a:pt x="151" y="4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15" name="Freeform 9"/>
            <p:cNvSpPr>
              <a:spLocks noEditPoints="1"/>
            </p:cNvSpPr>
            <p:nvPr/>
          </p:nvSpPr>
          <p:spPr bwMode="auto">
            <a:xfrm>
              <a:off x="-568325" y="1835151"/>
              <a:ext cx="712788" cy="852487"/>
            </a:xfrm>
            <a:custGeom>
              <a:avLst/>
              <a:gdLst>
                <a:gd name="T0" fmla="*/ 335 w 668"/>
                <a:gd name="T1" fmla="*/ 800 h 800"/>
                <a:gd name="T2" fmla="*/ 316 w 668"/>
                <a:gd name="T3" fmla="*/ 789 h 800"/>
                <a:gd name="T4" fmla="*/ 246 w 668"/>
                <a:gd name="T5" fmla="*/ 662 h 800"/>
                <a:gd name="T6" fmla="*/ 57 w 668"/>
                <a:gd name="T7" fmla="*/ 508 h 800"/>
                <a:gd name="T8" fmla="*/ 49 w 668"/>
                <a:gd name="T9" fmla="*/ 492 h 800"/>
                <a:gd name="T10" fmla="*/ 84 w 668"/>
                <a:gd name="T11" fmla="*/ 168 h 800"/>
                <a:gd name="T12" fmla="*/ 202 w 668"/>
                <a:gd name="T13" fmla="*/ 73 h 800"/>
                <a:gd name="T14" fmla="*/ 621 w 668"/>
                <a:gd name="T15" fmla="*/ 226 h 800"/>
                <a:gd name="T16" fmla="*/ 621 w 668"/>
                <a:gd name="T17" fmla="*/ 226 h 800"/>
                <a:gd name="T18" fmla="*/ 594 w 668"/>
                <a:gd name="T19" fmla="*/ 538 h 800"/>
                <a:gd name="T20" fmla="*/ 468 w 668"/>
                <a:gd name="T21" fmla="*/ 645 h 800"/>
                <a:gd name="T22" fmla="*/ 412 w 668"/>
                <a:gd name="T23" fmla="*/ 665 h 800"/>
                <a:gd name="T24" fmla="*/ 355 w 668"/>
                <a:gd name="T25" fmla="*/ 787 h 800"/>
                <a:gd name="T26" fmla="*/ 336 w 668"/>
                <a:gd name="T27" fmla="*/ 800 h 800"/>
                <a:gd name="T28" fmla="*/ 335 w 668"/>
                <a:gd name="T29" fmla="*/ 800 h 800"/>
                <a:gd name="T30" fmla="*/ 334 w 668"/>
                <a:gd name="T31" fmla="*/ 87 h 800"/>
                <a:gd name="T32" fmla="*/ 220 w 668"/>
                <a:gd name="T33" fmla="*/ 112 h 800"/>
                <a:gd name="T34" fmla="*/ 119 w 668"/>
                <a:gd name="T35" fmla="*/ 194 h 800"/>
                <a:gd name="T36" fmla="*/ 88 w 668"/>
                <a:gd name="T37" fmla="*/ 474 h 800"/>
                <a:gd name="T38" fmla="*/ 95 w 668"/>
                <a:gd name="T39" fmla="*/ 487 h 800"/>
                <a:gd name="T40" fmla="*/ 266 w 668"/>
                <a:gd name="T41" fmla="*/ 622 h 800"/>
                <a:gd name="T42" fmla="*/ 280 w 668"/>
                <a:gd name="T43" fmla="*/ 633 h 800"/>
                <a:gd name="T44" fmla="*/ 333 w 668"/>
                <a:gd name="T45" fmla="*/ 731 h 800"/>
                <a:gd name="T46" fmla="*/ 377 w 668"/>
                <a:gd name="T47" fmla="*/ 637 h 800"/>
                <a:gd name="T48" fmla="*/ 392 w 668"/>
                <a:gd name="T49" fmla="*/ 625 h 800"/>
                <a:gd name="T50" fmla="*/ 450 w 668"/>
                <a:gd name="T51" fmla="*/ 606 h 800"/>
                <a:gd name="T52" fmla="*/ 559 w 668"/>
                <a:gd name="T53" fmla="*/ 514 h 800"/>
                <a:gd name="T54" fmla="*/ 582 w 668"/>
                <a:gd name="T55" fmla="*/ 244 h 800"/>
                <a:gd name="T56" fmla="*/ 582 w 668"/>
                <a:gd name="T57" fmla="*/ 244 h 800"/>
                <a:gd name="T58" fmla="*/ 334 w 668"/>
                <a:gd name="T59" fmla="*/ 87 h 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68" h="800">
                  <a:moveTo>
                    <a:pt x="335" y="800"/>
                  </a:moveTo>
                  <a:cubicBezTo>
                    <a:pt x="327" y="800"/>
                    <a:pt x="320" y="796"/>
                    <a:pt x="316" y="789"/>
                  </a:cubicBezTo>
                  <a:cubicBezTo>
                    <a:pt x="246" y="662"/>
                    <a:pt x="246" y="662"/>
                    <a:pt x="246" y="662"/>
                  </a:cubicBezTo>
                  <a:cubicBezTo>
                    <a:pt x="165" y="638"/>
                    <a:pt x="97" y="582"/>
                    <a:pt x="57" y="508"/>
                  </a:cubicBezTo>
                  <a:cubicBezTo>
                    <a:pt x="54" y="502"/>
                    <a:pt x="52" y="497"/>
                    <a:pt x="49" y="492"/>
                  </a:cubicBezTo>
                  <a:cubicBezTo>
                    <a:pt x="0" y="385"/>
                    <a:pt x="13" y="261"/>
                    <a:pt x="84" y="168"/>
                  </a:cubicBezTo>
                  <a:cubicBezTo>
                    <a:pt x="115" y="127"/>
                    <a:pt x="155" y="95"/>
                    <a:pt x="202" y="73"/>
                  </a:cubicBezTo>
                  <a:cubicBezTo>
                    <a:pt x="360" y="0"/>
                    <a:pt x="548" y="69"/>
                    <a:pt x="621" y="226"/>
                  </a:cubicBezTo>
                  <a:cubicBezTo>
                    <a:pt x="621" y="226"/>
                    <a:pt x="621" y="226"/>
                    <a:pt x="621" y="226"/>
                  </a:cubicBezTo>
                  <a:cubicBezTo>
                    <a:pt x="668" y="327"/>
                    <a:pt x="658" y="447"/>
                    <a:pt x="594" y="538"/>
                  </a:cubicBezTo>
                  <a:cubicBezTo>
                    <a:pt x="563" y="584"/>
                    <a:pt x="519" y="621"/>
                    <a:pt x="468" y="645"/>
                  </a:cubicBezTo>
                  <a:cubicBezTo>
                    <a:pt x="450" y="653"/>
                    <a:pt x="431" y="660"/>
                    <a:pt x="412" y="665"/>
                  </a:cubicBezTo>
                  <a:cubicBezTo>
                    <a:pt x="355" y="787"/>
                    <a:pt x="355" y="787"/>
                    <a:pt x="355" y="787"/>
                  </a:cubicBezTo>
                  <a:cubicBezTo>
                    <a:pt x="351" y="795"/>
                    <a:pt x="344" y="800"/>
                    <a:pt x="336" y="800"/>
                  </a:cubicBezTo>
                  <a:cubicBezTo>
                    <a:pt x="335" y="800"/>
                    <a:pt x="335" y="800"/>
                    <a:pt x="335" y="800"/>
                  </a:cubicBezTo>
                  <a:close/>
                  <a:moveTo>
                    <a:pt x="334" y="87"/>
                  </a:moveTo>
                  <a:cubicBezTo>
                    <a:pt x="296" y="87"/>
                    <a:pt x="257" y="95"/>
                    <a:pt x="220" y="112"/>
                  </a:cubicBezTo>
                  <a:cubicBezTo>
                    <a:pt x="180" y="131"/>
                    <a:pt x="145" y="159"/>
                    <a:pt x="119" y="194"/>
                  </a:cubicBezTo>
                  <a:cubicBezTo>
                    <a:pt x="57" y="275"/>
                    <a:pt x="45" y="382"/>
                    <a:pt x="88" y="474"/>
                  </a:cubicBezTo>
                  <a:cubicBezTo>
                    <a:pt x="90" y="478"/>
                    <a:pt x="92" y="483"/>
                    <a:pt x="95" y="487"/>
                  </a:cubicBezTo>
                  <a:cubicBezTo>
                    <a:pt x="130" y="554"/>
                    <a:pt x="193" y="603"/>
                    <a:pt x="266" y="622"/>
                  </a:cubicBezTo>
                  <a:cubicBezTo>
                    <a:pt x="272" y="624"/>
                    <a:pt x="277" y="628"/>
                    <a:pt x="280" y="633"/>
                  </a:cubicBezTo>
                  <a:cubicBezTo>
                    <a:pt x="333" y="731"/>
                    <a:pt x="333" y="731"/>
                    <a:pt x="333" y="731"/>
                  </a:cubicBezTo>
                  <a:cubicBezTo>
                    <a:pt x="377" y="637"/>
                    <a:pt x="377" y="637"/>
                    <a:pt x="377" y="637"/>
                  </a:cubicBezTo>
                  <a:cubicBezTo>
                    <a:pt x="380" y="631"/>
                    <a:pt x="386" y="626"/>
                    <a:pt x="392" y="625"/>
                  </a:cubicBezTo>
                  <a:cubicBezTo>
                    <a:pt x="413" y="621"/>
                    <a:pt x="432" y="614"/>
                    <a:pt x="450" y="606"/>
                  </a:cubicBezTo>
                  <a:cubicBezTo>
                    <a:pt x="494" y="585"/>
                    <a:pt x="532" y="554"/>
                    <a:pt x="559" y="514"/>
                  </a:cubicBezTo>
                  <a:cubicBezTo>
                    <a:pt x="613" y="435"/>
                    <a:pt x="622" y="331"/>
                    <a:pt x="582" y="244"/>
                  </a:cubicBezTo>
                  <a:cubicBezTo>
                    <a:pt x="582" y="244"/>
                    <a:pt x="582" y="244"/>
                    <a:pt x="582" y="244"/>
                  </a:cubicBezTo>
                  <a:cubicBezTo>
                    <a:pt x="536" y="145"/>
                    <a:pt x="437" y="87"/>
                    <a:pt x="334"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16" name="Freeform 10"/>
            <p:cNvSpPr>
              <a:spLocks noEditPoints="1"/>
            </p:cNvSpPr>
            <p:nvPr/>
          </p:nvSpPr>
          <p:spPr bwMode="auto">
            <a:xfrm>
              <a:off x="-354013" y="2181225"/>
              <a:ext cx="280988" cy="187325"/>
            </a:xfrm>
            <a:custGeom>
              <a:avLst/>
              <a:gdLst>
                <a:gd name="T0" fmla="*/ 140 w 263"/>
                <a:gd name="T1" fmla="*/ 177 h 177"/>
                <a:gd name="T2" fmla="*/ 130 w 263"/>
                <a:gd name="T3" fmla="*/ 177 h 177"/>
                <a:gd name="T4" fmla="*/ 2 w 263"/>
                <a:gd name="T5" fmla="*/ 115 h 177"/>
                <a:gd name="T6" fmla="*/ 3 w 263"/>
                <a:gd name="T7" fmla="*/ 21 h 177"/>
                <a:gd name="T8" fmla="*/ 25 w 263"/>
                <a:gd name="T9" fmla="*/ 0 h 177"/>
                <a:gd name="T10" fmla="*/ 46 w 263"/>
                <a:gd name="T11" fmla="*/ 21 h 177"/>
                <a:gd name="T12" fmla="*/ 45 w 263"/>
                <a:gd name="T13" fmla="*/ 113 h 177"/>
                <a:gd name="T14" fmla="*/ 131 w 263"/>
                <a:gd name="T15" fmla="*/ 134 h 177"/>
                <a:gd name="T16" fmla="*/ 218 w 263"/>
                <a:gd name="T17" fmla="*/ 119 h 177"/>
                <a:gd name="T18" fmla="*/ 220 w 263"/>
                <a:gd name="T19" fmla="*/ 27 h 177"/>
                <a:gd name="T20" fmla="*/ 242 w 263"/>
                <a:gd name="T21" fmla="*/ 6 h 177"/>
                <a:gd name="T22" fmla="*/ 263 w 263"/>
                <a:gd name="T23" fmla="*/ 28 h 177"/>
                <a:gd name="T24" fmla="*/ 261 w 263"/>
                <a:gd name="T25" fmla="*/ 122 h 177"/>
                <a:gd name="T26" fmla="*/ 214 w 263"/>
                <a:gd name="T27" fmla="*/ 168 h 177"/>
                <a:gd name="T28" fmla="*/ 140 w 263"/>
                <a:gd name="T29" fmla="*/ 177 h 177"/>
                <a:gd name="T30" fmla="*/ 45 w 263"/>
                <a:gd name="T31" fmla="*/ 116 h 177"/>
                <a:gd name="T32" fmla="*/ 45 w 263"/>
                <a:gd name="T33" fmla="*/ 116 h 177"/>
                <a:gd name="T34" fmla="*/ 45 w 263"/>
                <a:gd name="T35" fmla="*/ 116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3" h="177">
                  <a:moveTo>
                    <a:pt x="140" y="177"/>
                  </a:moveTo>
                  <a:cubicBezTo>
                    <a:pt x="137" y="177"/>
                    <a:pt x="133" y="177"/>
                    <a:pt x="130" y="177"/>
                  </a:cubicBezTo>
                  <a:cubicBezTo>
                    <a:pt x="65" y="175"/>
                    <a:pt x="0" y="155"/>
                    <a:pt x="2" y="115"/>
                  </a:cubicBezTo>
                  <a:cubicBezTo>
                    <a:pt x="3" y="21"/>
                    <a:pt x="3" y="21"/>
                    <a:pt x="3" y="21"/>
                  </a:cubicBezTo>
                  <a:cubicBezTo>
                    <a:pt x="3" y="9"/>
                    <a:pt x="14" y="0"/>
                    <a:pt x="25" y="0"/>
                  </a:cubicBezTo>
                  <a:cubicBezTo>
                    <a:pt x="37" y="0"/>
                    <a:pt x="47" y="10"/>
                    <a:pt x="46" y="21"/>
                  </a:cubicBezTo>
                  <a:cubicBezTo>
                    <a:pt x="45" y="113"/>
                    <a:pt x="45" y="113"/>
                    <a:pt x="45" y="113"/>
                  </a:cubicBezTo>
                  <a:cubicBezTo>
                    <a:pt x="51" y="120"/>
                    <a:pt x="82" y="133"/>
                    <a:pt x="131" y="134"/>
                  </a:cubicBezTo>
                  <a:cubicBezTo>
                    <a:pt x="180" y="136"/>
                    <a:pt x="211" y="125"/>
                    <a:pt x="218" y="119"/>
                  </a:cubicBezTo>
                  <a:cubicBezTo>
                    <a:pt x="220" y="27"/>
                    <a:pt x="220" y="27"/>
                    <a:pt x="220" y="27"/>
                  </a:cubicBezTo>
                  <a:cubicBezTo>
                    <a:pt x="220" y="15"/>
                    <a:pt x="231" y="5"/>
                    <a:pt x="242" y="6"/>
                  </a:cubicBezTo>
                  <a:cubicBezTo>
                    <a:pt x="254" y="6"/>
                    <a:pt x="263" y="16"/>
                    <a:pt x="263" y="28"/>
                  </a:cubicBezTo>
                  <a:cubicBezTo>
                    <a:pt x="261" y="122"/>
                    <a:pt x="261" y="122"/>
                    <a:pt x="261" y="122"/>
                  </a:cubicBezTo>
                  <a:cubicBezTo>
                    <a:pt x="261" y="136"/>
                    <a:pt x="252" y="156"/>
                    <a:pt x="214" y="168"/>
                  </a:cubicBezTo>
                  <a:cubicBezTo>
                    <a:pt x="193" y="174"/>
                    <a:pt x="167" y="177"/>
                    <a:pt x="140" y="177"/>
                  </a:cubicBezTo>
                  <a:close/>
                  <a:moveTo>
                    <a:pt x="45" y="116"/>
                  </a:moveTo>
                  <a:cubicBezTo>
                    <a:pt x="45" y="116"/>
                    <a:pt x="45" y="116"/>
                    <a:pt x="45" y="116"/>
                  </a:cubicBezTo>
                  <a:cubicBezTo>
                    <a:pt x="45" y="116"/>
                    <a:pt x="45" y="116"/>
                    <a:pt x="45" y="1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17" name="Freeform 11"/>
            <p:cNvSpPr>
              <a:spLocks noEditPoints="1"/>
            </p:cNvSpPr>
            <p:nvPr/>
          </p:nvSpPr>
          <p:spPr bwMode="auto">
            <a:xfrm>
              <a:off x="-420688" y="2066925"/>
              <a:ext cx="419100" cy="209550"/>
            </a:xfrm>
            <a:custGeom>
              <a:avLst/>
              <a:gdLst>
                <a:gd name="T0" fmla="*/ 195 w 394"/>
                <a:gd name="T1" fmla="*/ 197 h 197"/>
                <a:gd name="T2" fmla="*/ 186 w 394"/>
                <a:gd name="T3" fmla="*/ 195 h 197"/>
                <a:gd name="T4" fmla="*/ 13 w 394"/>
                <a:gd name="T5" fmla="*/ 117 h 197"/>
                <a:gd name="T6" fmla="*/ 0 w 394"/>
                <a:gd name="T7" fmla="*/ 97 h 197"/>
                <a:gd name="T8" fmla="*/ 14 w 394"/>
                <a:gd name="T9" fmla="*/ 77 h 197"/>
                <a:gd name="T10" fmla="*/ 191 w 394"/>
                <a:gd name="T11" fmla="*/ 2 h 197"/>
                <a:gd name="T12" fmla="*/ 209 w 394"/>
                <a:gd name="T13" fmla="*/ 3 h 197"/>
                <a:gd name="T14" fmla="*/ 382 w 394"/>
                <a:gd name="T15" fmla="*/ 88 h 197"/>
                <a:gd name="T16" fmla="*/ 394 w 394"/>
                <a:gd name="T17" fmla="*/ 108 h 197"/>
                <a:gd name="T18" fmla="*/ 380 w 394"/>
                <a:gd name="T19" fmla="*/ 128 h 197"/>
                <a:gd name="T20" fmla="*/ 203 w 394"/>
                <a:gd name="T21" fmla="*/ 195 h 197"/>
                <a:gd name="T22" fmla="*/ 195 w 394"/>
                <a:gd name="T23" fmla="*/ 197 h 197"/>
                <a:gd name="T24" fmla="*/ 76 w 394"/>
                <a:gd name="T25" fmla="*/ 98 h 197"/>
                <a:gd name="T26" fmla="*/ 196 w 394"/>
                <a:gd name="T27" fmla="*/ 152 h 197"/>
                <a:gd name="T28" fmla="*/ 318 w 394"/>
                <a:gd name="T29" fmla="*/ 105 h 197"/>
                <a:gd name="T30" fmla="*/ 199 w 394"/>
                <a:gd name="T31" fmla="*/ 46 h 197"/>
                <a:gd name="T32" fmla="*/ 76 w 394"/>
                <a:gd name="T33" fmla="*/ 98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4" h="197">
                  <a:moveTo>
                    <a:pt x="195" y="197"/>
                  </a:moveTo>
                  <a:cubicBezTo>
                    <a:pt x="192" y="197"/>
                    <a:pt x="189" y="196"/>
                    <a:pt x="186" y="195"/>
                  </a:cubicBezTo>
                  <a:cubicBezTo>
                    <a:pt x="13" y="117"/>
                    <a:pt x="13" y="117"/>
                    <a:pt x="13" y="117"/>
                  </a:cubicBezTo>
                  <a:cubicBezTo>
                    <a:pt x="5" y="113"/>
                    <a:pt x="0" y="105"/>
                    <a:pt x="0" y="97"/>
                  </a:cubicBezTo>
                  <a:cubicBezTo>
                    <a:pt x="1" y="88"/>
                    <a:pt x="6" y="80"/>
                    <a:pt x="14" y="77"/>
                  </a:cubicBezTo>
                  <a:cubicBezTo>
                    <a:pt x="191" y="2"/>
                    <a:pt x="191" y="2"/>
                    <a:pt x="191" y="2"/>
                  </a:cubicBezTo>
                  <a:cubicBezTo>
                    <a:pt x="197" y="0"/>
                    <a:pt x="203" y="0"/>
                    <a:pt x="209" y="3"/>
                  </a:cubicBezTo>
                  <a:cubicBezTo>
                    <a:pt x="382" y="88"/>
                    <a:pt x="382" y="88"/>
                    <a:pt x="382" y="88"/>
                  </a:cubicBezTo>
                  <a:cubicBezTo>
                    <a:pt x="389" y="92"/>
                    <a:pt x="394" y="100"/>
                    <a:pt x="394" y="108"/>
                  </a:cubicBezTo>
                  <a:cubicBezTo>
                    <a:pt x="393" y="117"/>
                    <a:pt x="388" y="124"/>
                    <a:pt x="380" y="128"/>
                  </a:cubicBezTo>
                  <a:cubicBezTo>
                    <a:pt x="203" y="195"/>
                    <a:pt x="203" y="195"/>
                    <a:pt x="203" y="195"/>
                  </a:cubicBezTo>
                  <a:cubicBezTo>
                    <a:pt x="200" y="196"/>
                    <a:pt x="197" y="197"/>
                    <a:pt x="195" y="197"/>
                  </a:cubicBezTo>
                  <a:close/>
                  <a:moveTo>
                    <a:pt x="76" y="98"/>
                  </a:moveTo>
                  <a:cubicBezTo>
                    <a:pt x="196" y="152"/>
                    <a:pt x="196" y="152"/>
                    <a:pt x="196" y="152"/>
                  </a:cubicBezTo>
                  <a:cubicBezTo>
                    <a:pt x="318" y="105"/>
                    <a:pt x="318" y="105"/>
                    <a:pt x="318" y="105"/>
                  </a:cubicBezTo>
                  <a:cubicBezTo>
                    <a:pt x="199" y="46"/>
                    <a:pt x="199" y="46"/>
                    <a:pt x="199" y="46"/>
                  </a:cubicBezTo>
                  <a:lnTo>
                    <a:pt x="76" y="9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a typeface="+mn-ea"/>
              </a:endParaRPr>
            </a:p>
          </p:txBody>
        </p:sp>
      </p:grpSp>
    </p:spTree>
  </p:cSld>
  <p:clrMapOvr>
    <a:masterClrMapping/>
  </p:clrMapOvr>
  <p:timing>
    <p:tnLst>
      <p:par>
        <p:cTn id="1" dur="indefinite" restart="never" nodeType="tmRoot"/>
      </p:par>
    </p:tnLst>
  </p:timing>
</p:sldLayout>
</file>

<file path=ppt/slideLayouts/slideLayout140.xml><?xml version="1.0" encoding="utf-8"?>
<p:sldLayout xmlns:a="http://schemas.openxmlformats.org/drawingml/2006/main" xmlns:r="http://schemas.openxmlformats.org/officeDocument/2006/relationships" xmlns:p="http://schemas.openxmlformats.org/presentationml/2006/main" userDrawn="1">
  <p:cSld name="8#仅标题">
    <p:spTree>
      <p:nvGrpSpPr>
        <p:cNvPr id="1" name=""/>
        <p:cNvGrpSpPr/>
        <p:nvPr/>
      </p:nvGrpSpPr>
      <p:grpSpPr>
        <a:xfrm>
          <a:off x="0" y="0"/>
          <a:ext cx="0" cy="0"/>
          <a:chOff x="0" y="0"/>
          <a:chExt cx="0" cy="0"/>
        </a:xfrm>
      </p:grpSpPr>
      <p:sp>
        <p:nvSpPr>
          <p:cNvPr id="10"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1"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2" name="Freeform 12"/>
          <p:cNvSpPr>
            <a:spLocks noEditPoints="1"/>
          </p:cNvSpPr>
          <p:nvPr userDrawn="1"/>
        </p:nvSpPr>
        <p:spPr bwMode="auto">
          <a:xfrm>
            <a:off x="479376" y="474075"/>
            <a:ext cx="508162" cy="508967"/>
          </a:xfrm>
          <a:custGeom>
            <a:avLst/>
            <a:gdLst>
              <a:gd name="T0" fmla="*/ 1433 w 2867"/>
              <a:gd name="T1" fmla="*/ 0 h 2867"/>
              <a:gd name="T2" fmla="*/ 0 w 2867"/>
              <a:gd name="T3" fmla="*/ 1433 h 2867"/>
              <a:gd name="T4" fmla="*/ 1433 w 2867"/>
              <a:gd name="T5" fmla="*/ 2867 h 2867"/>
              <a:gd name="T6" fmla="*/ 2867 w 2867"/>
              <a:gd name="T7" fmla="*/ 1433 h 2867"/>
              <a:gd name="T8" fmla="*/ 1433 w 2867"/>
              <a:gd name="T9" fmla="*/ 0 h 2867"/>
              <a:gd name="T10" fmla="*/ 1433 w 2867"/>
              <a:gd name="T11" fmla="*/ 2662 h 2867"/>
              <a:gd name="T12" fmla="*/ 205 w 2867"/>
              <a:gd name="T13" fmla="*/ 1433 h 2867"/>
              <a:gd name="T14" fmla="*/ 1433 w 2867"/>
              <a:gd name="T15" fmla="*/ 205 h 2867"/>
              <a:gd name="T16" fmla="*/ 2662 w 2867"/>
              <a:gd name="T17" fmla="*/ 1433 h 2867"/>
              <a:gd name="T18" fmla="*/ 1433 w 2867"/>
              <a:gd name="T19" fmla="*/ 2662 h 2867"/>
              <a:gd name="T20" fmla="*/ 2336 w 2867"/>
              <a:gd name="T21" fmla="*/ 2066 h 2867"/>
              <a:gd name="T22" fmla="*/ 523 w 2867"/>
              <a:gd name="T23" fmla="*/ 2066 h 2867"/>
              <a:gd name="T24" fmla="*/ 976 w 2867"/>
              <a:gd name="T25" fmla="*/ 1432 h 2867"/>
              <a:gd name="T26" fmla="*/ 1255 w 2867"/>
              <a:gd name="T27" fmla="*/ 1810 h 2867"/>
              <a:gd name="T28" fmla="*/ 1792 w 2867"/>
              <a:gd name="T29" fmla="*/ 1069 h 2867"/>
              <a:gd name="T30" fmla="*/ 2336 w 2867"/>
              <a:gd name="T31" fmla="*/ 2066 h 2867"/>
              <a:gd name="T32" fmla="*/ 704 w 2867"/>
              <a:gd name="T33" fmla="*/ 978 h 2867"/>
              <a:gd name="T34" fmla="*/ 886 w 2867"/>
              <a:gd name="T35" fmla="*/ 797 h 2867"/>
              <a:gd name="T36" fmla="*/ 1067 w 2867"/>
              <a:gd name="T37" fmla="*/ 978 h 2867"/>
              <a:gd name="T38" fmla="*/ 886 w 2867"/>
              <a:gd name="T39" fmla="*/ 1160 h 2867"/>
              <a:gd name="T40" fmla="*/ 704 w 2867"/>
              <a:gd name="T41" fmla="*/ 978 h 2867"/>
              <a:gd name="T42" fmla="*/ 704 w 2867"/>
              <a:gd name="T43" fmla="*/ 978 h 2867"/>
              <a:gd name="T44" fmla="*/ 704 w 2867"/>
              <a:gd name="T45" fmla="*/ 978 h 2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67" h="2867">
                <a:moveTo>
                  <a:pt x="1433" y="0"/>
                </a:moveTo>
                <a:cubicBezTo>
                  <a:pt x="643" y="0"/>
                  <a:pt x="0" y="643"/>
                  <a:pt x="0" y="1433"/>
                </a:cubicBezTo>
                <a:cubicBezTo>
                  <a:pt x="0" y="2224"/>
                  <a:pt x="643" y="2867"/>
                  <a:pt x="1433" y="2867"/>
                </a:cubicBezTo>
                <a:cubicBezTo>
                  <a:pt x="2224" y="2867"/>
                  <a:pt x="2867" y="2224"/>
                  <a:pt x="2867" y="1433"/>
                </a:cubicBezTo>
                <a:cubicBezTo>
                  <a:pt x="2867" y="643"/>
                  <a:pt x="2224" y="0"/>
                  <a:pt x="1433" y="0"/>
                </a:cubicBezTo>
                <a:close/>
                <a:moveTo>
                  <a:pt x="1433" y="2662"/>
                </a:moveTo>
                <a:cubicBezTo>
                  <a:pt x="756" y="2662"/>
                  <a:pt x="205" y="2111"/>
                  <a:pt x="205" y="1433"/>
                </a:cubicBezTo>
                <a:cubicBezTo>
                  <a:pt x="205" y="756"/>
                  <a:pt x="756" y="205"/>
                  <a:pt x="1433" y="205"/>
                </a:cubicBezTo>
                <a:cubicBezTo>
                  <a:pt x="2111" y="205"/>
                  <a:pt x="2662" y="756"/>
                  <a:pt x="2662" y="1433"/>
                </a:cubicBezTo>
                <a:cubicBezTo>
                  <a:pt x="2662" y="2111"/>
                  <a:pt x="2111" y="2662"/>
                  <a:pt x="1433" y="2662"/>
                </a:cubicBezTo>
                <a:close/>
                <a:moveTo>
                  <a:pt x="2336" y="2066"/>
                </a:moveTo>
                <a:cubicBezTo>
                  <a:pt x="523" y="2066"/>
                  <a:pt x="523" y="2066"/>
                  <a:pt x="523" y="2066"/>
                </a:cubicBezTo>
                <a:cubicBezTo>
                  <a:pt x="976" y="1432"/>
                  <a:pt x="976" y="1432"/>
                  <a:pt x="976" y="1432"/>
                </a:cubicBezTo>
                <a:cubicBezTo>
                  <a:pt x="1255" y="1810"/>
                  <a:pt x="1255" y="1810"/>
                  <a:pt x="1255" y="1810"/>
                </a:cubicBezTo>
                <a:cubicBezTo>
                  <a:pt x="1792" y="1069"/>
                  <a:pt x="1792" y="1069"/>
                  <a:pt x="1792" y="1069"/>
                </a:cubicBezTo>
                <a:lnTo>
                  <a:pt x="2336" y="2066"/>
                </a:lnTo>
                <a:close/>
                <a:moveTo>
                  <a:pt x="704" y="978"/>
                </a:moveTo>
                <a:cubicBezTo>
                  <a:pt x="704" y="878"/>
                  <a:pt x="786" y="797"/>
                  <a:pt x="886" y="797"/>
                </a:cubicBezTo>
                <a:cubicBezTo>
                  <a:pt x="986" y="797"/>
                  <a:pt x="1067" y="878"/>
                  <a:pt x="1067" y="978"/>
                </a:cubicBezTo>
                <a:cubicBezTo>
                  <a:pt x="1067" y="1079"/>
                  <a:pt x="986" y="1160"/>
                  <a:pt x="886" y="1160"/>
                </a:cubicBezTo>
                <a:cubicBezTo>
                  <a:pt x="786" y="1160"/>
                  <a:pt x="704" y="1079"/>
                  <a:pt x="704" y="978"/>
                </a:cubicBezTo>
                <a:close/>
                <a:moveTo>
                  <a:pt x="704" y="978"/>
                </a:moveTo>
                <a:cubicBezTo>
                  <a:pt x="704" y="978"/>
                  <a:pt x="704" y="978"/>
                  <a:pt x="704" y="978"/>
                </a:cubicBezTo>
              </a:path>
            </a:pathLst>
          </a:custGeom>
          <a:solidFill>
            <a:schemeClr val="bg1"/>
          </a:solidFill>
          <a:ln>
            <a:noFill/>
          </a:ln>
        </p:spPr>
        <p:txBody>
          <a:bodyPr vert="horz" wrap="square" lIns="91440" tIns="45720" rIns="91440" bIns="45720" numCol="1" anchor="t" anchorCtr="0" compatLnSpc="1"/>
          <a:lstStyle/>
          <a:p>
            <a:endParaRPr lang="zh-CN" altLang="en-US">
              <a:solidFill>
                <a:srgbClr val="000000"/>
              </a:solidFill>
            </a:endParaRPr>
          </a:p>
        </p:txBody>
      </p:sp>
      <p:sp>
        <p:nvSpPr>
          <p:cNvPr id="6"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Tree>
  </p:cSld>
  <p:clrMapOvr>
    <a:masterClrMapping/>
  </p:clrMapOvr>
  <p:timing>
    <p:tnLst>
      <p:par>
        <p:cTn id="1" dur="indefinite" restart="never" nodeType="tmRoot"/>
      </p:par>
    </p:tnLst>
  </p:timing>
</p:sldLayout>
</file>

<file path=ppt/slideLayouts/slideLayout141.xml><?xml version="1.0" encoding="utf-8"?>
<p:sldLayout xmlns:a="http://schemas.openxmlformats.org/drawingml/2006/main" xmlns:r="http://schemas.openxmlformats.org/officeDocument/2006/relationships" xmlns:p="http://schemas.openxmlformats.org/presentationml/2006/main" userDrawn="1">
  <p:cSld name="8#仅标题">
    <p:spTree>
      <p:nvGrpSpPr>
        <p:cNvPr id="1" name=""/>
        <p:cNvGrpSpPr/>
        <p:nvPr/>
      </p:nvGrpSpPr>
      <p:grpSpPr>
        <a:xfrm>
          <a:off x="0" y="0"/>
          <a:ext cx="0" cy="0"/>
          <a:chOff x="0" y="0"/>
          <a:chExt cx="0" cy="0"/>
        </a:xfrm>
      </p:grpSpPr>
      <p:sp>
        <p:nvSpPr>
          <p:cNvPr id="10"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1"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2" name="Freeform 12"/>
          <p:cNvSpPr>
            <a:spLocks noEditPoints="1"/>
          </p:cNvSpPr>
          <p:nvPr userDrawn="1"/>
        </p:nvSpPr>
        <p:spPr bwMode="auto">
          <a:xfrm>
            <a:off x="479376" y="474075"/>
            <a:ext cx="508162" cy="508967"/>
          </a:xfrm>
          <a:custGeom>
            <a:avLst/>
            <a:gdLst>
              <a:gd name="T0" fmla="*/ 1433 w 2867"/>
              <a:gd name="T1" fmla="*/ 0 h 2867"/>
              <a:gd name="T2" fmla="*/ 0 w 2867"/>
              <a:gd name="T3" fmla="*/ 1433 h 2867"/>
              <a:gd name="T4" fmla="*/ 1433 w 2867"/>
              <a:gd name="T5" fmla="*/ 2867 h 2867"/>
              <a:gd name="T6" fmla="*/ 2867 w 2867"/>
              <a:gd name="T7" fmla="*/ 1433 h 2867"/>
              <a:gd name="T8" fmla="*/ 1433 w 2867"/>
              <a:gd name="T9" fmla="*/ 0 h 2867"/>
              <a:gd name="T10" fmla="*/ 1433 w 2867"/>
              <a:gd name="T11" fmla="*/ 2662 h 2867"/>
              <a:gd name="T12" fmla="*/ 205 w 2867"/>
              <a:gd name="T13" fmla="*/ 1433 h 2867"/>
              <a:gd name="T14" fmla="*/ 1433 w 2867"/>
              <a:gd name="T15" fmla="*/ 205 h 2867"/>
              <a:gd name="T16" fmla="*/ 2662 w 2867"/>
              <a:gd name="T17" fmla="*/ 1433 h 2867"/>
              <a:gd name="T18" fmla="*/ 1433 w 2867"/>
              <a:gd name="T19" fmla="*/ 2662 h 2867"/>
              <a:gd name="T20" fmla="*/ 2336 w 2867"/>
              <a:gd name="T21" fmla="*/ 2066 h 2867"/>
              <a:gd name="T22" fmla="*/ 523 w 2867"/>
              <a:gd name="T23" fmla="*/ 2066 h 2867"/>
              <a:gd name="T24" fmla="*/ 976 w 2867"/>
              <a:gd name="T25" fmla="*/ 1432 h 2867"/>
              <a:gd name="T26" fmla="*/ 1255 w 2867"/>
              <a:gd name="T27" fmla="*/ 1810 h 2867"/>
              <a:gd name="T28" fmla="*/ 1792 w 2867"/>
              <a:gd name="T29" fmla="*/ 1069 h 2867"/>
              <a:gd name="T30" fmla="*/ 2336 w 2867"/>
              <a:gd name="T31" fmla="*/ 2066 h 2867"/>
              <a:gd name="T32" fmla="*/ 704 w 2867"/>
              <a:gd name="T33" fmla="*/ 978 h 2867"/>
              <a:gd name="T34" fmla="*/ 886 w 2867"/>
              <a:gd name="T35" fmla="*/ 797 h 2867"/>
              <a:gd name="T36" fmla="*/ 1067 w 2867"/>
              <a:gd name="T37" fmla="*/ 978 h 2867"/>
              <a:gd name="T38" fmla="*/ 886 w 2867"/>
              <a:gd name="T39" fmla="*/ 1160 h 2867"/>
              <a:gd name="T40" fmla="*/ 704 w 2867"/>
              <a:gd name="T41" fmla="*/ 978 h 2867"/>
              <a:gd name="T42" fmla="*/ 704 w 2867"/>
              <a:gd name="T43" fmla="*/ 978 h 2867"/>
              <a:gd name="T44" fmla="*/ 704 w 2867"/>
              <a:gd name="T45" fmla="*/ 978 h 2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67" h="2867">
                <a:moveTo>
                  <a:pt x="1433" y="0"/>
                </a:moveTo>
                <a:cubicBezTo>
                  <a:pt x="643" y="0"/>
                  <a:pt x="0" y="643"/>
                  <a:pt x="0" y="1433"/>
                </a:cubicBezTo>
                <a:cubicBezTo>
                  <a:pt x="0" y="2224"/>
                  <a:pt x="643" y="2867"/>
                  <a:pt x="1433" y="2867"/>
                </a:cubicBezTo>
                <a:cubicBezTo>
                  <a:pt x="2224" y="2867"/>
                  <a:pt x="2867" y="2224"/>
                  <a:pt x="2867" y="1433"/>
                </a:cubicBezTo>
                <a:cubicBezTo>
                  <a:pt x="2867" y="643"/>
                  <a:pt x="2224" y="0"/>
                  <a:pt x="1433" y="0"/>
                </a:cubicBezTo>
                <a:close/>
                <a:moveTo>
                  <a:pt x="1433" y="2662"/>
                </a:moveTo>
                <a:cubicBezTo>
                  <a:pt x="756" y="2662"/>
                  <a:pt x="205" y="2111"/>
                  <a:pt x="205" y="1433"/>
                </a:cubicBezTo>
                <a:cubicBezTo>
                  <a:pt x="205" y="756"/>
                  <a:pt x="756" y="205"/>
                  <a:pt x="1433" y="205"/>
                </a:cubicBezTo>
                <a:cubicBezTo>
                  <a:pt x="2111" y="205"/>
                  <a:pt x="2662" y="756"/>
                  <a:pt x="2662" y="1433"/>
                </a:cubicBezTo>
                <a:cubicBezTo>
                  <a:pt x="2662" y="2111"/>
                  <a:pt x="2111" y="2662"/>
                  <a:pt x="1433" y="2662"/>
                </a:cubicBezTo>
                <a:close/>
                <a:moveTo>
                  <a:pt x="2336" y="2066"/>
                </a:moveTo>
                <a:cubicBezTo>
                  <a:pt x="523" y="2066"/>
                  <a:pt x="523" y="2066"/>
                  <a:pt x="523" y="2066"/>
                </a:cubicBezTo>
                <a:cubicBezTo>
                  <a:pt x="976" y="1432"/>
                  <a:pt x="976" y="1432"/>
                  <a:pt x="976" y="1432"/>
                </a:cubicBezTo>
                <a:cubicBezTo>
                  <a:pt x="1255" y="1810"/>
                  <a:pt x="1255" y="1810"/>
                  <a:pt x="1255" y="1810"/>
                </a:cubicBezTo>
                <a:cubicBezTo>
                  <a:pt x="1792" y="1069"/>
                  <a:pt x="1792" y="1069"/>
                  <a:pt x="1792" y="1069"/>
                </a:cubicBezTo>
                <a:lnTo>
                  <a:pt x="2336" y="2066"/>
                </a:lnTo>
                <a:close/>
                <a:moveTo>
                  <a:pt x="704" y="978"/>
                </a:moveTo>
                <a:cubicBezTo>
                  <a:pt x="704" y="878"/>
                  <a:pt x="786" y="797"/>
                  <a:pt x="886" y="797"/>
                </a:cubicBezTo>
                <a:cubicBezTo>
                  <a:pt x="986" y="797"/>
                  <a:pt x="1067" y="878"/>
                  <a:pt x="1067" y="978"/>
                </a:cubicBezTo>
                <a:cubicBezTo>
                  <a:pt x="1067" y="1079"/>
                  <a:pt x="986" y="1160"/>
                  <a:pt x="886" y="1160"/>
                </a:cubicBezTo>
                <a:cubicBezTo>
                  <a:pt x="786" y="1160"/>
                  <a:pt x="704" y="1079"/>
                  <a:pt x="704" y="978"/>
                </a:cubicBezTo>
                <a:close/>
                <a:moveTo>
                  <a:pt x="704" y="978"/>
                </a:moveTo>
                <a:cubicBezTo>
                  <a:pt x="704" y="978"/>
                  <a:pt x="704" y="978"/>
                  <a:pt x="704" y="978"/>
                </a:cubicBezTo>
              </a:path>
            </a:pathLst>
          </a:custGeom>
          <a:solidFill>
            <a:schemeClr val="bg1"/>
          </a:solidFill>
          <a:ln>
            <a:noFill/>
          </a:ln>
        </p:spPr>
        <p:txBody>
          <a:bodyPr vert="horz" wrap="square" lIns="91440" tIns="45720" rIns="91440" bIns="45720" numCol="1" anchor="t" anchorCtr="0" compatLnSpc="1"/>
          <a:lstStyle/>
          <a:p>
            <a:endParaRPr lang="zh-CN" altLang="en-US">
              <a:solidFill>
                <a:srgbClr val="000000"/>
              </a:solidFill>
            </a:endParaRPr>
          </a:p>
        </p:txBody>
      </p:sp>
      <p:sp>
        <p:nvSpPr>
          <p:cNvPr id="6"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Tree>
  </p:cSld>
  <p:clrMapOvr>
    <a:masterClrMapping/>
  </p:clrMapOvr>
  <p:timing>
    <p:tnLst>
      <p:par>
        <p:cTn id="1" dur="indefinite" restart="never" nodeType="tmRoot"/>
      </p:par>
    </p:tnLst>
  </p:timing>
</p:sldLayout>
</file>

<file path=ppt/slideLayouts/slideLayout142.xml><?xml version="1.0" encoding="utf-8"?>
<p:sldLayout xmlns:a="http://schemas.openxmlformats.org/drawingml/2006/main" xmlns:r="http://schemas.openxmlformats.org/officeDocument/2006/relationships" xmlns:p="http://schemas.openxmlformats.org/presentationml/2006/main" userDrawn="1">
  <p:cSld name="8#仅标题">
    <p:spTree>
      <p:nvGrpSpPr>
        <p:cNvPr id="1" name=""/>
        <p:cNvGrpSpPr/>
        <p:nvPr/>
      </p:nvGrpSpPr>
      <p:grpSpPr>
        <a:xfrm>
          <a:off x="0" y="0"/>
          <a:ext cx="0" cy="0"/>
          <a:chOff x="0" y="0"/>
          <a:chExt cx="0" cy="0"/>
        </a:xfrm>
      </p:grpSpPr>
      <p:sp>
        <p:nvSpPr>
          <p:cNvPr id="10"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1"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2" name="Freeform 12"/>
          <p:cNvSpPr>
            <a:spLocks noEditPoints="1"/>
          </p:cNvSpPr>
          <p:nvPr userDrawn="1"/>
        </p:nvSpPr>
        <p:spPr bwMode="auto">
          <a:xfrm>
            <a:off x="479376" y="474075"/>
            <a:ext cx="508162" cy="508967"/>
          </a:xfrm>
          <a:custGeom>
            <a:avLst/>
            <a:gdLst>
              <a:gd name="T0" fmla="*/ 1433 w 2867"/>
              <a:gd name="T1" fmla="*/ 0 h 2867"/>
              <a:gd name="T2" fmla="*/ 0 w 2867"/>
              <a:gd name="T3" fmla="*/ 1433 h 2867"/>
              <a:gd name="T4" fmla="*/ 1433 w 2867"/>
              <a:gd name="T5" fmla="*/ 2867 h 2867"/>
              <a:gd name="T6" fmla="*/ 2867 w 2867"/>
              <a:gd name="T7" fmla="*/ 1433 h 2867"/>
              <a:gd name="T8" fmla="*/ 1433 w 2867"/>
              <a:gd name="T9" fmla="*/ 0 h 2867"/>
              <a:gd name="T10" fmla="*/ 1433 w 2867"/>
              <a:gd name="T11" fmla="*/ 2662 h 2867"/>
              <a:gd name="T12" fmla="*/ 205 w 2867"/>
              <a:gd name="T13" fmla="*/ 1433 h 2867"/>
              <a:gd name="T14" fmla="*/ 1433 w 2867"/>
              <a:gd name="T15" fmla="*/ 205 h 2867"/>
              <a:gd name="T16" fmla="*/ 2662 w 2867"/>
              <a:gd name="T17" fmla="*/ 1433 h 2867"/>
              <a:gd name="T18" fmla="*/ 1433 w 2867"/>
              <a:gd name="T19" fmla="*/ 2662 h 2867"/>
              <a:gd name="T20" fmla="*/ 2336 w 2867"/>
              <a:gd name="T21" fmla="*/ 2066 h 2867"/>
              <a:gd name="T22" fmla="*/ 523 w 2867"/>
              <a:gd name="T23" fmla="*/ 2066 h 2867"/>
              <a:gd name="T24" fmla="*/ 976 w 2867"/>
              <a:gd name="T25" fmla="*/ 1432 h 2867"/>
              <a:gd name="T26" fmla="*/ 1255 w 2867"/>
              <a:gd name="T27" fmla="*/ 1810 h 2867"/>
              <a:gd name="T28" fmla="*/ 1792 w 2867"/>
              <a:gd name="T29" fmla="*/ 1069 h 2867"/>
              <a:gd name="T30" fmla="*/ 2336 w 2867"/>
              <a:gd name="T31" fmla="*/ 2066 h 2867"/>
              <a:gd name="T32" fmla="*/ 704 w 2867"/>
              <a:gd name="T33" fmla="*/ 978 h 2867"/>
              <a:gd name="T34" fmla="*/ 886 w 2867"/>
              <a:gd name="T35" fmla="*/ 797 h 2867"/>
              <a:gd name="T36" fmla="*/ 1067 w 2867"/>
              <a:gd name="T37" fmla="*/ 978 h 2867"/>
              <a:gd name="T38" fmla="*/ 886 w 2867"/>
              <a:gd name="T39" fmla="*/ 1160 h 2867"/>
              <a:gd name="T40" fmla="*/ 704 w 2867"/>
              <a:gd name="T41" fmla="*/ 978 h 2867"/>
              <a:gd name="T42" fmla="*/ 704 w 2867"/>
              <a:gd name="T43" fmla="*/ 978 h 2867"/>
              <a:gd name="T44" fmla="*/ 704 w 2867"/>
              <a:gd name="T45" fmla="*/ 978 h 2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67" h="2867">
                <a:moveTo>
                  <a:pt x="1433" y="0"/>
                </a:moveTo>
                <a:cubicBezTo>
                  <a:pt x="643" y="0"/>
                  <a:pt x="0" y="643"/>
                  <a:pt x="0" y="1433"/>
                </a:cubicBezTo>
                <a:cubicBezTo>
                  <a:pt x="0" y="2224"/>
                  <a:pt x="643" y="2867"/>
                  <a:pt x="1433" y="2867"/>
                </a:cubicBezTo>
                <a:cubicBezTo>
                  <a:pt x="2224" y="2867"/>
                  <a:pt x="2867" y="2224"/>
                  <a:pt x="2867" y="1433"/>
                </a:cubicBezTo>
                <a:cubicBezTo>
                  <a:pt x="2867" y="643"/>
                  <a:pt x="2224" y="0"/>
                  <a:pt x="1433" y="0"/>
                </a:cubicBezTo>
                <a:close/>
                <a:moveTo>
                  <a:pt x="1433" y="2662"/>
                </a:moveTo>
                <a:cubicBezTo>
                  <a:pt x="756" y="2662"/>
                  <a:pt x="205" y="2111"/>
                  <a:pt x="205" y="1433"/>
                </a:cubicBezTo>
                <a:cubicBezTo>
                  <a:pt x="205" y="756"/>
                  <a:pt x="756" y="205"/>
                  <a:pt x="1433" y="205"/>
                </a:cubicBezTo>
                <a:cubicBezTo>
                  <a:pt x="2111" y="205"/>
                  <a:pt x="2662" y="756"/>
                  <a:pt x="2662" y="1433"/>
                </a:cubicBezTo>
                <a:cubicBezTo>
                  <a:pt x="2662" y="2111"/>
                  <a:pt x="2111" y="2662"/>
                  <a:pt x="1433" y="2662"/>
                </a:cubicBezTo>
                <a:close/>
                <a:moveTo>
                  <a:pt x="2336" y="2066"/>
                </a:moveTo>
                <a:cubicBezTo>
                  <a:pt x="523" y="2066"/>
                  <a:pt x="523" y="2066"/>
                  <a:pt x="523" y="2066"/>
                </a:cubicBezTo>
                <a:cubicBezTo>
                  <a:pt x="976" y="1432"/>
                  <a:pt x="976" y="1432"/>
                  <a:pt x="976" y="1432"/>
                </a:cubicBezTo>
                <a:cubicBezTo>
                  <a:pt x="1255" y="1810"/>
                  <a:pt x="1255" y="1810"/>
                  <a:pt x="1255" y="1810"/>
                </a:cubicBezTo>
                <a:cubicBezTo>
                  <a:pt x="1792" y="1069"/>
                  <a:pt x="1792" y="1069"/>
                  <a:pt x="1792" y="1069"/>
                </a:cubicBezTo>
                <a:lnTo>
                  <a:pt x="2336" y="2066"/>
                </a:lnTo>
                <a:close/>
                <a:moveTo>
                  <a:pt x="704" y="978"/>
                </a:moveTo>
                <a:cubicBezTo>
                  <a:pt x="704" y="878"/>
                  <a:pt x="786" y="797"/>
                  <a:pt x="886" y="797"/>
                </a:cubicBezTo>
                <a:cubicBezTo>
                  <a:pt x="986" y="797"/>
                  <a:pt x="1067" y="878"/>
                  <a:pt x="1067" y="978"/>
                </a:cubicBezTo>
                <a:cubicBezTo>
                  <a:pt x="1067" y="1079"/>
                  <a:pt x="986" y="1160"/>
                  <a:pt x="886" y="1160"/>
                </a:cubicBezTo>
                <a:cubicBezTo>
                  <a:pt x="786" y="1160"/>
                  <a:pt x="704" y="1079"/>
                  <a:pt x="704" y="978"/>
                </a:cubicBezTo>
                <a:close/>
                <a:moveTo>
                  <a:pt x="704" y="978"/>
                </a:moveTo>
                <a:cubicBezTo>
                  <a:pt x="704" y="978"/>
                  <a:pt x="704" y="978"/>
                  <a:pt x="704" y="978"/>
                </a:cubicBezTo>
              </a:path>
            </a:pathLst>
          </a:custGeom>
          <a:solidFill>
            <a:schemeClr val="bg1"/>
          </a:solidFill>
          <a:ln>
            <a:noFill/>
          </a:ln>
        </p:spPr>
        <p:txBody>
          <a:bodyPr vert="horz" wrap="square" lIns="91440" tIns="45720" rIns="91440" bIns="45720" numCol="1" anchor="t" anchorCtr="0" compatLnSpc="1"/>
          <a:lstStyle/>
          <a:p>
            <a:endParaRPr lang="zh-CN" altLang="en-US">
              <a:solidFill>
                <a:srgbClr val="000000"/>
              </a:solidFill>
            </a:endParaRPr>
          </a:p>
        </p:txBody>
      </p:sp>
      <p:sp>
        <p:nvSpPr>
          <p:cNvPr id="6"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Tree>
  </p:cSld>
  <p:clrMapOvr>
    <a:masterClrMapping/>
  </p:clrMapOvr>
  <p:timing>
    <p:tnLst>
      <p:par>
        <p:cTn id="1" dur="indefinite" restart="never" nodeType="tmRoot"/>
      </p:par>
    </p:tnLst>
  </p:timing>
</p:sldLayout>
</file>

<file path=ppt/slideLayouts/slideLayout143.xml><?xml version="1.0" encoding="utf-8"?>
<p:sldLayout xmlns:a="http://schemas.openxmlformats.org/drawingml/2006/main" xmlns:r="http://schemas.openxmlformats.org/officeDocument/2006/relationships" xmlns:p="http://schemas.openxmlformats.org/presentationml/2006/main" userDrawn="1">
  <p:cSld name="8#仅标题">
    <p:spTree>
      <p:nvGrpSpPr>
        <p:cNvPr id="1" name=""/>
        <p:cNvGrpSpPr/>
        <p:nvPr/>
      </p:nvGrpSpPr>
      <p:grpSpPr>
        <a:xfrm>
          <a:off x="0" y="0"/>
          <a:ext cx="0" cy="0"/>
          <a:chOff x="0" y="0"/>
          <a:chExt cx="0" cy="0"/>
        </a:xfrm>
      </p:grpSpPr>
      <p:sp>
        <p:nvSpPr>
          <p:cNvPr id="10"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1"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2" name="Freeform 12"/>
          <p:cNvSpPr>
            <a:spLocks noEditPoints="1"/>
          </p:cNvSpPr>
          <p:nvPr userDrawn="1"/>
        </p:nvSpPr>
        <p:spPr bwMode="auto">
          <a:xfrm>
            <a:off x="479376" y="474075"/>
            <a:ext cx="508162" cy="508967"/>
          </a:xfrm>
          <a:custGeom>
            <a:avLst/>
            <a:gdLst>
              <a:gd name="T0" fmla="*/ 1433 w 2867"/>
              <a:gd name="T1" fmla="*/ 0 h 2867"/>
              <a:gd name="T2" fmla="*/ 0 w 2867"/>
              <a:gd name="T3" fmla="*/ 1433 h 2867"/>
              <a:gd name="T4" fmla="*/ 1433 w 2867"/>
              <a:gd name="T5" fmla="*/ 2867 h 2867"/>
              <a:gd name="T6" fmla="*/ 2867 w 2867"/>
              <a:gd name="T7" fmla="*/ 1433 h 2867"/>
              <a:gd name="T8" fmla="*/ 1433 w 2867"/>
              <a:gd name="T9" fmla="*/ 0 h 2867"/>
              <a:gd name="T10" fmla="*/ 1433 w 2867"/>
              <a:gd name="T11" fmla="*/ 2662 h 2867"/>
              <a:gd name="T12" fmla="*/ 205 w 2867"/>
              <a:gd name="T13" fmla="*/ 1433 h 2867"/>
              <a:gd name="T14" fmla="*/ 1433 w 2867"/>
              <a:gd name="T15" fmla="*/ 205 h 2867"/>
              <a:gd name="T16" fmla="*/ 2662 w 2867"/>
              <a:gd name="T17" fmla="*/ 1433 h 2867"/>
              <a:gd name="T18" fmla="*/ 1433 w 2867"/>
              <a:gd name="T19" fmla="*/ 2662 h 2867"/>
              <a:gd name="T20" fmla="*/ 2336 w 2867"/>
              <a:gd name="T21" fmla="*/ 2066 h 2867"/>
              <a:gd name="T22" fmla="*/ 523 w 2867"/>
              <a:gd name="T23" fmla="*/ 2066 h 2867"/>
              <a:gd name="T24" fmla="*/ 976 w 2867"/>
              <a:gd name="T25" fmla="*/ 1432 h 2867"/>
              <a:gd name="T26" fmla="*/ 1255 w 2867"/>
              <a:gd name="T27" fmla="*/ 1810 h 2867"/>
              <a:gd name="T28" fmla="*/ 1792 w 2867"/>
              <a:gd name="T29" fmla="*/ 1069 h 2867"/>
              <a:gd name="T30" fmla="*/ 2336 w 2867"/>
              <a:gd name="T31" fmla="*/ 2066 h 2867"/>
              <a:gd name="T32" fmla="*/ 704 w 2867"/>
              <a:gd name="T33" fmla="*/ 978 h 2867"/>
              <a:gd name="T34" fmla="*/ 886 w 2867"/>
              <a:gd name="T35" fmla="*/ 797 h 2867"/>
              <a:gd name="T36" fmla="*/ 1067 w 2867"/>
              <a:gd name="T37" fmla="*/ 978 h 2867"/>
              <a:gd name="T38" fmla="*/ 886 w 2867"/>
              <a:gd name="T39" fmla="*/ 1160 h 2867"/>
              <a:gd name="T40" fmla="*/ 704 w 2867"/>
              <a:gd name="T41" fmla="*/ 978 h 2867"/>
              <a:gd name="T42" fmla="*/ 704 w 2867"/>
              <a:gd name="T43" fmla="*/ 978 h 2867"/>
              <a:gd name="T44" fmla="*/ 704 w 2867"/>
              <a:gd name="T45" fmla="*/ 978 h 2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67" h="2867">
                <a:moveTo>
                  <a:pt x="1433" y="0"/>
                </a:moveTo>
                <a:cubicBezTo>
                  <a:pt x="643" y="0"/>
                  <a:pt x="0" y="643"/>
                  <a:pt x="0" y="1433"/>
                </a:cubicBezTo>
                <a:cubicBezTo>
                  <a:pt x="0" y="2224"/>
                  <a:pt x="643" y="2867"/>
                  <a:pt x="1433" y="2867"/>
                </a:cubicBezTo>
                <a:cubicBezTo>
                  <a:pt x="2224" y="2867"/>
                  <a:pt x="2867" y="2224"/>
                  <a:pt x="2867" y="1433"/>
                </a:cubicBezTo>
                <a:cubicBezTo>
                  <a:pt x="2867" y="643"/>
                  <a:pt x="2224" y="0"/>
                  <a:pt x="1433" y="0"/>
                </a:cubicBezTo>
                <a:close/>
                <a:moveTo>
                  <a:pt x="1433" y="2662"/>
                </a:moveTo>
                <a:cubicBezTo>
                  <a:pt x="756" y="2662"/>
                  <a:pt x="205" y="2111"/>
                  <a:pt x="205" y="1433"/>
                </a:cubicBezTo>
                <a:cubicBezTo>
                  <a:pt x="205" y="756"/>
                  <a:pt x="756" y="205"/>
                  <a:pt x="1433" y="205"/>
                </a:cubicBezTo>
                <a:cubicBezTo>
                  <a:pt x="2111" y="205"/>
                  <a:pt x="2662" y="756"/>
                  <a:pt x="2662" y="1433"/>
                </a:cubicBezTo>
                <a:cubicBezTo>
                  <a:pt x="2662" y="2111"/>
                  <a:pt x="2111" y="2662"/>
                  <a:pt x="1433" y="2662"/>
                </a:cubicBezTo>
                <a:close/>
                <a:moveTo>
                  <a:pt x="2336" y="2066"/>
                </a:moveTo>
                <a:cubicBezTo>
                  <a:pt x="523" y="2066"/>
                  <a:pt x="523" y="2066"/>
                  <a:pt x="523" y="2066"/>
                </a:cubicBezTo>
                <a:cubicBezTo>
                  <a:pt x="976" y="1432"/>
                  <a:pt x="976" y="1432"/>
                  <a:pt x="976" y="1432"/>
                </a:cubicBezTo>
                <a:cubicBezTo>
                  <a:pt x="1255" y="1810"/>
                  <a:pt x="1255" y="1810"/>
                  <a:pt x="1255" y="1810"/>
                </a:cubicBezTo>
                <a:cubicBezTo>
                  <a:pt x="1792" y="1069"/>
                  <a:pt x="1792" y="1069"/>
                  <a:pt x="1792" y="1069"/>
                </a:cubicBezTo>
                <a:lnTo>
                  <a:pt x="2336" y="2066"/>
                </a:lnTo>
                <a:close/>
                <a:moveTo>
                  <a:pt x="704" y="978"/>
                </a:moveTo>
                <a:cubicBezTo>
                  <a:pt x="704" y="878"/>
                  <a:pt x="786" y="797"/>
                  <a:pt x="886" y="797"/>
                </a:cubicBezTo>
                <a:cubicBezTo>
                  <a:pt x="986" y="797"/>
                  <a:pt x="1067" y="878"/>
                  <a:pt x="1067" y="978"/>
                </a:cubicBezTo>
                <a:cubicBezTo>
                  <a:pt x="1067" y="1079"/>
                  <a:pt x="986" y="1160"/>
                  <a:pt x="886" y="1160"/>
                </a:cubicBezTo>
                <a:cubicBezTo>
                  <a:pt x="786" y="1160"/>
                  <a:pt x="704" y="1079"/>
                  <a:pt x="704" y="978"/>
                </a:cubicBezTo>
                <a:close/>
                <a:moveTo>
                  <a:pt x="704" y="978"/>
                </a:moveTo>
                <a:cubicBezTo>
                  <a:pt x="704" y="978"/>
                  <a:pt x="704" y="978"/>
                  <a:pt x="704" y="978"/>
                </a:cubicBezTo>
              </a:path>
            </a:pathLst>
          </a:custGeom>
          <a:solidFill>
            <a:schemeClr val="bg1"/>
          </a:solidFill>
          <a:ln>
            <a:noFill/>
          </a:ln>
        </p:spPr>
        <p:txBody>
          <a:bodyPr vert="horz" wrap="square" lIns="91440" tIns="45720" rIns="91440" bIns="45720" numCol="1" anchor="t" anchorCtr="0" compatLnSpc="1"/>
          <a:lstStyle/>
          <a:p>
            <a:endParaRPr lang="zh-CN" altLang="en-US">
              <a:solidFill>
                <a:srgbClr val="000000"/>
              </a:solidFill>
            </a:endParaRPr>
          </a:p>
        </p:txBody>
      </p:sp>
      <p:sp>
        <p:nvSpPr>
          <p:cNvPr id="6"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Tree>
  </p:cSld>
  <p:clrMapOvr>
    <a:masterClrMapping/>
  </p:clrMapOvr>
  <p:timing>
    <p:tnLst>
      <p:par>
        <p:cTn id="1" dur="indefinite" restart="never" nodeType="tmRoot"/>
      </p:par>
    </p:tnLst>
  </p:timing>
</p:sldLayout>
</file>

<file path=ppt/slideLayouts/slideLayout144.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145.xml><?xml version="1.0" encoding="utf-8"?>
<p:sldLayout xmlns:a="http://schemas.openxmlformats.org/drawingml/2006/main" xmlns:r="http://schemas.openxmlformats.org/officeDocument/2006/relationships" xmlns:p="http://schemas.openxmlformats.org/presentationml/2006/main" userDrawn="1">
  <p:cSld name="8#仅标题">
    <p:spTree>
      <p:nvGrpSpPr>
        <p:cNvPr id="1" name=""/>
        <p:cNvGrpSpPr/>
        <p:nvPr/>
      </p:nvGrpSpPr>
      <p:grpSpPr>
        <a:xfrm>
          <a:off x="0" y="0"/>
          <a:ext cx="0" cy="0"/>
          <a:chOff x="0" y="0"/>
          <a:chExt cx="0" cy="0"/>
        </a:xfrm>
      </p:grpSpPr>
      <p:sp>
        <p:nvSpPr>
          <p:cNvPr id="10"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1"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2" name="Freeform 12"/>
          <p:cNvSpPr>
            <a:spLocks noEditPoints="1"/>
          </p:cNvSpPr>
          <p:nvPr userDrawn="1"/>
        </p:nvSpPr>
        <p:spPr bwMode="auto">
          <a:xfrm>
            <a:off x="479376" y="474075"/>
            <a:ext cx="508162" cy="508967"/>
          </a:xfrm>
          <a:custGeom>
            <a:avLst/>
            <a:gdLst>
              <a:gd name="T0" fmla="*/ 1433 w 2867"/>
              <a:gd name="T1" fmla="*/ 0 h 2867"/>
              <a:gd name="T2" fmla="*/ 0 w 2867"/>
              <a:gd name="T3" fmla="*/ 1433 h 2867"/>
              <a:gd name="T4" fmla="*/ 1433 w 2867"/>
              <a:gd name="T5" fmla="*/ 2867 h 2867"/>
              <a:gd name="T6" fmla="*/ 2867 w 2867"/>
              <a:gd name="T7" fmla="*/ 1433 h 2867"/>
              <a:gd name="T8" fmla="*/ 1433 w 2867"/>
              <a:gd name="T9" fmla="*/ 0 h 2867"/>
              <a:gd name="T10" fmla="*/ 1433 w 2867"/>
              <a:gd name="T11" fmla="*/ 2662 h 2867"/>
              <a:gd name="T12" fmla="*/ 205 w 2867"/>
              <a:gd name="T13" fmla="*/ 1433 h 2867"/>
              <a:gd name="T14" fmla="*/ 1433 w 2867"/>
              <a:gd name="T15" fmla="*/ 205 h 2867"/>
              <a:gd name="T16" fmla="*/ 2662 w 2867"/>
              <a:gd name="T17" fmla="*/ 1433 h 2867"/>
              <a:gd name="T18" fmla="*/ 1433 w 2867"/>
              <a:gd name="T19" fmla="*/ 2662 h 2867"/>
              <a:gd name="T20" fmla="*/ 2336 w 2867"/>
              <a:gd name="T21" fmla="*/ 2066 h 2867"/>
              <a:gd name="T22" fmla="*/ 523 w 2867"/>
              <a:gd name="T23" fmla="*/ 2066 h 2867"/>
              <a:gd name="T24" fmla="*/ 976 w 2867"/>
              <a:gd name="T25" fmla="*/ 1432 h 2867"/>
              <a:gd name="T26" fmla="*/ 1255 w 2867"/>
              <a:gd name="T27" fmla="*/ 1810 h 2867"/>
              <a:gd name="T28" fmla="*/ 1792 w 2867"/>
              <a:gd name="T29" fmla="*/ 1069 h 2867"/>
              <a:gd name="T30" fmla="*/ 2336 w 2867"/>
              <a:gd name="T31" fmla="*/ 2066 h 2867"/>
              <a:gd name="T32" fmla="*/ 704 w 2867"/>
              <a:gd name="T33" fmla="*/ 978 h 2867"/>
              <a:gd name="T34" fmla="*/ 886 w 2867"/>
              <a:gd name="T35" fmla="*/ 797 h 2867"/>
              <a:gd name="T36" fmla="*/ 1067 w 2867"/>
              <a:gd name="T37" fmla="*/ 978 h 2867"/>
              <a:gd name="T38" fmla="*/ 886 w 2867"/>
              <a:gd name="T39" fmla="*/ 1160 h 2867"/>
              <a:gd name="T40" fmla="*/ 704 w 2867"/>
              <a:gd name="T41" fmla="*/ 978 h 2867"/>
              <a:gd name="T42" fmla="*/ 704 w 2867"/>
              <a:gd name="T43" fmla="*/ 978 h 2867"/>
              <a:gd name="T44" fmla="*/ 704 w 2867"/>
              <a:gd name="T45" fmla="*/ 978 h 2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67" h="2867">
                <a:moveTo>
                  <a:pt x="1433" y="0"/>
                </a:moveTo>
                <a:cubicBezTo>
                  <a:pt x="643" y="0"/>
                  <a:pt x="0" y="643"/>
                  <a:pt x="0" y="1433"/>
                </a:cubicBezTo>
                <a:cubicBezTo>
                  <a:pt x="0" y="2224"/>
                  <a:pt x="643" y="2867"/>
                  <a:pt x="1433" y="2867"/>
                </a:cubicBezTo>
                <a:cubicBezTo>
                  <a:pt x="2224" y="2867"/>
                  <a:pt x="2867" y="2224"/>
                  <a:pt x="2867" y="1433"/>
                </a:cubicBezTo>
                <a:cubicBezTo>
                  <a:pt x="2867" y="643"/>
                  <a:pt x="2224" y="0"/>
                  <a:pt x="1433" y="0"/>
                </a:cubicBezTo>
                <a:close/>
                <a:moveTo>
                  <a:pt x="1433" y="2662"/>
                </a:moveTo>
                <a:cubicBezTo>
                  <a:pt x="756" y="2662"/>
                  <a:pt x="205" y="2111"/>
                  <a:pt x="205" y="1433"/>
                </a:cubicBezTo>
                <a:cubicBezTo>
                  <a:pt x="205" y="756"/>
                  <a:pt x="756" y="205"/>
                  <a:pt x="1433" y="205"/>
                </a:cubicBezTo>
                <a:cubicBezTo>
                  <a:pt x="2111" y="205"/>
                  <a:pt x="2662" y="756"/>
                  <a:pt x="2662" y="1433"/>
                </a:cubicBezTo>
                <a:cubicBezTo>
                  <a:pt x="2662" y="2111"/>
                  <a:pt x="2111" y="2662"/>
                  <a:pt x="1433" y="2662"/>
                </a:cubicBezTo>
                <a:close/>
                <a:moveTo>
                  <a:pt x="2336" y="2066"/>
                </a:moveTo>
                <a:cubicBezTo>
                  <a:pt x="523" y="2066"/>
                  <a:pt x="523" y="2066"/>
                  <a:pt x="523" y="2066"/>
                </a:cubicBezTo>
                <a:cubicBezTo>
                  <a:pt x="976" y="1432"/>
                  <a:pt x="976" y="1432"/>
                  <a:pt x="976" y="1432"/>
                </a:cubicBezTo>
                <a:cubicBezTo>
                  <a:pt x="1255" y="1810"/>
                  <a:pt x="1255" y="1810"/>
                  <a:pt x="1255" y="1810"/>
                </a:cubicBezTo>
                <a:cubicBezTo>
                  <a:pt x="1792" y="1069"/>
                  <a:pt x="1792" y="1069"/>
                  <a:pt x="1792" y="1069"/>
                </a:cubicBezTo>
                <a:lnTo>
                  <a:pt x="2336" y="2066"/>
                </a:lnTo>
                <a:close/>
                <a:moveTo>
                  <a:pt x="704" y="978"/>
                </a:moveTo>
                <a:cubicBezTo>
                  <a:pt x="704" y="878"/>
                  <a:pt x="786" y="797"/>
                  <a:pt x="886" y="797"/>
                </a:cubicBezTo>
                <a:cubicBezTo>
                  <a:pt x="986" y="797"/>
                  <a:pt x="1067" y="878"/>
                  <a:pt x="1067" y="978"/>
                </a:cubicBezTo>
                <a:cubicBezTo>
                  <a:pt x="1067" y="1079"/>
                  <a:pt x="986" y="1160"/>
                  <a:pt x="886" y="1160"/>
                </a:cubicBezTo>
                <a:cubicBezTo>
                  <a:pt x="786" y="1160"/>
                  <a:pt x="704" y="1079"/>
                  <a:pt x="704" y="978"/>
                </a:cubicBezTo>
                <a:close/>
                <a:moveTo>
                  <a:pt x="704" y="978"/>
                </a:moveTo>
                <a:cubicBezTo>
                  <a:pt x="704" y="978"/>
                  <a:pt x="704" y="978"/>
                  <a:pt x="704" y="978"/>
                </a:cubicBezTo>
              </a:path>
            </a:pathLst>
          </a:custGeom>
          <a:solidFill>
            <a:schemeClr val="bg1"/>
          </a:solidFill>
          <a:ln>
            <a:noFill/>
          </a:ln>
        </p:spPr>
        <p:txBody>
          <a:bodyPr vert="horz" wrap="square" lIns="91440" tIns="45720" rIns="91440" bIns="45720" numCol="1" anchor="t" anchorCtr="0" compatLnSpc="1"/>
          <a:lstStyle/>
          <a:p>
            <a:endParaRPr lang="zh-CN" altLang="en-US">
              <a:solidFill>
                <a:srgbClr val="000000"/>
              </a:solidFill>
            </a:endParaRPr>
          </a:p>
        </p:txBody>
      </p:sp>
      <p:sp>
        <p:nvSpPr>
          <p:cNvPr id="6"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Tree>
  </p:cSld>
  <p:clrMapOvr>
    <a:masterClrMapping/>
  </p:clrMapOvr>
  <p:timing>
    <p:tnLst>
      <p:par>
        <p:cTn id="1" dur="indefinite" restart="never" nodeType="tmRoot"/>
      </p:par>
    </p:tnLst>
  </p:timing>
</p:sldLayout>
</file>

<file path=ppt/slideLayouts/slideLayout146.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147.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148.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149.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showMasterSp="0" userDrawn="1">
  <p:cSld name="15#谢谢">
    <p:spTree>
      <p:nvGrpSpPr>
        <p:cNvPr id="1" name=""/>
        <p:cNvGrpSpPr/>
        <p:nvPr/>
      </p:nvGrpSpPr>
      <p:grpSpPr>
        <a:xfrm>
          <a:off x="0" y="0"/>
          <a:ext cx="0" cy="0"/>
          <a:chOff x="0" y="0"/>
          <a:chExt cx="0" cy="0"/>
        </a:xfrm>
      </p:grpSpPr>
      <p:pic>
        <p:nvPicPr>
          <p:cNvPr id="9" name="Picture 2" descr="D:\201207257配图\培训\shutterstock_242224906.jpg"/>
          <p:cNvPicPr>
            <a:picLocks noChangeAspect="1" noChangeArrowheads="1"/>
          </p:cNvPicPr>
          <p:nvPr userDrawn="1"/>
        </p:nvPicPr>
        <p:blipFill rotWithShape="1">
          <a:blip r:embed="rId2" cstate="email"/>
          <a:srcRect t="17896" b="10658"/>
          <a:stretch>
            <a:fillRect/>
          </a:stretch>
        </p:blipFill>
        <p:spPr bwMode="auto">
          <a:xfrm>
            <a:off x="0" y="0"/>
            <a:ext cx="12193664" cy="6858000"/>
          </a:xfrm>
          <a:prstGeom prst="rect">
            <a:avLst/>
          </a:prstGeom>
          <a:noFill/>
          <a:extLst>
            <a:ext uri="{909E8E84-426E-40DD-AFC4-6F175D3DCCD1}">
              <a14:hiddenFill xmlns:a14="http://schemas.microsoft.com/office/drawing/2010/main">
                <a:solidFill>
                  <a:srgbClr val="FFFFFF"/>
                </a:solidFill>
              </a14:hiddenFill>
            </a:ext>
          </a:extLst>
        </p:spPr>
      </p:pic>
      <p:sp>
        <p:nvSpPr>
          <p:cNvPr id="10" name="矩形 9"/>
          <p:cNvSpPr/>
          <p:nvPr userDrawn="1"/>
        </p:nvSpPr>
        <p:spPr bwMode="auto">
          <a:xfrm>
            <a:off x="1664" y="0"/>
            <a:ext cx="12192000" cy="6858000"/>
          </a:xfrm>
          <a:prstGeom prst="rect">
            <a:avLst/>
          </a:prstGeom>
          <a:solidFill>
            <a:srgbClr val="003C78">
              <a:alpha val="4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t" latinLnBrk="0" hangingPunct="1">
              <a:lnSpc>
                <a:spcPct val="100000"/>
              </a:lnSpc>
              <a:spcBef>
                <a:spcPct val="0"/>
              </a:spcBef>
              <a:spcAft>
                <a:spcPct val="0"/>
              </a:spcAft>
              <a:buClrTx/>
              <a:buSzTx/>
              <a:buFontTx/>
              <a:buNone/>
            </a:pPr>
            <a:endParaRPr kumimoji="0" lang="zh-CN" altLang="en-US" sz="1000" b="0" i="0" u="none" strike="noStrike" cap="none" normalizeH="0" baseline="0" smtClean="0">
              <a:ln>
                <a:noFill/>
              </a:ln>
              <a:solidFill>
                <a:schemeClr val="tx1"/>
              </a:solidFill>
              <a:effectLst/>
              <a:latin typeface="+mn-ea"/>
              <a:ea typeface="+mn-ea"/>
            </a:endParaRPr>
          </a:p>
        </p:txBody>
      </p:sp>
      <p:grpSp>
        <p:nvGrpSpPr>
          <p:cNvPr id="4" name="组合 3"/>
          <p:cNvGrpSpPr/>
          <p:nvPr userDrawn="1"/>
        </p:nvGrpSpPr>
        <p:grpSpPr>
          <a:xfrm>
            <a:off x="4234241" y="2642208"/>
            <a:ext cx="3971726" cy="1573584"/>
            <a:chOff x="4826327" y="2503488"/>
            <a:chExt cx="3971726" cy="1573584"/>
          </a:xfrm>
        </p:grpSpPr>
        <p:sp>
          <p:nvSpPr>
            <p:cNvPr id="5" name="Text Box 9"/>
            <p:cNvSpPr txBox="1">
              <a:spLocks noChangeArrowheads="1"/>
            </p:cNvSpPr>
            <p:nvPr/>
          </p:nvSpPr>
          <p:spPr bwMode="auto">
            <a:xfrm>
              <a:off x="4826327" y="3443951"/>
              <a:ext cx="3971726" cy="633121"/>
            </a:xfrm>
            <a:prstGeom prst="rect">
              <a:avLst/>
            </a:prstGeom>
            <a:noFill/>
            <a:ln w="9525">
              <a:noFill/>
              <a:miter lim="800000"/>
            </a:ln>
          </p:spPr>
          <p:txBody>
            <a:bodyPr wrap="none" lIns="78358" tIns="39179" rIns="78358" bIns="39179">
              <a:spAutoFit/>
            </a:bodyPr>
            <a:lstStyle/>
            <a:p>
              <a:pPr defTabSz="784225" eaLnBrk="0" hangingPunct="0">
                <a:buSzPct val="100000"/>
                <a:defRPr/>
              </a:pPr>
              <a:r>
                <a:rPr lang="zh-CN" altLang="zh-CN" sz="3600" dirty="0">
                  <a:solidFill>
                    <a:schemeClr val="bg1"/>
                  </a:solidFill>
                  <a:effectLst>
                    <a:outerShdw blurRad="38100" dist="38100" dir="2700000" algn="tl">
                      <a:srgbClr val="000000">
                        <a:alpha val="43137"/>
                      </a:srgbClr>
                    </a:outerShdw>
                  </a:effectLst>
                  <a:latin typeface="+mn-ea"/>
                  <a:ea typeface="+mn-ea"/>
                  <a:cs typeface="Arial" panose="020B0604020202020204" pitchFamily="34" charset="0"/>
                  <a:sym typeface="FrutigerNext LT Regular" pitchFamily="34" charset="0"/>
                </a:rPr>
                <a:t>www.huawei.com</a:t>
              </a:r>
              <a:endParaRPr lang="zh-CN" altLang="zh-CN" sz="3600" dirty="0">
                <a:solidFill>
                  <a:schemeClr val="bg1"/>
                </a:solidFill>
                <a:effectLst>
                  <a:outerShdw blurRad="38100" dist="38100" dir="2700000" algn="tl">
                    <a:srgbClr val="000000">
                      <a:alpha val="43137"/>
                    </a:srgbClr>
                  </a:outerShdw>
                </a:effectLst>
                <a:latin typeface="+mn-ea"/>
                <a:ea typeface="+mn-ea"/>
                <a:cs typeface="Arial" panose="020B0604020202020204" pitchFamily="34" charset="0"/>
                <a:sym typeface="FrutigerNext LT Regular" pitchFamily="34" charset="0"/>
              </a:endParaRPr>
            </a:p>
          </p:txBody>
        </p:sp>
        <p:sp>
          <p:nvSpPr>
            <p:cNvPr id="6" name="Text Box 8"/>
            <p:cNvSpPr txBox="1">
              <a:spLocks noChangeArrowheads="1"/>
            </p:cNvSpPr>
            <p:nvPr/>
          </p:nvSpPr>
          <p:spPr bwMode="auto">
            <a:xfrm>
              <a:off x="5820286" y="2503488"/>
              <a:ext cx="1735601" cy="910120"/>
            </a:xfrm>
            <a:prstGeom prst="rect">
              <a:avLst/>
            </a:prstGeom>
            <a:noFill/>
            <a:ln w="9525">
              <a:noFill/>
              <a:miter lim="800000"/>
            </a:ln>
          </p:spPr>
          <p:txBody>
            <a:bodyPr wrap="none" lIns="78358" tIns="39179" rIns="78358" bIns="39179">
              <a:spAutoFit/>
            </a:bodyPr>
            <a:lstStyle/>
            <a:p>
              <a:pPr defTabSz="784225" eaLnBrk="0" fontAlgn="base" hangingPunct="0">
                <a:buSzPct val="100000"/>
                <a:defRPr/>
              </a:pPr>
              <a:r>
                <a:rPr lang="zh-CN" altLang="en-US" sz="5400" dirty="0" smtClean="0">
                  <a:solidFill>
                    <a:schemeClr val="bg1"/>
                  </a:solidFill>
                  <a:effectLst>
                    <a:outerShdw blurRad="38100" dist="38100" dir="2700000" algn="tl">
                      <a:srgbClr val="000000">
                        <a:alpha val="43137"/>
                      </a:srgbClr>
                    </a:outerShdw>
                  </a:effectLst>
                  <a:latin typeface="+mn-ea"/>
                  <a:ea typeface="+mn-ea"/>
                  <a:sym typeface="FrutigerNext LT Regular" pitchFamily="34" charset="0"/>
                </a:rPr>
                <a:t>谢 谢</a:t>
              </a:r>
              <a:endParaRPr lang="zh-CN" altLang="zh-CN" sz="5400" dirty="0">
                <a:solidFill>
                  <a:schemeClr val="bg1"/>
                </a:solidFill>
                <a:effectLst>
                  <a:outerShdw blurRad="38100" dist="38100" dir="2700000" algn="tl">
                    <a:srgbClr val="000000">
                      <a:alpha val="43137"/>
                    </a:srgbClr>
                  </a:outerShdw>
                </a:effectLst>
                <a:latin typeface="+mn-ea"/>
                <a:ea typeface="+mn-ea"/>
                <a:sym typeface="FrutigerNext LT Regular" pitchFamily="34" charset="0"/>
              </a:endParaRPr>
            </a:p>
          </p:txBody>
        </p:sp>
      </p:grpSp>
    </p:spTree>
  </p:cSld>
  <p:clrMapOvr>
    <a:masterClrMapping/>
  </p:clrMapOvr>
  <p:timing>
    <p:tnLst>
      <p:par>
        <p:cTn id="1" dur="indefinite" restart="never" nodeType="tmRoot"/>
      </p:par>
    </p:tnLst>
  </p:timing>
</p:sldLayout>
</file>

<file path=ppt/slideLayouts/slideLayout150.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151.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152.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153.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154.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155.xml><?xml version="1.0" encoding="utf-8"?>
<p:sldLayout xmlns:a="http://schemas.openxmlformats.org/drawingml/2006/main" xmlns:r="http://schemas.openxmlformats.org/officeDocument/2006/relationships" xmlns:p="http://schemas.openxmlformats.org/presentationml/2006/main" userDrawn="1">
  <p:cSld name="5#目录">
    <p:spTree>
      <p:nvGrpSpPr>
        <p:cNvPr id="1" name=""/>
        <p:cNvGrpSpPr/>
        <p:nvPr/>
      </p:nvGrpSpPr>
      <p:grpSpPr>
        <a:xfrm>
          <a:off x="0" y="0"/>
          <a:ext cx="0" cy="0"/>
          <a:chOff x="0" y="0"/>
          <a:chExt cx="0" cy="0"/>
        </a:xfrm>
      </p:grpSpPr>
      <p:sp>
        <p:nvSpPr>
          <p:cNvPr id="8" name="文本占位符 6"/>
          <p:cNvSpPr>
            <a:spLocks noGrp="1"/>
          </p:cNvSpPr>
          <p:nvPr>
            <p:ph type="body" sz="quarter" idx="10" hasCustomPrompt="1"/>
          </p:nvPr>
        </p:nvSpPr>
        <p:spPr>
          <a:xfrm>
            <a:off x="912283" y="1233487"/>
            <a:ext cx="10558800" cy="4680000"/>
          </a:xfrm>
        </p:spPr>
        <p:txBody>
          <a:bodyPr/>
          <a:lstStyle>
            <a:lvl1pPr marL="457200" marR="0" indent="-457200" algn="just" defTabSz="802005" rtl="0" eaLnBrk="1" fontAlgn="base" latinLnBrk="0" hangingPunct="1">
              <a:lnSpc>
                <a:spcPct val="140000"/>
              </a:lnSpc>
              <a:spcBef>
                <a:spcPct val="30000"/>
              </a:spcBef>
              <a:spcAft>
                <a:spcPct val="0"/>
              </a:spcAft>
              <a:buClr>
                <a:schemeClr val="tx1"/>
              </a:buClr>
              <a:buSzPct val="100000"/>
              <a:buFont typeface="+mj-lt"/>
              <a:buAutoNum type="arabicPeriod"/>
              <a:defRPr>
                <a:latin typeface="+mn-ea"/>
                <a:ea typeface="+mn-ea"/>
                <a:cs typeface="Arial" panose="020B0604020202020204" pitchFamily="34" charset="0"/>
              </a:defRPr>
            </a:lvl1pPr>
            <a:lvl2pPr>
              <a:buFont typeface="Wingdings" panose="05000000000000000000" pitchFamily="2" charset="2"/>
              <a:buChar char="p"/>
              <a:defRPr/>
            </a:lvl2pPr>
            <a:lvl3pPr>
              <a:defRPr/>
            </a:lvl3pPr>
            <a:lvl5pPr>
              <a:buNone/>
              <a:defRPr/>
            </a:lvl5pPr>
          </a:lstStyle>
          <a:p>
            <a:pPr marL="457200" indent="-457200">
              <a:buSzPct val="100000"/>
              <a:buFont typeface="+mj-lt"/>
              <a:buAutoNum type="arabicPeriod"/>
            </a:pPr>
            <a:r>
              <a:rPr lang="zh-CN" altLang="en-US" dirty="0"/>
              <a:t>一级目录一</a:t>
            </a:r>
            <a:endParaRPr lang="en-US" altLang="zh-CN" dirty="0"/>
          </a:p>
          <a:p>
            <a:pPr marL="457200" indent="-457200">
              <a:buSzPct val="100000"/>
              <a:buFont typeface="+mj-lt"/>
              <a:buAutoNum type="arabicPeriod"/>
            </a:pPr>
            <a:r>
              <a:rPr lang="zh-CN" altLang="en-US" dirty="0"/>
              <a:t>一级目录二</a:t>
            </a:r>
            <a:endParaRPr lang="en-US" altLang="zh-CN" dirty="0"/>
          </a:p>
          <a:p>
            <a:pPr marL="457200" indent="-457200">
              <a:buSzPct val="100000"/>
              <a:buFont typeface="+mj-lt"/>
              <a:buAutoNum type="arabicPeriod"/>
            </a:pPr>
            <a:r>
              <a:rPr lang="zh-CN" altLang="en-US" dirty="0"/>
              <a:t>一级目录三</a:t>
            </a:r>
            <a:endParaRPr lang="en-US" altLang="zh-CN" dirty="0"/>
          </a:p>
          <a:p>
            <a:pPr marL="457200" indent="-457200">
              <a:buSzPct val="100000"/>
              <a:buFont typeface="+mj-lt"/>
              <a:buAutoNum type="arabicPeriod"/>
            </a:pPr>
            <a:r>
              <a:rPr lang="zh-CN" altLang="en-US" dirty="0"/>
              <a:t>一级目录四</a:t>
            </a:r>
            <a:endParaRPr lang="en-US" altLang="zh-CN" dirty="0"/>
          </a:p>
          <a:p>
            <a:endParaRPr lang="zh-CN" altLang="en-US" dirty="0"/>
          </a:p>
        </p:txBody>
      </p:sp>
      <p:sp>
        <p:nvSpPr>
          <p:cNvPr id="6" name="TextBox 10"/>
          <p:cNvSpPr txBox="1"/>
          <p:nvPr userDrawn="1"/>
        </p:nvSpPr>
        <p:spPr bwMode="auto">
          <a:xfrm>
            <a:off x="1595500" y="408779"/>
            <a:ext cx="1665402" cy="639559"/>
          </a:xfrm>
          <a:prstGeom prst="rect">
            <a:avLst/>
          </a:prstGeom>
          <a:noFill/>
          <a:ln w="9525">
            <a:noFill/>
            <a:miter lim="800000"/>
          </a:ln>
        </p:spPr>
        <p:txBody>
          <a:bodyPr wrap="square" lIns="99980" tIns="49987" rIns="99980" bIns="49987" rtlCol="0">
            <a:spAutoFit/>
          </a:bodyPr>
          <a:lstStyle/>
          <a:p>
            <a:pPr defTabSz="1001395" eaLnBrk="0" hangingPunct="0"/>
            <a:r>
              <a:rPr lang="zh-CN" altLang="en-US" sz="3500" b="1" dirty="0" smtClean="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rPr>
              <a:t>目录</a:t>
            </a:r>
            <a:endParaRPr lang="zh-CN" altLang="en-US" sz="3500" b="1" dirty="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7"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9"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10" name="组合 9"/>
          <p:cNvGrpSpPr/>
          <p:nvPr userDrawn="1"/>
        </p:nvGrpSpPr>
        <p:grpSpPr>
          <a:xfrm>
            <a:off x="587388" y="515379"/>
            <a:ext cx="358335" cy="426359"/>
            <a:chOff x="3295650" y="230188"/>
            <a:chExt cx="936625" cy="1114426"/>
          </a:xfrm>
          <a:solidFill>
            <a:schemeClr val="bg1"/>
          </a:solidFill>
        </p:grpSpPr>
        <p:sp>
          <p:nvSpPr>
            <p:cNvPr id="11" name="Rectangle 16"/>
            <p:cNvSpPr>
              <a:spLocks noChangeArrowheads="1"/>
            </p:cNvSpPr>
            <p:nvPr/>
          </p:nvSpPr>
          <p:spPr bwMode="auto">
            <a:xfrm>
              <a:off x="3959225" y="876301"/>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3" name="Rectangle 17"/>
            <p:cNvSpPr>
              <a:spLocks noChangeArrowheads="1"/>
            </p:cNvSpPr>
            <p:nvPr/>
          </p:nvSpPr>
          <p:spPr bwMode="auto">
            <a:xfrm>
              <a:off x="3959225" y="777876"/>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4" name="Rectangle 18"/>
            <p:cNvSpPr>
              <a:spLocks noChangeArrowheads="1"/>
            </p:cNvSpPr>
            <p:nvPr/>
          </p:nvSpPr>
          <p:spPr bwMode="auto">
            <a:xfrm>
              <a:off x="3959225" y="677863"/>
              <a:ext cx="182563"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5" name="Rectangle 19"/>
            <p:cNvSpPr>
              <a:spLocks noChangeArrowheads="1"/>
            </p:cNvSpPr>
            <p:nvPr/>
          </p:nvSpPr>
          <p:spPr bwMode="auto">
            <a:xfrm>
              <a:off x="3959225" y="582613"/>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6" name="Rectangle 20"/>
            <p:cNvSpPr>
              <a:spLocks noChangeArrowheads="1"/>
            </p:cNvSpPr>
            <p:nvPr/>
          </p:nvSpPr>
          <p:spPr bwMode="auto">
            <a:xfrm>
              <a:off x="3676650" y="1101726"/>
              <a:ext cx="469900"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7" name="Rectangle 21"/>
            <p:cNvSpPr>
              <a:spLocks noChangeArrowheads="1"/>
            </p:cNvSpPr>
            <p:nvPr/>
          </p:nvSpPr>
          <p:spPr bwMode="auto">
            <a:xfrm>
              <a:off x="3676650" y="1198563"/>
              <a:ext cx="469900"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8" name="Freeform 22"/>
            <p:cNvSpPr/>
            <p:nvPr/>
          </p:nvSpPr>
          <p:spPr bwMode="auto">
            <a:xfrm>
              <a:off x="3590925" y="482601"/>
              <a:ext cx="641350" cy="862013"/>
            </a:xfrm>
            <a:custGeom>
              <a:avLst/>
              <a:gdLst>
                <a:gd name="T0" fmla="*/ 229 w 404"/>
                <a:gd name="T1" fmla="*/ 0 h 543"/>
                <a:gd name="T2" fmla="*/ 229 w 404"/>
                <a:gd name="T3" fmla="*/ 30 h 543"/>
                <a:gd name="T4" fmla="*/ 373 w 404"/>
                <a:gd name="T5" fmla="*/ 30 h 543"/>
                <a:gd name="T6" fmla="*/ 373 w 404"/>
                <a:gd name="T7" fmla="*/ 513 h 543"/>
                <a:gd name="T8" fmla="*/ 33 w 404"/>
                <a:gd name="T9" fmla="*/ 513 h 543"/>
                <a:gd name="T10" fmla="*/ 31 w 404"/>
                <a:gd name="T11" fmla="*/ 387 h 543"/>
                <a:gd name="T12" fmla="*/ 0 w 404"/>
                <a:gd name="T13" fmla="*/ 387 h 543"/>
                <a:gd name="T14" fmla="*/ 0 w 404"/>
                <a:gd name="T15" fmla="*/ 543 h 543"/>
                <a:gd name="T16" fmla="*/ 404 w 404"/>
                <a:gd name="T17" fmla="*/ 543 h 543"/>
                <a:gd name="T18" fmla="*/ 404 w 404"/>
                <a:gd name="T19" fmla="*/ 0 h 543"/>
                <a:gd name="T20" fmla="*/ 229 w 404"/>
                <a:gd name="T21" fmla="*/ 0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4" h="543">
                  <a:moveTo>
                    <a:pt x="229" y="0"/>
                  </a:moveTo>
                  <a:lnTo>
                    <a:pt x="229" y="30"/>
                  </a:lnTo>
                  <a:lnTo>
                    <a:pt x="373" y="30"/>
                  </a:lnTo>
                  <a:lnTo>
                    <a:pt x="373" y="513"/>
                  </a:lnTo>
                  <a:lnTo>
                    <a:pt x="33" y="513"/>
                  </a:lnTo>
                  <a:lnTo>
                    <a:pt x="31" y="387"/>
                  </a:lnTo>
                  <a:lnTo>
                    <a:pt x="0" y="387"/>
                  </a:lnTo>
                  <a:lnTo>
                    <a:pt x="0" y="543"/>
                  </a:lnTo>
                  <a:lnTo>
                    <a:pt x="404" y="543"/>
                  </a:lnTo>
                  <a:lnTo>
                    <a:pt x="404" y="0"/>
                  </a:lnTo>
                  <a:lnTo>
                    <a:pt x="229"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9" name="Rectangle 23"/>
            <p:cNvSpPr>
              <a:spLocks noChangeArrowheads="1"/>
            </p:cNvSpPr>
            <p:nvPr/>
          </p:nvSpPr>
          <p:spPr bwMode="auto">
            <a:xfrm>
              <a:off x="3959225" y="989013"/>
              <a:ext cx="182563"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0" name="Freeform 24"/>
            <p:cNvSpPr>
              <a:spLocks noEditPoints="1"/>
            </p:cNvSpPr>
            <p:nvPr/>
          </p:nvSpPr>
          <p:spPr bwMode="auto">
            <a:xfrm>
              <a:off x="3295650" y="230188"/>
              <a:ext cx="639763" cy="852488"/>
            </a:xfrm>
            <a:custGeom>
              <a:avLst/>
              <a:gdLst>
                <a:gd name="T0" fmla="*/ 403 w 403"/>
                <a:gd name="T1" fmla="*/ 0 h 537"/>
                <a:gd name="T2" fmla="*/ 0 w 403"/>
                <a:gd name="T3" fmla="*/ 0 h 537"/>
                <a:gd name="T4" fmla="*/ 0 w 403"/>
                <a:gd name="T5" fmla="*/ 447 h 537"/>
                <a:gd name="T6" fmla="*/ 92 w 403"/>
                <a:gd name="T7" fmla="*/ 537 h 537"/>
                <a:gd name="T8" fmla="*/ 403 w 403"/>
                <a:gd name="T9" fmla="*/ 537 h 537"/>
                <a:gd name="T10" fmla="*/ 403 w 403"/>
                <a:gd name="T11" fmla="*/ 0 h 537"/>
                <a:gd name="T12" fmla="*/ 373 w 403"/>
                <a:gd name="T13" fmla="*/ 508 h 537"/>
                <a:gd name="T14" fmla="*/ 108 w 403"/>
                <a:gd name="T15" fmla="*/ 508 h 537"/>
                <a:gd name="T16" fmla="*/ 108 w 403"/>
                <a:gd name="T17" fmla="*/ 433 h 537"/>
                <a:gd name="T18" fmla="*/ 30 w 403"/>
                <a:gd name="T19" fmla="*/ 433 h 537"/>
                <a:gd name="T20" fmla="*/ 30 w 403"/>
                <a:gd name="T21" fmla="*/ 31 h 537"/>
                <a:gd name="T22" fmla="*/ 373 w 403"/>
                <a:gd name="T23" fmla="*/ 31 h 537"/>
                <a:gd name="T24" fmla="*/ 373 w 403"/>
                <a:gd name="T25" fmla="*/ 508 h 5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3" h="537">
                  <a:moveTo>
                    <a:pt x="403" y="0"/>
                  </a:moveTo>
                  <a:lnTo>
                    <a:pt x="0" y="0"/>
                  </a:lnTo>
                  <a:lnTo>
                    <a:pt x="0" y="447"/>
                  </a:lnTo>
                  <a:lnTo>
                    <a:pt x="92" y="537"/>
                  </a:lnTo>
                  <a:lnTo>
                    <a:pt x="403" y="537"/>
                  </a:lnTo>
                  <a:lnTo>
                    <a:pt x="403" y="0"/>
                  </a:lnTo>
                  <a:close/>
                  <a:moveTo>
                    <a:pt x="373" y="508"/>
                  </a:moveTo>
                  <a:lnTo>
                    <a:pt x="108" y="508"/>
                  </a:lnTo>
                  <a:lnTo>
                    <a:pt x="108" y="433"/>
                  </a:lnTo>
                  <a:lnTo>
                    <a:pt x="30" y="433"/>
                  </a:lnTo>
                  <a:lnTo>
                    <a:pt x="30" y="31"/>
                  </a:lnTo>
                  <a:lnTo>
                    <a:pt x="373" y="31"/>
                  </a:lnTo>
                  <a:lnTo>
                    <a:pt x="373" y="50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1" name="Rectangle 25"/>
            <p:cNvSpPr>
              <a:spLocks noChangeArrowheads="1"/>
            </p:cNvSpPr>
            <p:nvPr/>
          </p:nvSpPr>
          <p:spPr bwMode="auto">
            <a:xfrm>
              <a:off x="3441700" y="376238"/>
              <a:ext cx="176213" cy="3238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2" name="Rectangle 26"/>
            <p:cNvSpPr>
              <a:spLocks noChangeArrowheads="1"/>
            </p:cNvSpPr>
            <p:nvPr/>
          </p:nvSpPr>
          <p:spPr bwMode="auto">
            <a:xfrm>
              <a:off x="3411538" y="755651"/>
              <a:ext cx="438150" cy="460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3" name="Rectangle 27"/>
            <p:cNvSpPr>
              <a:spLocks noChangeArrowheads="1"/>
            </p:cNvSpPr>
            <p:nvPr/>
          </p:nvSpPr>
          <p:spPr bwMode="auto">
            <a:xfrm>
              <a:off x="3670300" y="565151"/>
              <a:ext cx="179388"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4" name="Rectangle 28"/>
            <p:cNvSpPr>
              <a:spLocks noChangeArrowheads="1"/>
            </p:cNvSpPr>
            <p:nvPr/>
          </p:nvSpPr>
          <p:spPr bwMode="auto">
            <a:xfrm>
              <a:off x="3670300" y="658813"/>
              <a:ext cx="179388" cy="412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5" name="Rectangle 29"/>
            <p:cNvSpPr>
              <a:spLocks noChangeArrowheads="1"/>
            </p:cNvSpPr>
            <p:nvPr/>
          </p:nvSpPr>
          <p:spPr bwMode="auto">
            <a:xfrm>
              <a:off x="3670300" y="471488"/>
              <a:ext cx="179388"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6" name="Rectangle 30"/>
            <p:cNvSpPr>
              <a:spLocks noChangeArrowheads="1"/>
            </p:cNvSpPr>
            <p:nvPr/>
          </p:nvSpPr>
          <p:spPr bwMode="auto">
            <a:xfrm>
              <a:off x="3670300" y="376238"/>
              <a:ext cx="179388" cy="412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7" name="Rectangle 31"/>
            <p:cNvSpPr>
              <a:spLocks noChangeArrowheads="1"/>
            </p:cNvSpPr>
            <p:nvPr/>
          </p:nvSpPr>
          <p:spPr bwMode="auto">
            <a:xfrm>
              <a:off x="3411538" y="842963"/>
              <a:ext cx="438150"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29" name="Freeform 6"/>
          <p:cNvSpPr/>
          <p:nvPr userDrawn="1"/>
        </p:nvSpPr>
        <p:spPr bwMode="auto">
          <a:xfrm>
            <a:off x="3213039" y="296368"/>
            <a:ext cx="8978961" cy="864888"/>
          </a:xfrm>
          <a:custGeom>
            <a:avLst/>
            <a:gdLst>
              <a:gd name="T0" fmla="*/ 6409 w 6533"/>
              <a:gd name="T1" fmla="*/ 0 h 617"/>
              <a:gd name="T2" fmla="*/ 0 w 6533"/>
              <a:gd name="T3" fmla="*/ 0 h 617"/>
              <a:gd name="T4" fmla="*/ 126 w 6533"/>
              <a:gd name="T5" fmla="*/ 310 h 617"/>
              <a:gd name="T6" fmla="*/ 0 w 6533"/>
              <a:gd name="T7" fmla="*/ 617 h 617"/>
              <a:gd name="T8" fmla="*/ 6409 w 6533"/>
              <a:gd name="T9" fmla="*/ 617 h 617"/>
              <a:gd name="T10" fmla="*/ 6533 w 6533"/>
              <a:gd name="T11" fmla="*/ 310 h 617"/>
              <a:gd name="T12" fmla="*/ 6409 w 6533"/>
              <a:gd name="T13" fmla="*/ 0 h 617"/>
              <a:gd name="connsiteX0" fmla="*/ 9810 w 9810"/>
              <a:gd name="connsiteY0" fmla="*/ 0 h 10000"/>
              <a:gd name="connsiteX1" fmla="*/ 0 w 9810"/>
              <a:gd name="connsiteY1" fmla="*/ 0 h 10000"/>
              <a:gd name="connsiteX2" fmla="*/ 193 w 9810"/>
              <a:gd name="connsiteY2" fmla="*/ 5024 h 10000"/>
              <a:gd name="connsiteX3" fmla="*/ 0 w 9810"/>
              <a:gd name="connsiteY3" fmla="*/ 10000 h 10000"/>
              <a:gd name="connsiteX4" fmla="*/ 9810 w 9810"/>
              <a:gd name="connsiteY4" fmla="*/ 10000 h 10000"/>
              <a:gd name="connsiteX5" fmla="*/ 7589 w 9810"/>
              <a:gd name="connsiteY5" fmla="*/ 5574 h 10000"/>
              <a:gd name="connsiteX6" fmla="*/ 9810 w 9810"/>
              <a:gd name="connsiteY6" fmla="*/ 0 h 10000"/>
              <a:gd name="connsiteX0-1" fmla="*/ 7021 w 10000"/>
              <a:gd name="connsiteY0-2" fmla="*/ 0 h 10000"/>
              <a:gd name="connsiteX1-3" fmla="*/ 0 w 10000"/>
              <a:gd name="connsiteY1-4" fmla="*/ 0 h 10000"/>
              <a:gd name="connsiteX2-5" fmla="*/ 197 w 10000"/>
              <a:gd name="connsiteY2-6" fmla="*/ 5024 h 10000"/>
              <a:gd name="connsiteX3-7" fmla="*/ 0 w 10000"/>
              <a:gd name="connsiteY3-8" fmla="*/ 10000 h 10000"/>
              <a:gd name="connsiteX4-9" fmla="*/ 10000 w 10000"/>
              <a:gd name="connsiteY4-10" fmla="*/ 10000 h 10000"/>
              <a:gd name="connsiteX5-11" fmla="*/ 7736 w 10000"/>
              <a:gd name="connsiteY5-12" fmla="*/ 5574 h 10000"/>
              <a:gd name="connsiteX6-13" fmla="*/ 7021 w 10000"/>
              <a:gd name="connsiteY6-14" fmla="*/ 0 h 10000"/>
              <a:gd name="connsiteX0-15" fmla="*/ 7021 w 7736"/>
              <a:gd name="connsiteY0-16" fmla="*/ 0 h 10038"/>
              <a:gd name="connsiteX1-17" fmla="*/ 0 w 7736"/>
              <a:gd name="connsiteY1-18" fmla="*/ 0 h 10038"/>
              <a:gd name="connsiteX2-19" fmla="*/ 197 w 7736"/>
              <a:gd name="connsiteY2-20" fmla="*/ 5024 h 10038"/>
              <a:gd name="connsiteX3-21" fmla="*/ 0 w 7736"/>
              <a:gd name="connsiteY3-22" fmla="*/ 10000 h 10038"/>
              <a:gd name="connsiteX4-23" fmla="*/ 7017 w 7736"/>
              <a:gd name="connsiteY4-24" fmla="*/ 10038 h 10038"/>
              <a:gd name="connsiteX5-25" fmla="*/ 7736 w 7736"/>
              <a:gd name="connsiteY5-26" fmla="*/ 5574 h 10038"/>
              <a:gd name="connsiteX6-27" fmla="*/ 7021 w 7736"/>
              <a:gd name="connsiteY6-28" fmla="*/ 0 h 10038"/>
              <a:gd name="connsiteX0-29" fmla="*/ 9076 w 9316"/>
              <a:gd name="connsiteY0-30" fmla="*/ 0 h 10000"/>
              <a:gd name="connsiteX1-31" fmla="*/ 0 w 9316"/>
              <a:gd name="connsiteY1-32" fmla="*/ 0 h 10000"/>
              <a:gd name="connsiteX2-33" fmla="*/ 255 w 9316"/>
              <a:gd name="connsiteY2-34" fmla="*/ 5005 h 10000"/>
              <a:gd name="connsiteX3-35" fmla="*/ 0 w 9316"/>
              <a:gd name="connsiteY3-36" fmla="*/ 9962 h 10000"/>
              <a:gd name="connsiteX4-37" fmla="*/ 9071 w 9316"/>
              <a:gd name="connsiteY4-38" fmla="*/ 10000 h 10000"/>
              <a:gd name="connsiteX5-39" fmla="*/ 9316 w 9316"/>
              <a:gd name="connsiteY5-40" fmla="*/ 5668 h 10000"/>
              <a:gd name="connsiteX6-41" fmla="*/ 9076 w 9316"/>
              <a:gd name="connsiteY6-42" fmla="*/ 0 h 10000"/>
              <a:gd name="connsiteX0-43" fmla="*/ 9742 w 10000"/>
              <a:gd name="connsiteY0-44" fmla="*/ 0 h 10000"/>
              <a:gd name="connsiteX1-45" fmla="*/ 0 w 10000"/>
              <a:gd name="connsiteY1-46" fmla="*/ 0 h 10000"/>
              <a:gd name="connsiteX2-47" fmla="*/ 274 w 10000"/>
              <a:gd name="connsiteY2-48" fmla="*/ 5005 h 10000"/>
              <a:gd name="connsiteX3-49" fmla="*/ 0 w 10000"/>
              <a:gd name="connsiteY3-50" fmla="*/ 9962 h 10000"/>
              <a:gd name="connsiteX4-51" fmla="*/ 9737 w 10000"/>
              <a:gd name="connsiteY4-52" fmla="*/ 10000 h 10000"/>
              <a:gd name="connsiteX5-53" fmla="*/ 10000 w 10000"/>
              <a:gd name="connsiteY5-54" fmla="*/ 5668 h 10000"/>
              <a:gd name="connsiteX6-55" fmla="*/ 9742 w 10000"/>
              <a:gd name="connsiteY6-56" fmla="*/ 0 h 10000"/>
              <a:gd name="connsiteX0-57" fmla="*/ 9742 w 9877"/>
              <a:gd name="connsiteY0-58" fmla="*/ 0 h 10000"/>
              <a:gd name="connsiteX1-59" fmla="*/ 0 w 9877"/>
              <a:gd name="connsiteY1-60" fmla="*/ 0 h 10000"/>
              <a:gd name="connsiteX2-61" fmla="*/ 274 w 9877"/>
              <a:gd name="connsiteY2-62" fmla="*/ 5005 h 10000"/>
              <a:gd name="connsiteX3-63" fmla="*/ 0 w 9877"/>
              <a:gd name="connsiteY3-64" fmla="*/ 9962 h 10000"/>
              <a:gd name="connsiteX4-65" fmla="*/ 9737 w 9877"/>
              <a:gd name="connsiteY4-66" fmla="*/ 10000 h 10000"/>
              <a:gd name="connsiteX5-67" fmla="*/ 9738 w 9877"/>
              <a:gd name="connsiteY5-68" fmla="*/ 5783 h 10000"/>
              <a:gd name="connsiteX6-69" fmla="*/ 9742 w 9877"/>
              <a:gd name="connsiteY6-70" fmla="*/ 0 h 10000"/>
              <a:gd name="connsiteX0-71" fmla="*/ 9863 w 9991"/>
              <a:gd name="connsiteY0-72" fmla="*/ 0 h 10000"/>
              <a:gd name="connsiteX1-73" fmla="*/ 0 w 9991"/>
              <a:gd name="connsiteY1-74" fmla="*/ 0 h 10000"/>
              <a:gd name="connsiteX2-75" fmla="*/ 277 w 9991"/>
              <a:gd name="connsiteY2-76" fmla="*/ 5005 h 10000"/>
              <a:gd name="connsiteX3-77" fmla="*/ 0 w 9991"/>
              <a:gd name="connsiteY3-78" fmla="*/ 9962 h 10000"/>
              <a:gd name="connsiteX4-79" fmla="*/ 9858 w 9991"/>
              <a:gd name="connsiteY4-80" fmla="*/ 10000 h 10000"/>
              <a:gd name="connsiteX5-81" fmla="*/ 9817 w 9991"/>
              <a:gd name="connsiteY5-82" fmla="*/ 5783 h 10000"/>
              <a:gd name="connsiteX6-83" fmla="*/ 9863 w 9991"/>
              <a:gd name="connsiteY6-84" fmla="*/ 0 h 10000"/>
              <a:gd name="connsiteX0-85" fmla="*/ 9872 w 10014"/>
              <a:gd name="connsiteY0-86" fmla="*/ 0 h 10000"/>
              <a:gd name="connsiteX1-87" fmla="*/ 0 w 10014"/>
              <a:gd name="connsiteY1-88" fmla="*/ 0 h 10000"/>
              <a:gd name="connsiteX2-89" fmla="*/ 277 w 10014"/>
              <a:gd name="connsiteY2-90" fmla="*/ 5005 h 10000"/>
              <a:gd name="connsiteX3-91" fmla="*/ 0 w 10014"/>
              <a:gd name="connsiteY3-92" fmla="*/ 9962 h 10000"/>
              <a:gd name="connsiteX4-93" fmla="*/ 9867 w 10014"/>
              <a:gd name="connsiteY4-94" fmla="*/ 10000 h 10000"/>
              <a:gd name="connsiteX5-95" fmla="*/ 9890 w 10014"/>
              <a:gd name="connsiteY5-96" fmla="*/ 5745 h 10000"/>
              <a:gd name="connsiteX6-97" fmla="*/ 9872 w 10014"/>
              <a:gd name="connsiteY6-98" fmla="*/ 0 h 10000"/>
              <a:gd name="connsiteX0-99" fmla="*/ 9872 w 10030"/>
              <a:gd name="connsiteY0-100" fmla="*/ 0 h 10000"/>
              <a:gd name="connsiteX1-101" fmla="*/ 0 w 10030"/>
              <a:gd name="connsiteY1-102" fmla="*/ 0 h 10000"/>
              <a:gd name="connsiteX2-103" fmla="*/ 277 w 10030"/>
              <a:gd name="connsiteY2-104" fmla="*/ 5005 h 10000"/>
              <a:gd name="connsiteX3-105" fmla="*/ 0 w 10030"/>
              <a:gd name="connsiteY3-106" fmla="*/ 9962 h 10000"/>
              <a:gd name="connsiteX4-107" fmla="*/ 9867 w 10030"/>
              <a:gd name="connsiteY4-108" fmla="*/ 10000 h 10000"/>
              <a:gd name="connsiteX5-109" fmla="*/ 9890 w 10030"/>
              <a:gd name="connsiteY5-110" fmla="*/ 5745 h 10000"/>
              <a:gd name="connsiteX6-111" fmla="*/ 9872 w 10030"/>
              <a:gd name="connsiteY6-112" fmla="*/ 0 h 10000"/>
              <a:gd name="connsiteX0-113" fmla="*/ 9872 w 9921"/>
              <a:gd name="connsiteY0-114" fmla="*/ 0 h 10000"/>
              <a:gd name="connsiteX1-115" fmla="*/ 0 w 9921"/>
              <a:gd name="connsiteY1-116" fmla="*/ 0 h 10000"/>
              <a:gd name="connsiteX2-117" fmla="*/ 277 w 9921"/>
              <a:gd name="connsiteY2-118" fmla="*/ 5005 h 10000"/>
              <a:gd name="connsiteX3-119" fmla="*/ 0 w 9921"/>
              <a:gd name="connsiteY3-120" fmla="*/ 9962 h 10000"/>
              <a:gd name="connsiteX4-121" fmla="*/ 9867 w 9921"/>
              <a:gd name="connsiteY4-122" fmla="*/ 10000 h 10000"/>
              <a:gd name="connsiteX5-123" fmla="*/ 9890 w 9921"/>
              <a:gd name="connsiteY5-124" fmla="*/ 5745 h 10000"/>
              <a:gd name="connsiteX6-125" fmla="*/ 9872 w 9921"/>
              <a:gd name="connsiteY6-126" fmla="*/ 0 h 10000"/>
              <a:gd name="connsiteX0-127" fmla="*/ 9951 w 9974"/>
              <a:gd name="connsiteY0-128" fmla="*/ 0 h 10000"/>
              <a:gd name="connsiteX1-129" fmla="*/ 0 w 9974"/>
              <a:gd name="connsiteY1-130" fmla="*/ 0 h 10000"/>
              <a:gd name="connsiteX2-131" fmla="*/ 279 w 9974"/>
              <a:gd name="connsiteY2-132" fmla="*/ 5005 h 10000"/>
              <a:gd name="connsiteX3-133" fmla="*/ 0 w 9974"/>
              <a:gd name="connsiteY3-134" fmla="*/ 9962 h 10000"/>
              <a:gd name="connsiteX4-135" fmla="*/ 9946 w 9974"/>
              <a:gd name="connsiteY4-136" fmla="*/ 10000 h 10000"/>
              <a:gd name="connsiteX5-137" fmla="*/ 9969 w 9974"/>
              <a:gd name="connsiteY5-138" fmla="*/ 5745 h 10000"/>
              <a:gd name="connsiteX6-139" fmla="*/ 9951 w 9974"/>
              <a:gd name="connsiteY6-140" fmla="*/ 0 h 10000"/>
              <a:gd name="connsiteX0-141" fmla="*/ 9977 w 10001"/>
              <a:gd name="connsiteY0-142" fmla="*/ 0 h 10000"/>
              <a:gd name="connsiteX1-143" fmla="*/ 0 w 10001"/>
              <a:gd name="connsiteY1-144" fmla="*/ 0 h 10000"/>
              <a:gd name="connsiteX2-145" fmla="*/ 280 w 10001"/>
              <a:gd name="connsiteY2-146" fmla="*/ 5005 h 10000"/>
              <a:gd name="connsiteX3-147" fmla="*/ 0 w 10001"/>
              <a:gd name="connsiteY3-148" fmla="*/ 9962 h 10000"/>
              <a:gd name="connsiteX4-149" fmla="*/ 9972 w 10001"/>
              <a:gd name="connsiteY4-150" fmla="*/ 10000 h 10000"/>
              <a:gd name="connsiteX5-151" fmla="*/ 9995 w 10001"/>
              <a:gd name="connsiteY5-152" fmla="*/ 5745 h 10000"/>
              <a:gd name="connsiteX6-153" fmla="*/ 9977 w 10001"/>
              <a:gd name="connsiteY6-154" fmla="*/ 0 h 10000"/>
              <a:gd name="connsiteX0-155" fmla="*/ 9977 w 10001"/>
              <a:gd name="connsiteY0-156" fmla="*/ 0 h 10000"/>
              <a:gd name="connsiteX1-157" fmla="*/ 0 w 10001"/>
              <a:gd name="connsiteY1-158" fmla="*/ 0 h 10000"/>
              <a:gd name="connsiteX2-159" fmla="*/ 280 w 10001"/>
              <a:gd name="connsiteY2-160" fmla="*/ 5005 h 10000"/>
              <a:gd name="connsiteX3-161" fmla="*/ 0 w 10001"/>
              <a:gd name="connsiteY3-162" fmla="*/ 9962 h 10000"/>
              <a:gd name="connsiteX4-163" fmla="*/ 9972 w 10001"/>
              <a:gd name="connsiteY4-164" fmla="*/ 10000 h 10000"/>
              <a:gd name="connsiteX5-165" fmla="*/ 9995 w 10001"/>
              <a:gd name="connsiteY5-166" fmla="*/ 5745 h 10000"/>
              <a:gd name="connsiteX6-167" fmla="*/ 9977 w 10001"/>
              <a:gd name="connsiteY6-168" fmla="*/ 0 h 10000"/>
              <a:gd name="connsiteX0-169" fmla="*/ 9977 w 10001"/>
              <a:gd name="connsiteY0-170" fmla="*/ 0 h 10000"/>
              <a:gd name="connsiteX1-171" fmla="*/ 0 w 10001"/>
              <a:gd name="connsiteY1-172" fmla="*/ 0 h 10000"/>
              <a:gd name="connsiteX2-173" fmla="*/ 280 w 10001"/>
              <a:gd name="connsiteY2-174" fmla="*/ 5005 h 10000"/>
              <a:gd name="connsiteX3-175" fmla="*/ 0 w 10001"/>
              <a:gd name="connsiteY3-176" fmla="*/ 9962 h 10000"/>
              <a:gd name="connsiteX4-177" fmla="*/ 9972 w 10001"/>
              <a:gd name="connsiteY4-178" fmla="*/ 10000 h 10000"/>
              <a:gd name="connsiteX5-179" fmla="*/ 9995 w 10001"/>
              <a:gd name="connsiteY5-180" fmla="*/ 5745 h 10000"/>
              <a:gd name="connsiteX6-181" fmla="*/ 9977 w 10001"/>
              <a:gd name="connsiteY6-182" fmla="*/ 0 h 10000"/>
              <a:gd name="connsiteX0-183" fmla="*/ 9977 w 9995"/>
              <a:gd name="connsiteY0-184" fmla="*/ 0 h 10000"/>
              <a:gd name="connsiteX1-185" fmla="*/ 0 w 9995"/>
              <a:gd name="connsiteY1-186" fmla="*/ 0 h 10000"/>
              <a:gd name="connsiteX2-187" fmla="*/ 280 w 9995"/>
              <a:gd name="connsiteY2-188" fmla="*/ 5005 h 10000"/>
              <a:gd name="connsiteX3-189" fmla="*/ 0 w 9995"/>
              <a:gd name="connsiteY3-190" fmla="*/ 9962 h 10000"/>
              <a:gd name="connsiteX4-191" fmla="*/ 9972 w 9995"/>
              <a:gd name="connsiteY4-192" fmla="*/ 10000 h 10000"/>
              <a:gd name="connsiteX5-193" fmla="*/ 9995 w 9995"/>
              <a:gd name="connsiteY5-194" fmla="*/ 5745 h 10000"/>
              <a:gd name="connsiteX6-195" fmla="*/ 9977 w 9995"/>
              <a:gd name="connsiteY6-196" fmla="*/ 0 h 10000"/>
              <a:gd name="connsiteX0-197" fmla="*/ 9999 w 10000"/>
              <a:gd name="connsiteY0-198" fmla="*/ 0 h 10000"/>
              <a:gd name="connsiteX1-199" fmla="*/ 0 w 10000"/>
              <a:gd name="connsiteY1-200" fmla="*/ 0 h 10000"/>
              <a:gd name="connsiteX2-201" fmla="*/ 280 w 10000"/>
              <a:gd name="connsiteY2-202" fmla="*/ 5005 h 10000"/>
              <a:gd name="connsiteX3-203" fmla="*/ 0 w 10000"/>
              <a:gd name="connsiteY3-204" fmla="*/ 9962 h 10000"/>
              <a:gd name="connsiteX4-205" fmla="*/ 9977 w 10000"/>
              <a:gd name="connsiteY4-206" fmla="*/ 10000 h 10000"/>
              <a:gd name="connsiteX5-207" fmla="*/ 10000 w 10000"/>
              <a:gd name="connsiteY5-208" fmla="*/ 5745 h 10000"/>
              <a:gd name="connsiteX6-209" fmla="*/ 9999 w 10000"/>
              <a:gd name="connsiteY6-210" fmla="*/ 0 h 10000"/>
              <a:gd name="connsiteX0-211" fmla="*/ 9999 w 10004"/>
              <a:gd name="connsiteY0-212" fmla="*/ 0 h 10000"/>
              <a:gd name="connsiteX1-213" fmla="*/ 0 w 10004"/>
              <a:gd name="connsiteY1-214" fmla="*/ 0 h 10000"/>
              <a:gd name="connsiteX2-215" fmla="*/ 280 w 10004"/>
              <a:gd name="connsiteY2-216" fmla="*/ 5005 h 10000"/>
              <a:gd name="connsiteX3-217" fmla="*/ 0 w 10004"/>
              <a:gd name="connsiteY3-218" fmla="*/ 9962 h 10000"/>
              <a:gd name="connsiteX4-219" fmla="*/ 10000 w 10004"/>
              <a:gd name="connsiteY4-220" fmla="*/ 10000 h 10000"/>
              <a:gd name="connsiteX5-221" fmla="*/ 10000 w 10004"/>
              <a:gd name="connsiteY5-222" fmla="*/ 5745 h 10000"/>
              <a:gd name="connsiteX6-223" fmla="*/ 9999 w 10004"/>
              <a:gd name="connsiteY6-224" fmla="*/ 0 h 10000"/>
              <a:gd name="connsiteX0-225" fmla="*/ 9999 w 10000"/>
              <a:gd name="connsiteY0-226" fmla="*/ 0 h 10000"/>
              <a:gd name="connsiteX1-227" fmla="*/ 0 w 10000"/>
              <a:gd name="connsiteY1-228" fmla="*/ 0 h 10000"/>
              <a:gd name="connsiteX2-229" fmla="*/ 280 w 10000"/>
              <a:gd name="connsiteY2-230" fmla="*/ 5005 h 10000"/>
              <a:gd name="connsiteX3-231" fmla="*/ 0 w 10000"/>
              <a:gd name="connsiteY3-232" fmla="*/ 9962 h 10000"/>
              <a:gd name="connsiteX4-233" fmla="*/ 10000 w 10000"/>
              <a:gd name="connsiteY4-234" fmla="*/ 10000 h 10000"/>
              <a:gd name="connsiteX5-235" fmla="*/ 10000 w 10000"/>
              <a:gd name="connsiteY5-236" fmla="*/ 5745 h 10000"/>
              <a:gd name="connsiteX6-237" fmla="*/ 9999 w 10000"/>
              <a:gd name="connsiteY6-238" fmla="*/ 0 h 10000"/>
              <a:gd name="connsiteX0-239" fmla="*/ 14796 w 14796"/>
              <a:gd name="connsiteY0-240" fmla="*/ 0 h 10000"/>
              <a:gd name="connsiteX1-241" fmla="*/ 0 w 14796"/>
              <a:gd name="connsiteY1-242" fmla="*/ 0 h 10000"/>
              <a:gd name="connsiteX2-243" fmla="*/ 280 w 14796"/>
              <a:gd name="connsiteY2-244" fmla="*/ 5005 h 10000"/>
              <a:gd name="connsiteX3-245" fmla="*/ 0 w 14796"/>
              <a:gd name="connsiteY3-246" fmla="*/ 9962 h 10000"/>
              <a:gd name="connsiteX4-247" fmla="*/ 10000 w 14796"/>
              <a:gd name="connsiteY4-248" fmla="*/ 10000 h 10000"/>
              <a:gd name="connsiteX5-249" fmla="*/ 10000 w 14796"/>
              <a:gd name="connsiteY5-250" fmla="*/ 5745 h 10000"/>
              <a:gd name="connsiteX6-251" fmla="*/ 14796 w 14796"/>
              <a:gd name="connsiteY6-252" fmla="*/ 0 h 10000"/>
              <a:gd name="connsiteX0-253" fmla="*/ 14796 w 14796"/>
              <a:gd name="connsiteY0-254" fmla="*/ 0 h 9968"/>
              <a:gd name="connsiteX1-255" fmla="*/ 0 w 14796"/>
              <a:gd name="connsiteY1-256" fmla="*/ 0 h 9968"/>
              <a:gd name="connsiteX2-257" fmla="*/ 280 w 14796"/>
              <a:gd name="connsiteY2-258" fmla="*/ 5005 h 9968"/>
              <a:gd name="connsiteX3-259" fmla="*/ 0 w 14796"/>
              <a:gd name="connsiteY3-260" fmla="*/ 9962 h 9968"/>
              <a:gd name="connsiteX4-261" fmla="*/ 14788 w 14796"/>
              <a:gd name="connsiteY4-262" fmla="*/ 9968 h 9968"/>
              <a:gd name="connsiteX5-263" fmla="*/ 10000 w 14796"/>
              <a:gd name="connsiteY5-264" fmla="*/ 5745 h 9968"/>
              <a:gd name="connsiteX6-265" fmla="*/ 14796 w 14796"/>
              <a:gd name="connsiteY6-266" fmla="*/ 0 h 9968"/>
              <a:gd name="connsiteX0-267" fmla="*/ 10000 w 10000"/>
              <a:gd name="connsiteY0-268" fmla="*/ 0 h 10000"/>
              <a:gd name="connsiteX1-269" fmla="*/ 0 w 10000"/>
              <a:gd name="connsiteY1-270" fmla="*/ 0 h 10000"/>
              <a:gd name="connsiteX2-271" fmla="*/ 189 w 10000"/>
              <a:gd name="connsiteY2-272" fmla="*/ 5021 h 10000"/>
              <a:gd name="connsiteX3-273" fmla="*/ 0 w 10000"/>
              <a:gd name="connsiteY3-274" fmla="*/ 9994 h 10000"/>
              <a:gd name="connsiteX4-275" fmla="*/ 9995 w 10000"/>
              <a:gd name="connsiteY4-276" fmla="*/ 10000 h 10000"/>
              <a:gd name="connsiteX5-277" fmla="*/ 9998 w 10000"/>
              <a:gd name="connsiteY5-278" fmla="*/ 6152 h 10000"/>
              <a:gd name="connsiteX6-279" fmla="*/ 10000 w 10000"/>
              <a:gd name="connsiteY6-280" fmla="*/ 0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0000" h="10000">
                <a:moveTo>
                  <a:pt x="10000" y="0"/>
                </a:moveTo>
                <a:lnTo>
                  <a:pt x="0" y="0"/>
                </a:lnTo>
                <a:cubicBezTo>
                  <a:pt x="62" y="1674"/>
                  <a:pt x="124" y="3347"/>
                  <a:pt x="189" y="5021"/>
                </a:cubicBezTo>
                <a:cubicBezTo>
                  <a:pt x="124" y="6679"/>
                  <a:pt x="62" y="8336"/>
                  <a:pt x="0" y="9994"/>
                </a:cubicBezTo>
                <a:lnTo>
                  <a:pt x="9995" y="10000"/>
                </a:lnTo>
                <a:cubicBezTo>
                  <a:pt x="9993" y="8184"/>
                  <a:pt x="9998" y="8051"/>
                  <a:pt x="9998" y="6152"/>
                </a:cubicBezTo>
                <a:cubicBezTo>
                  <a:pt x="9996" y="3296"/>
                  <a:pt x="10001" y="2674"/>
                  <a:pt x="10000" y="0"/>
                </a:cubicBez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30" name="Freeform 11"/>
          <p:cNvSpPr/>
          <p:nvPr userDrawn="1"/>
        </p:nvSpPr>
        <p:spPr bwMode="auto">
          <a:xfrm>
            <a:off x="310766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Layout>
</file>

<file path=ppt/slideLayouts/slideLayout156.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157.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158.xml><?xml version="1.0" encoding="utf-8"?>
<p:sldLayout xmlns:a="http://schemas.openxmlformats.org/drawingml/2006/main" xmlns:r="http://schemas.openxmlformats.org/officeDocument/2006/relationships" xmlns:p="http://schemas.openxmlformats.org/presentationml/2006/main" userDrawn="1">
  <p:cSld name="8#仅标题">
    <p:spTree>
      <p:nvGrpSpPr>
        <p:cNvPr id="1" name=""/>
        <p:cNvGrpSpPr/>
        <p:nvPr/>
      </p:nvGrpSpPr>
      <p:grpSpPr>
        <a:xfrm>
          <a:off x="0" y="0"/>
          <a:ext cx="0" cy="0"/>
          <a:chOff x="0" y="0"/>
          <a:chExt cx="0" cy="0"/>
        </a:xfrm>
      </p:grpSpPr>
      <p:sp>
        <p:nvSpPr>
          <p:cNvPr id="10"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1"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2" name="Freeform 12"/>
          <p:cNvSpPr>
            <a:spLocks noEditPoints="1"/>
          </p:cNvSpPr>
          <p:nvPr userDrawn="1"/>
        </p:nvSpPr>
        <p:spPr bwMode="auto">
          <a:xfrm>
            <a:off x="479376" y="474075"/>
            <a:ext cx="508162" cy="508967"/>
          </a:xfrm>
          <a:custGeom>
            <a:avLst/>
            <a:gdLst>
              <a:gd name="T0" fmla="*/ 1433 w 2867"/>
              <a:gd name="T1" fmla="*/ 0 h 2867"/>
              <a:gd name="T2" fmla="*/ 0 w 2867"/>
              <a:gd name="T3" fmla="*/ 1433 h 2867"/>
              <a:gd name="T4" fmla="*/ 1433 w 2867"/>
              <a:gd name="T5" fmla="*/ 2867 h 2867"/>
              <a:gd name="T6" fmla="*/ 2867 w 2867"/>
              <a:gd name="T7" fmla="*/ 1433 h 2867"/>
              <a:gd name="T8" fmla="*/ 1433 w 2867"/>
              <a:gd name="T9" fmla="*/ 0 h 2867"/>
              <a:gd name="T10" fmla="*/ 1433 w 2867"/>
              <a:gd name="T11" fmla="*/ 2662 h 2867"/>
              <a:gd name="T12" fmla="*/ 205 w 2867"/>
              <a:gd name="T13" fmla="*/ 1433 h 2867"/>
              <a:gd name="T14" fmla="*/ 1433 w 2867"/>
              <a:gd name="T15" fmla="*/ 205 h 2867"/>
              <a:gd name="T16" fmla="*/ 2662 w 2867"/>
              <a:gd name="T17" fmla="*/ 1433 h 2867"/>
              <a:gd name="T18" fmla="*/ 1433 w 2867"/>
              <a:gd name="T19" fmla="*/ 2662 h 2867"/>
              <a:gd name="T20" fmla="*/ 2336 w 2867"/>
              <a:gd name="T21" fmla="*/ 2066 h 2867"/>
              <a:gd name="T22" fmla="*/ 523 w 2867"/>
              <a:gd name="T23" fmla="*/ 2066 h 2867"/>
              <a:gd name="T24" fmla="*/ 976 w 2867"/>
              <a:gd name="T25" fmla="*/ 1432 h 2867"/>
              <a:gd name="T26" fmla="*/ 1255 w 2867"/>
              <a:gd name="T27" fmla="*/ 1810 h 2867"/>
              <a:gd name="T28" fmla="*/ 1792 w 2867"/>
              <a:gd name="T29" fmla="*/ 1069 h 2867"/>
              <a:gd name="T30" fmla="*/ 2336 w 2867"/>
              <a:gd name="T31" fmla="*/ 2066 h 2867"/>
              <a:gd name="T32" fmla="*/ 704 w 2867"/>
              <a:gd name="T33" fmla="*/ 978 h 2867"/>
              <a:gd name="T34" fmla="*/ 886 w 2867"/>
              <a:gd name="T35" fmla="*/ 797 h 2867"/>
              <a:gd name="T36" fmla="*/ 1067 w 2867"/>
              <a:gd name="T37" fmla="*/ 978 h 2867"/>
              <a:gd name="T38" fmla="*/ 886 w 2867"/>
              <a:gd name="T39" fmla="*/ 1160 h 2867"/>
              <a:gd name="T40" fmla="*/ 704 w 2867"/>
              <a:gd name="T41" fmla="*/ 978 h 2867"/>
              <a:gd name="T42" fmla="*/ 704 w 2867"/>
              <a:gd name="T43" fmla="*/ 978 h 2867"/>
              <a:gd name="T44" fmla="*/ 704 w 2867"/>
              <a:gd name="T45" fmla="*/ 978 h 2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67" h="2867">
                <a:moveTo>
                  <a:pt x="1433" y="0"/>
                </a:moveTo>
                <a:cubicBezTo>
                  <a:pt x="643" y="0"/>
                  <a:pt x="0" y="643"/>
                  <a:pt x="0" y="1433"/>
                </a:cubicBezTo>
                <a:cubicBezTo>
                  <a:pt x="0" y="2224"/>
                  <a:pt x="643" y="2867"/>
                  <a:pt x="1433" y="2867"/>
                </a:cubicBezTo>
                <a:cubicBezTo>
                  <a:pt x="2224" y="2867"/>
                  <a:pt x="2867" y="2224"/>
                  <a:pt x="2867" y="1433"/>
                </a:cubicBezTo>
                <a:cubicBezTo>
                  <a:pt x="2867" y="643"/>
                  <a:pt x="2224" y="0"/>
                  <a:pt x="1433" y="0"/>
                </a:cubicBezTo>
                <a:close/>
                <a:moveTo>
                  <a:pt x="1433" y="2662"/>
                </a:moveTo>
                <a:cubicBezTo>
                  <a:pt x="756" y="2662"/>
                  <a:pt x="205" y="2111"/>
                  <a:pt x="205" y="1433"/>
                </a:cubicBezTo>
                <a:cubicBezTo>
                  <a:pt x="205" y="756"/>
                  <a:pt x="756" y="205"/>
                  <a:pt x="1433" y="205"/>
                </a:cubicBezTo>
                <a:cubicBezTo>
                  <a:pt x="2111" y="205"/>
                  <a:pt x="2662" y="756"/>
                  <a:pt x="2662" y="1433"/>
                </a:cubicBezTo>
                <a:cubicBezTo>
                  <a:pt x="2662" y="2111"/>
                  <a:pt x="2111" y="2662"/>
                  <a:pt x="1433" y="2662"/>
                </a:cubicBezTo>
                <a:close/>
                <a:moveTo>
                  <a:pt x="2336" y="2066"/>
                </a:moveTo>
                <a:cubicBezTo>
                  <a:pt x="523" y="2066"/>
                  <a:pt x="523" y="2066"/>
                  <a:pt x="523" y="2066"/>
                </a:cubicBezTo>
                <a:cubicBezTo>
                  <a:pt x="976" y="1432"/>
                  <a:pt x="976" y="1432"/>
                  <a:pt x="976" y="1432"/>
                </a:cubicBezTo>
                <a:cubicBezTo>
                  <a:pt x="1255" y="1810"/>
                  <a:pt x="1255" y="1810"/>
                  <a:pt x="1255" y="1810"/>
                </a:cubicBezTo>
                <a:cubicBezTo>
                  <a:pt x="1792" y="1069"/>
                  <a:pt x="1792" y="1069"/>
                  <a:pt x="1792" y="1069"/>
                </a:cubicBezTo>
                <a:lnTo>
                  <a:pt x="2336" y="2066"/>
                </a:lnTo>
                <a:close/>
                <a:moveTo>
                  <a:pt x="704" y="978"/>
                </a:moveTo>
                <a:cubicBezTo>
                  <a:pt x="704" y="878"/>
                  <a:pt x="786" y="797"/>
                  <a:pt x="886" y="797"/>
                </a:cubicBezTo>
                <a:cubicBezTo>
                  <a:pt x="986" y="797"/>
                  <a:pt x="1067" y="878"/>
                  <a:pt x="1067" y="978"/>
                </a:cubicBezTo>
                <a:cubicBezTo>
                  <a:pt x="1067" y="1079"/>
                  <a:pt x="986" y="1160"/>
                  <a:pt x="886" y="1160"/>
                </a:cubicBezTo>
                <a:cubicBezTo>
                  <a:pt x="786" y="1160"/>
                  <a:pt x="704" y="1079"/>
                  <a:pt x="704" y="978"/>
                </a:cubicBezTo>
                <a:close/>
                <a:moveTo>
                  <a:pt x="704" y="978"/>
                </a:moveTo>
                <a:cubicBezTo>
                  <a:pt x="704" y="978"/>
                  <a:pt x="704" y="978"/>
                  <a:pt x="704" y="978"/>
                </a:cubicBezTo>
              </a:path>
            </a:pathLst>
          </a:custGeom>
          <a:solidFill>
            <a:schemeClr val="bg1"/>
          </a:solidFill>
          <a:ln>
            <a:noFill/>
          </a:ln>
        </p:spPr>
        <p:txBody>
          <a:bodyPr vert="horz" wrap="square" lIns="91440" tIns="45720" rIns="91440" bIns="45720" numCol="1" anchor="t" anchorCtr="0" compatLnSpc="1"/>
          <a:lstStyle/>
          <a:p>
            <a:endParaRPr lang="zh-CN" altLang="en-US">
              <a:solidFill>
                <a:srgbClr val="000000"/>
              </a:solidFill>
            </a:endParaRPr>
          </a:p>
        </p:txBody>
      </p:sp>
      <p:sp>
        <p:nvSpPr>
          <p:cNvPr id="6"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Tree>
  </p:cSld>
  <p:clrMapOvr>
    <a:masterClrMapping/>
  </p:clrMapOvr>
  <p:timing>
    <p:tnLst>
      <p:par>
        <p:cTn id="1" dur="indefinite" restart="never" nodeType="tmRoot"/>
      </p:par>
    </p:tnLst>
  </p:timing>
</p:sldLayout>
</file>

<file path=ppt/slideLayouts/slideLayout159.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000">
        <p:fade/>
      </p:transition>
    </mc:Choice>
    <mc:Fallback>
      <p:transition spd="slow">
        <p:fade/>
      </p:transition>
    </mc:Fallback>
  </mc:AlternateContent>
</p:sldLayout>
</file>

<file path=ppt/slideLayouts/slideLayout160.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161.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162.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163.xml><?xml version="1.0" encoding="utf-8"?>
<p:sldLayout xmlns:a="http://schemas.openxmlformats.org/drawingml/2006/main" xmlns:r="http://schemas.openxmlformats.org/officeDocument/2006/relationships" xmlns:p="http://schemas.openxmlformats.org/presentationml/2006/main" userDrawn="1">
  <p:cSld name="10#思考题">
    <p:spTree>
      <p:nvGrpSpPr>
        <p:cNvPr id="1" name=""/>
        <p:cNvGrpSpPr/>
        <p:nvPr/>
      </p:nvGrpSpPr>
      <p:grpSpPr>
        <a:xfrm>
          <a:off x="0" y="0"/>
          <a:ext cx="0" cy="0"/>
          <a:chOff x="0" y="0"/>
          <a:chExt cx="0" cy="0"/>
        </a:xfrm>
      </p:grpSpPr>
      <p:sp>
        <p:nvSpPr>
          <p:cNvPr id="4" name="文本占位符 6"/>
          <p:cNvSpPr>
            <a:spLocks noGrp="1"/>
          </p:cNvSpPr>
          <p:nvPr>
            <p:ph type="body" sz="quarter" idx="10" hasCustomPrompt="1"/>
          </p:nvPr>
        </p:nvSpPr>
        <p:spPr>
          <a:xfrm>
            <a:off x="912285" y="1233487"/>
            <a:ext cx="10560049" cy="4680000"/>
          </a:xfrm>
        </p:spPr>
        <p:txBody>
          <a:bodyPr/>
          <a:lstStyle>
            <a:lvl1pPr marL="457200" marR="0" indent="-457200" algn="just" defTabSz="802005" rtl="0" eaLnBrk="1" fontAlgn="base" latinLnBrk="0" hangingPunct="1">
              <a:lnSpc>
                <a:spcPct val="140000"/>
              </a:lnSpc>
              <a:spcBef>
                <a:spcPct val="30000"/>
              </a:spcBef>
              <a:spcAft>
                <a:spcPct val="0"/>
              </a:spcAft>
              <a:buClr>
                <a:srgbClr val="808080"/>
              </a:buClr>
              <a:buSzPct val="100000"/>
              <a:buFont typeface="+mj-lt"/>
              <a:buAutoNum type="arabicPeriod"/>
              <a:defRPr sz="2000">
                <a:latin typeface="+mn-ea"/>
                <a:ea typeface="+mn-ea"/>
                <a:cs typeface="Arial" panose="020B0604020202020204" pitchFamily="34" charset="0"/>
              </a:defRPr>
            </a:lvl1pPr>
            <a:lvl2pPr marL="401320" indent="0" algn="just">
              <a:buSzPct val="100000"/>
              <a:buFont typeface="+mj-lt"/>
              <a:buNone/>
              <a:defRPr sz="1800"/>
            </a:lvl2pPr>
            <a:lvl3pPr>
              <a:defRPr/>
            </a:lvl3pPr>
            <a:lvl5pPr>
              <a:buNone/>
              <a:defRPr/>
            </a:lvl5pPr>
          </a:lstStyle>
          <a:p>
            <a:r>
              <a:rPr lang="zh-CN" altLang="en-US" dirty="0"/>
              <a:t>此版式用于思考题</a:t>
            </a:r>
            <a:r>
              <a:rPr lang="en-US" altLang="zh-CN" dirty="0"/>
              <a:t>-201501</a:t>
            </a:r>
            <a:r>
              <a:rPr lang="zh-CN" altLang="en-US" dirty="0"/>
              <a:t>具体格式（序号格式需以模板展示</a:t>
            </a:r>
            <a:r>
              <a:rPr lang="zh-CN" altLang="en-US" dirty="0" smtClean="0"/>
              <a:t>）</a:t>
            </a:r>
            <a:endParaRPr lang="en-US" altLang="zh-CN" dirty="0"/>
          </a:p>
        </p:txBody>
      </p:sp>
      <p:sp>
        <p:nvSpPr>
          <p:cNvPr id="5" name="TextBox 10"/>
          <p:cNvSpPr txBox="1"/>
          <p:nvPr userDrawn="1"/>
        </p:nvSpPr>
        <p:spPr bwMode="auto">
          <a:xfrm>
            <a:off x="1595500" y="408779"/>
            <a:ext cx="1665402" cy="639559"/>
          </a:xfrm>
          <a:prstGeom prst="rect">
            <a:avLst/>
          </a:prstGeom>
          <a:noFill/>
          <a:ln w="9525">
            <a:noFill/>
            <a:miter lim="800000"/>
          </a:ln>
        </p:spPr>
        <p:txBody>
          <a:bodyPr wrap="square" lIns="99980" tIns="49987" rIns="99980" bIns="49987" rtlCol="0">
            <a:spAutoFit/>
          </a:bodyPr>
          <a:lstStyle/>
          <a:p>
            <a:pPr defTabSz="1001395" eaLnBrk="0" hangingPunct="0"/>
            <a:r>
              <a:rPr lang="zh-CN" altLang="en-US" sz="3500" b="1" dirty="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rPr>
              <a:t>思考题</a:t>
            </a:r>
            <a:endParaRPr lang="zh-CN" altLang="en-US" sz="3500" b="1" dirty="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9"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10" name="组合 9"/>
          <p:cNvGrpSpPr/>
          <p:nvPr userDrawn="1"/>
        </p:nvGrpSpPr>
        <p:grpSpPr>
          <a:xfrm>
            <a:off x="479376" y="424270"/>
            <a:ext cx="495619" cy="592462"/>
            <a:chOff x="5554662" y="2422526"/>
            <a:chExt cx="690564" cy="825500"/>
          </a:xfrm>
          <a:solidFill>
            <a:schemeClr val="bg1"/>
          </a:solidFill>
        </p:grpSpPr>
        <p:sp>
          <p:nvSpPr>
            <p:cNvPr id="11" name="Freeform 30"/>
            <p:cNvSpPr/>
            <p:nvPr/>
          </p:nvSpPr>
          <p:spPr bwMode="auto">
            <a:xfrm>
              <a:off x="5554662" y="2487613"/>
              <a:ext cx="258763" cy="760413"/>
            </a:xfrm>
            <a:custGeom>
              <a:avLst/>
              <a:gdLst>
                <a:gd name="T0" fmla="*/ 233 w 245"/>
                <a:gd name="T1" fmla="*/ 722 h 722"/>
                <a:gd name="T2" fmla="*/ 245 w 245"/>
                <a:gd name="T3" fmla="*/ 710 h 722"/>
                <a:gd name="T4" fmla="*/ 245 w 245"/>
                <a:gd name="T5" fmla="*/ 614 h 722"/>
                <a:gd name="T6" fmla="*/ 187 w 245"/>
                <a:gd name="T7" fmla="*/ 559 h 722"/>
                <a:gd name="T8" fmla="*/ 93 w 245"/>
                <a:gd name="T9" fmla="*/ 499 h 722"/>
                <a:gd name="T10" fmla="*/ 93 w 245"/>
                <a:gd name="T11" fmla="*/ 401 h 722"/>
                <a:gd name="T12" fmla="*/ 82 w 245"/>
                <a:gd name="T13" fmla="*/ 398 h 722"/>
                <a:gd name="T14" fmla="*/ 38 w 245"/>
                <a:gd name="T15" fmla="*/ 381 h 722"/>
                <a:gd name="T16" fmla="*/ 102 w 245"/>
                <a:gd name="T17" fmla="*/ 255 h 722"/>
                <a:gd name="T18" fmla="*/ 106 w 245"/>
                <a:gd name="T19" fmla="*/ 250 h 722"/>
                <a:gd name="T20" fmla="*/ 105 w 245"/>
                <a:gd name="T21" fmla="*/ 244 h 722"/>
                <a:gd name="T22" fmla="*/ 218 w 245"/>
                <a:gd name="T23" fmla="*/ 31 h 722"/>
                <a:gd name="T24" fmla="*/ 225 w 245"/>
                <a:gd name="T25" fmla="*/ 15 h 722"/>
                <a:gd name="T26" fmla="*/ 222 w 245"/>
                <a:gd name="T27" fmla="*/ 9 h 722"/>
                <a:gd name="T28" fmla="*/ 207 w 245"/>
                <a:gd name="T29" fmla="*/ 3 h 722"/>
                <a:gd name="T30" fmla="*/ 86 w 245"/>
                <a:gd name="T31" fmla="*/ 148 h 722"/>
                <a:gd name="T32" fmla="*/ 75 w 245"/>
                <a:gd name="T33" fmla="*/ 240 h 722"/>
                <a:gd name="T34" fmla="*/ 8 w 245"/>
                <a:gd name="T35" fmla="*/ 390 h 722"/>
                <a:gd name="T36" fmla="*/ 8 w 245"/>
                <a:gd name="T37" fmla="*/ 391 h 722"/>
                <a:gd name="T38" fmla="*/ 8 w 245"/>
                <a:gd name="T39" fmla="*/ 393 h 722"/>
                <a:gd name="T40" fmla="*/ 63 w 245"/>
                <a:gd name="T41" fmla="*/ 424 h 722"/>
                <a:gd name="T42" fmla="*/ 63 w 245"/>
                <a:gd name="T43" fmla="*/ 500 h 722"/>
                <a:gd name="T44" fmla="*/ 179 w 245"/>
                <a:gd name="T45" fmla="*/ 588 h 722"/>
                <a:gd name="T46" fmla="*/ 215 w 245"/>
                <a:gd name="T47" fmla="*/ 612 h 722"/>
                <a:gd name="T48" fmla="*/ 215 w 245"/>
                <a:gd name="T49" fmla="*/ 614 h 722"/>
                <a:gd name="T50" fmla="*/ 215 w 245"/>
                <a:gd name="T51" fmla="*/ 710 h 722"/>
                <a:gd name="T52" fmla="*/ 227 w 245"/>
                <a:gd name="T53" fmla="*/ 722 h 722"/>
                <a:gd name="T54" fmla="*/ 233 w 245"/>
                <a:gd name="T55" fmla="*/ 722 h 7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5" h="722">
                  <a:moveTo>
                    <a:pt x="233" y="722"/>
                  </a:moveTo>
                  <a:cubicBezTo>
                    <a:pt x="240" y="722"/>
                    <a:pt x="245" y="717"/>
                    <a:pt x="245" y="710"/>
                  </a:cubicBezTo>
                  <a:cubicBezTo>
                    <a:pt x="245" y="614"/>
                    <a:pt x="245" y="614"/>
                    <a:pt x="245" y="614"/>
                  </a:cubicBezTo>
                  <a:cubicBezTo>
                    <a:pt x="245" y="605"/>
                    <a:pt x="242" y="574"/>
                    <a:pt x="187" y="559"/>
                  </a:cubicBezTo>
                  <a:cubicBezTo>
                    <a:pt x="128" y="543"/>
                    <a:pt x="94" y="522"/>
                    <a:pt x="93" y="499"/>
                  </a:cubicBezTo>
                  <a:cubicBezTo>
                    <a:pt x="93" y="401"/>
                    <a:pt x="93" y="401"/>
                    <a:pt x="93" y="401"/>
                  </a:cubicBezTo>
                  <a:cubicBezTo>
                    <a:pt x="82" y="398"/>
                    <a:pt x="82" y="398"/>
                    <a:pt x="82" y="398"/>
                  </a:cubicBezTo>
                  <a:cubicBezTo>
                    <a:pt x="64" y="393"/>
                    <a:pt x="45" y="385"/>
                    <a:pt x="38" y="381"/>
                  </a:cubicBezTo>
                  <a:cubicBezTo>
                    <a:pt x="38" y="369"/>
                    <a:pt x="44" y="325"/>
                    <a:pt x="102" y="255"/>
                  </a:cubicBezTo>
                  <a:cubicBezTo>
                    <a:pt x="106" y="250"/>
                    <a:pt x="106" y="250"/>
                    <a:pt x="106" y="250"/>
                  </a:cubicBezTo>
                  <a:cubicBezTo>
                    <a:pt x="105" y="244"/>
                    <a:pt x="105" y="244"/>
                    <a:pt x="105" y="244"/>
                  </a:cubicBezTo>
                  <a:cubicBezTo>
                    <a:pt x="105" y="237"/>
                    <a:pt x="92" y="92"/>
                    <a:pt x="218" y="31"/>
                  </a:cubicBezTo>
                  <a:cubicBezTo>
                    <a:pt x="224" y="28"/>
                    <a:pt x="227" y="21"/>
                    <a:pt x="225" y="15"/>
                  </a:cubicBezTo>
                  <a:cubicBezTo>
                    <a:pt x="222" y="9"/>
                    <a:pt x="222" y="9"/>
                    <a:pt x="222" y="9"/>
                  </a:cubicBezTo>
                  <a:cubicBezTo>
                    <a:pt x="220" y="3"/>
                    <a:pt x="213" y="0"/>
                    <a:pt x="207" y="3"/>
                  </a:cubicBezTo>
                  <a:cubicBezTo>
                    <a:pt x="147" y="31"/>
                    <a:pt x="105" y="81"/>
                    <a:pt x="86" y="148"/>
                  </a:cubicBezTo>
                  <a:cubicBezTo>
                    <a:pt x="74" y="189"/>
                    <a:pt x="74" y="226"/>
                    <a:pt x="75" y="240"/>
                  </a:cubicBezTo>
                  <a:cubicBezTo>
                    <a:pt x="0" y="333"/>
                    <a:pt x="7" y="385"/>
                    <a:pt x="8" y="390"/>
                  </a:cubicBezTo>
                  <a:cubicBezTo>
                    <a:pt x="8" y="391"/>
                    <a:pt x="8" y="391"/>
                    <a:pt x="8" y="391"/>
                  </a:cubicBezTo>
                  <a:cubicBezTo>
                    <a:pt x="8" y="393"/>
                    <a:pt x="8" y="393"/>
                    <a:pt x="8" y="393"/>
                  </a:cubicBezTo>
                  <a:cubicBezTo>
                    <a:pt x="10" y="397"/>
                    <a:pt x="14" y="409"/>
                    <a:pt x="63" y="424"/>
                  </a:cubicBezTo>
                  <a:cubicBezTo>
                    <a:pt x="63" y="500"/>
                    <a:pt x="63" y="500"/>
                    <a:pt x="63" y="500"/>
                  </a:cubicBezTo>
                  <a:cubicBezTo>
                    <a:pt x="65" y="539"/>
                    <a:pt x="104" y="569"/>
                    <a:pt x="179" y="588"/>
                  </a:cubicBezTo>
                  <a:cubicBezTo>
                    <a:pt x="213" y="597"/>
                    <a:pt x="215" y="611"/>
                    <a:pt x="215" y="612"/>
                  </a:cubicBezTo>
                  <a:cubicBezTo>
                    <a:pt x="215" y="614"/>
                    <a:pt x="215" y="614"/>
                    <a:pt x="215" y="614"/>
                  </a:cubicBezTo>
                  <a:cubicBezTo>
                    <a:pt x="215" y="710"/>
                    <a:pt x="215" y="710"/>
                    <a:pt x="215" y="710"/>
                  </a:cubicBezTo>
                  <a:cubicBezTo>
                    <a:pt x="215" y="717"/>
                    <a:pt x="220" y="722"/>
                    <a:pt x="227" y="722"/>
                  </a:cubicBezTo>
                  <a:lnTo>
                    <a:pt x="233" y="72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2" name="Freeform 31"/>
            <p:cNvSpPr/>
            <p:nvPr/>
          </p:nvSpPr>
          <p:spPr bwMode="auto">
            <a:xfrm>
              <a:off x="6029325" y="2752726"/>
              <a:ext cx="169863" cy="495300"/>
            </a:xfrm>
            <a:custGeom>
              <a:avLst/>
              <a:gdLst>
                <a:gd name="T0" fmla="*/ 21 w 162"/>
                <a:gd name="T1" fmla="*/ 470 h 470"/>
                <a:gd name="T2" fmla="*/ 33 w 162"/>
                <a:gd name="T3" fmla="*/ 458 h 470"/>
                <a:gd name="T4" fmla="*/ 33 w 162"/>
                <a:gd name="T5" fmla="*/ 361 h 470"/>
                <a:gd name="T6" fmla="*/ 108 w 162"/>
                <a:gd name="T7" fmla="*/ 168 h 470"/>
                <a:gd name="T8" fmla="*/ 162 w 162"/>
                <a:gd name="T9" fmla="*/ 13 h 470"/>
                <a:gd name="T10" fmla="*/ 151 w 162"/>
                <a:gd name="T11" fmla="*/ 1 h 470"/>
                <a:gd name="T12" fmla="*/ 144 w 162"/>
                <a:gd name="T13" fmla="*/ 0 h 470"/>
                <a:gd name="T14" fmla="*/ 131 w 162"/>
                <a:gd name="T15" fmla="*/ 12 h 470"/>
                <a:gd name="T16" fmla="*/ 84 w 162"/>
                <a:gd name="T17" fmla="*/ 149 h 470"/>
                <a:gd name="T18" fmla="*/ 3 w 162"/>
                <a:gd name="T19" fmla="*/ 362 h 470"/>
                <a:gd name="T20" fmla="*/ 3 w 162"/>
                <a:gd name="T21" fmla="*/ 458 h 470"/>
                <a:gd name="T22" fmla="*/ 15 w 162"/>
                <a:gd name="T23" fmla="*/ 470 h 470"/>
                <a:gd name="T24" fmla="*/ 21 w 162"/>
                <a:gd name="T25" fmla="*/ 470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2" h="470">
                  <a:moveTo>
                    <a:pt x="21" y="470"/>
                  </a:moveTo>
                  <a:cubicBezTo>
                    <a:pt x="28" y="470"/>
                    <a:pt x="33" y="465"/>
                    <a:pt x="33" y="458"/>
                  </a:cubicBezTo>
                  <a:cubicBezTo>
                    <a:pt x="33" y="361"/>
                    <a:pt x="33" y="361"/>
                    <a:pt x="33" y="361"/>
                  </a:cubicBezTo>
                  <a:cubicBezTo>
                    <a:pt x="33" y="360"/>
                    <a:pt x="29" y="262"/>
                    <a:pt x="108" y="168"/>
                  </a:cubicBezTo>
                  <a:cubicBezTo>
                    <a:pt x="137" y="133"/>
                    <a:pt x="157" y="75"/>
                    <a:pt x="162" y="13"/>
                  </a:cubicBezTo>
                  <a:cubicBezTo>
                    <a:pt x="162" y="7"/>
                    <a:pt x="157" y="1"/>
                    <a:pt x="151" y="1"/>
                  </a:cubicBezTo>
                  <a:cubicBezTo>
                    <a:pt x="144" y="0"/>
                    <a:pt x="144" y="0"/>
                    <a:pt x="144" y="0"/>
                  </a:cubicBezTo>
                  <a:cubicBezTo>
                    <a:pt x="138" y="0"/>
                    <a:pt x="132" y="5"/>
                    <a:pt x="131" y="12"/>
                  </a:cubicBezTo>
                  <a:cubicBezTo>
                    <a:pt x="127" y="67"/>
                    <a:pt x="110" y="119"/>
                    <a:pt x="84" y="149"/>
                  </a:cubicBezTo>
                  <a:cubicBezTo>
                    <a:pt x="0" y="249"/>
                    <a:pt x="3" y="353"/>
                    <a:pt x="3" y="362"/>
                  </a:cubicBezTo>
                  <a:cubicBezTo>
                    <a:pt x="3" y="458"/>
                    <a:pt x="3" y="458"/>
                    <a:pt x="3" y="458"/>
                  </a:cubicBezTo>
                  <a:cubicBezTo>
                    <a:pt x="3" y="465"/>
                    <a:pt x="8" y="470"/>
                    <a:pt x="15" y="470"/>
                  </a:cubicBezTo>
                  <a:lnTo>
                    <a:pt x="21" y="47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3" name="Freeform 32"/>
            <p:cNvSpPr/>
            <p:nvPr/>
          </p:nvSpPr>
          <p:spPr bwMode="auto">
            <a:xfrm>
              <a:off x="5851525" y="2489201"/>
              <a:ext cx="325437" cy="406401"/>
            </a:xfrm>
            <a:custGeom>
              <a:avLst/>
              <a:gdLst>
                <a:gd name="T0" fmla="*/ 155 w 309"/>
                <a:gd name="T1" fmla="*/ 386 h 386"/>
                <a:gd name="T2" fmla="*/ 189 w 309"/>
                <a:gd name="T3" fmla="*/ 363 h 386"/>
                <a:gd name="T4" fmla="*/ 208 w 309"/>
                <a:gd name="T5" fmla="*/ 363 h 386"/>
                <a:gd name="T6" fmla="*/ 232 w 309"/>
                <a:gd name="T7" fmla="*/ 353 h 386"/>
                <a:gd name="T8" fmla="*/ 242 w 309"/>
                <a:gd name="T9" fmla="*/ 329 h 386"/>
                <a:gd name="T10" fmla="*/ 242 w 309"/>
                <a:gd name="T11" fmla="*/ 308 h 386"/>
                <a:gd name="T12" fmla="*/ 212 w 309"/>
                <a:gd name="T13" fmla="*/ 308 h 386"/>
                <a:gd name="T14" fmla="*/ 212 w 309"/>
                <a:gd name="T15" fmla="*/ 329 h 386"/>
                <a:gd name="T16" fmla="*/ 210 w 309"/>
                <a:gd name="T17" fmla="*/ 332 h 386"/>
                <a:gd name="T18" fmla="*/ 208 w 309"/>
                <a:gd name="T19" fmla="*/ 333 h 386"/>
                <a:gd name="T20" fmla="*/ 162 w 309"/>
                <a:gd name="T21" fmla="*/ 333 h 386"/>
                <a:gd name="T22" fmla="*/ 162 w 309"/>
                <a:gd name="T23" fmla="*/ 348 h 386"/>
                <a:gd name="T24" fmla="*/ 155 w 309"/>
                <a:gd name="T25" fmla="*/ 356 h 386"/>
                <a:gd name="T26" fmla="*/ 147 w 309"/>
                <a:gd name="T27" fmla="*/ 348 h 386"/>
                <a:gd name="T28" fmla="*/ 147 w 309"/>
                <a:gd name="T29" fmla="*/ 333 h 386"/>
                <a:gd name="T30" fmla="*/ 101 w 309"/>
                <a:gd name="T31" fmla="*/ 333 h 386"/>
                <a:gd name="T32" fmla="*/ 98 w 309"/>
                <a:gd name="T33" fmla="*/ 329 h 386"/>
                <a:gd name="T34" fmla="*/ 98 w 309"/>
                <a:gd name="T35" fmla="*/ 266 h 386"/>
                <a:gd name="T36" fmla="*/ 90 w 309"/>
                <a:gd name="T37" fmla="*/ 262 h 386"/>
                <a:gd name="T38" fmla="*/ 30 w 309"/>
                <a:gd name="T39" fmla="*/ 155 h 386"/>
                <a:gd name="T40" fmla="*/ 155 w 309"/>
                <a:gd name="T41" fmla="*/ 31 h 386"/>
                <a:gd name="T42" fmla="*/ 279 w 309"/>
                <a:gd name="T43" fmla="*/ 155 h 386"/>
                <a:gd name="T44" fmla="*/ 222 w 309"/>
                <a:gd name="T45" fmla="*/ 260 h 386"/>
                <a:gd name="T46" fmla="*/ 174 w 309"/>
                <a:gd name="T47" fmla="*/ 259 h 386"/>
                <a:gd name="T48" fmla="*/ 170 w 309"/>
                <a:gd name="T49" fmla="*/ 255 h 386"/>
                <a:gd name="T50" fmla="*/ 170 w 309"/>
                <a:gd name="T51" fmla="*/ 188 h 386"/>
                <a:gd name="T52" fmla="*/ 139 w 309"/>
                <a:gd name="T53" fmla="*/ 188 h 386"/>
                <a:gd name="T54" fmla="*/ 139 w 309"/>
                <a:gd name="T55" fmla="*/ 255 h 386"/>
                <a:gd name="T56" fmla="*/ 174 w 309"/>
                <a:gd name="T57" fmla="*/ 290 h 386"/>
                <a:gd name="T58" fmla="*/ 231 w 309"/>
                <a:gd name="T59" fmla="*/ 290 h 386"/>
                <a:gd name="T60" fmla="*/ 235 w 309"/>
                <a:gd name="T61" fmla="*/ 288 h 386"/>
                <a:gd name="T62" fmla="*/ 309 w 309"/>
                <a:gd name="T63" fmla="*/ 155 h 386"/>
                <a:gd name="T64" fmla="*/ 155 w 309"/>
                <a:gd name="T65" fmla="*/ 0 h 386"/>
                <a:gd name="T66" fmla="*/ 0 w 309"/>
                <a:gd name="T67" fmla="*/ 155 h 386"/>
                <a:gd name="T68" fmla="*/ 67 w 309"/>
                <a:gd name="T69" fmla="*/ 283 h 386"/>
                <a:gd name="T70" fmla="*/ 67 w 309"/>
                <a:gd name="T71" fmla="*/ 329 h 386"/>
                <a:gd name="T72" fmla="*/ 101 w 309"/>
                <a:gd name="T73" fmla="*/ 363 h 386"/>
                <a:gd name="T74" fmla="*/ 120 w 309"/>
                <a:gd name="T75" fmla="*/ 363 h 386"/>
                <a:gd name="T76" fmla="*/ 155 w 309"/>
                <a:gd name="T77" fmla="*/ 386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09" h="386">
                  <a:moveTo>
                    <a:pt x="155" y="386"/>
                  </a:moveTo>
                  <a:cubicBezTo>
                    <a:pt x="170" y="386"/>
                    <a:pt x="184" y="377"/>
                    <a:pt x="189" y="363"/>
                  </a:cubicBezTo>
                  <a:cubicBezTo>
                    <a:pt x="208" y="363"/>
                    <a:pt x="208" y="363"/>
                    <a:pt x="208" y="363"/>
                  </a:cubicBezTo>
                  <a:cubicBezTo>
                    <a:pt x="217" y="363"/>
                    <a:pt x="226" y="360"/>
                    <a:pt x="232" y="353"/>
                  </a:cubicBezTo>
                  <a:cubicBezTo>
                    <a:pt x="238" y="347"/>
                    <a:pt x="242" y="338"/>
                    <a:pt x="242" y="329"/>
                  </a:cubicBezTo>
                  <a:cubicBezTo>
                    <a:pt x="242" y="308"/>
                    <a:pt x="242" y="308"/>
                    <a:pt x="242" y="308"/>
                  </a:cubicBezTo>
                  <a:cubicBezTo>
                    <a:pt x="212" y="308"/>
                    <a:pt x="212" y="308"/>
                    <a:pt x="212" y="308"/>
                  </a:cubicBezTo>
                  <a:cubicBezTo>
                    <a:pt x="212" y="329"/>
                    <a:pt x="212" y="329"/>
                    <a:pt x="212" y="329"/>
                  </a:cubicBezTo>
                  <a:cubicBezTo>
                    <a:pt x="212" y="330"/>
                    <a:pt x="211" y="331"/>
                    <a:pt x="210" y="332"/>
                  </a:cubicBezTo>
                  <a:cubicBezTo>
                    <a:pt x="210" y="332"/>
                    <a:pt x="209" y="333"/>
                    <a:pt x="208" y="333"/>
                  </a:cubicBezTo>
                  <a:cubicBezTo>
                    <a:pt x="162" y="333"/>
                    <a:pt x="162" y="333"/>
                    <a:pt x="162" y="333"/>
                  </a:cubicBezTo>
                  <a:cubicBezTo>
                    <a:pt x="162" y="348"/>
                    <a:pt x="162" y="348"/>
                    <a:pt x="162" y="348"/>
                  </a:cubicBezTo>
                  <a:cubicBezTo>
                    <a:pt x="162" y="352"/>
                    <a:pt x="159" y="356"/>
                    <a:pt x="155" y="356"/>
                  </a:cubicBezTo>
                  <a:cubicBezTo>
                    <a:pt x="150" y="356"/>
                    <a:pt x="147" y="352"/>
                    <a:pt x="147" y="348"/>
                  </a:cubicBezTo>
                  <a:cubicBezTo>
                    <a:pt x="147" y="333"/>
                    <a:pt x="147" y="333"/>
                    <a:pt x="147" y="333"/>
                  </a:cubicBezTo>
                  <a:cubicBezTo>
                    <a:pt x="101" y="333"/>
                    <a:pt x="101" y="333"/>
                    <a:pt x="101" y="333"/>
                  </a:cubicBezTo>
                  <a:cubicBezTo>
                    <a:pt x="99" y="333"/>
                    <a:pt x="98" y="331"/>
                    <a:pt x="98" y="329"/>
                  </a:cubicBezTo>
                  <a:cubicBezTo>
                    <a:pt x="98" y="266"/>
                    <a:pt x="98" y="266"/>
                    <a:pt x="98" y="266"/>
                  </a:cubicBezTo>
                  <a:cubicBezTo>
                    <a:pt x="90" y="262"/>
                    <a:pt x="90" y="262"/>
                    <a:pt x="90" y="262"/>
                  </a:cubicBezTo>
                  <a:cubicBezTo>
                    <a:pt x="53" y="239"/>
                    <a:pt x="30" y="199"/>
                    <a:pt x="30" y="155"/>
                  </a:cubicBezTo>
                  <a:cubicBezTo>
                    <a:pt x="30" y="87"/>
                    <a:pt x="86" y="31"/>
                    <a:pt x="155" y="31"/>
                  </a:cubicBezTo>
                  <a:cubicBezTo>
                    <a:pt x="223" y="31"/>
                    <a:pt x="279" y="87"/>
                    <a:pt x="279" y="155"/>
                  </a:cubicBezTo>
                  <a:cubicBezTo>
                    <a:pt x="279" y="198"/>
                    <a:pt x="258" y="236"/>
                    <a:pt x="222" y="260"/>
                  </a:cubicBezTo>
                  <a:cubicBezTo>
                    <a:pt x="174" y="259"/>
                    <a:pt x="174" y="259"/>
                    <a:pt x="174" y="259"/>
                  </a:cubicBezTo>
                  <a:cubicBezTo>
                    <a:pt x="172" y="259"/>
                    <a:pt x="170" y="258"/>
                    <a:pt x="170" y="255"/>
                  </a:cubicBezTo>
                  <a:cubicBezTo>
                    <a:pt x="170" y="188"/>
                    <a:pt x="170" y="188"/>
                    <a:pt x="170" y="188"/>
                  </a:cubicBezTo>
                  <a:cubicBezTo>
                    <a:pt x="139" y="188"/>
                    <a:pt x="139" y="188"/>
                    <a:pt x="139" y="188"/>
                  </a:cubicBezTo>
                  <a:cubicBezTo>
                    <a:pt x="139" y="255"/>
                    <a:pt x="139" y="255"/>
                    <a:pt x="139" y="255"/>
                  </a:cubicBezTo>
                  <a:cubicBezTo>
                    <a:pt x="139" y="274"/>
                    <a:pt x="155" y="290"/>
                    <a:pt x="174" y="290"/>
                  </a:cubicBezTo>
                  <a:cubicBezTo>
                    <a:pt x="231" y="290"/>
                    <a:pt x="231" y="290"/>
                    <a:pt x="231" y="290"/>
                  </a:cubicBezTo>
                  <a:cubicBezTo>
                    <a:pt x="235" y="288"/>
                    <a:pt x="235" y="288"/>
                    <a:pt x="235" y="288"/>
                  </a:cubicBezTo>
                  <a:cubicBezTo>
                    <a:pt x="281" y="259"/>
                    <a:pt x="309" y="210"/>
                    <a:pt x="309" y="155"/>
                  </a:cubicBezTo>
                  <a:cubicBezTo>
                    <a:pt x="309" y="70"/>
                    <a:pt x="240" y="0"/>
                    <a:pt x="155" y="0"/>
                  </a:cubicBezTo>
                  <a:cubicBezTo>
                    <a:pt x="69" y="0"/>
                    <a:pt x="0" y="70"/>
                    <a:pt x="0" y="155"/>
                  </a:cubicBezTo>
                  <a:cubicBezTo>
                    <a:pt x="0" y="207"/>
                    <a:pt x="25" y="254"/>
                    <a:pt x="67" y="283"/>
                  </a:cubicBezTo>
                  <a:cubicBezTo>
                    <a:pt x="67" y="329"/>
                    <a:pt x="67" y="329"/>
                    <a:pt x="67" y="329"/>
                  </a:cubicBezTo>
                  <a:cubicBezTo>
                    <a:pt x="67" y="348"/>
                    <a:pt x="83" y="363"/>
                    <a:pt x="101" y="363"/>
                  </a:cubicBezTo>
                  <a:cubicBezTo>
                    <a:pt x="120" y="363"/>
                    <a:pt x="120" y="363"/>
                    <a:pt x="120" y="363"/>
                  </a:cubicBezTo>
                  <a:cubicBezTo>
                    <a:pt x="126" y="377"/>
                    <a:pt x="139" y="386"/>
                    <a:pt x="155" y="38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4" name="Freeform 33"/>
            <p:cNvSpPr>
              <a:spLocks noEditPoints="1"/>
            </p:cNvSpPr>
            <p:nvPr/>
          </p:nvSpPr>
          <p:spPr bwMode="auto">
            <a:xfrm>
              <a:off x="5956300" y="2597151"/>
              <a:ext cx="114300" cy="114300"/>
            </a:xfrm>
            <a:custGeom>
              <a:avLst/>
              <a:gdLst>
                <a:gd name="T0" fmla="*/ 55 w 109"/>
                <a:gd name="T1" fmla="*/ 108 h 108"/>
                <a:gd name="T2" fmla="*/ 109 w 109"/>
                <a:gd name="T3" fmla="*/ 54 h 108"/>
                <a:gd name="T4" fmla="*/ 55 w 109"/>
                <a:gd name="T5" fmla="*/ 0 h 108"/>
                <a:gd name="T6" fmla="*/ 0 w 109"/>
                <a:gd name="T7" fmla="*/ 54 h 108"/>
                <a:gd name="T8" fmla="*/ 55 w 109"/>
                <a:gd name="T9" fmla="*/ 108 h 108"/>
                <a:gd name="T10" fmla="*/ 55 w 109"/>
                <a:gd name="T11" fmla="*/ 30 h 108"/>
                <a:gd name="T12" fmla="*/ 78 w 109"/>
                <a:gd name="T13" fmla="*/ 54 h 108"/>
                <a:gd name="T14" fmla="*/ 55 w 109"/>
                <a:gd name="T15" fmla="*/ 78 h 108"/>
                <a:gd name="T16" fmla="*/ 31 w 109"/>
                <a:gd name="T17" fmla="*/ 54 h 108"/>
                <a:gd name="T18" fmla="*/ 55 w 109"/>
                <a:gd name="T19" fmla="*/ 3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9" h="108">
                  <a:moveTo>
                    <a:pt x="55" y="108"/>
                  </a:moveTo>
                  <a:cubicBezTo>
                    <a:pt x="84" y="108"/>
                    <a:pt x="109" y="84"/>
                    <a:pt x="109" y="54"/>
                  </a:cubicBezTo>
                  <a:cubicBezTo>
                    <a:pt x="109" y="24"/>
                    <a:pt x="84" y="0"/>
                    <a:pt x="55" y="0"/>
                  </a:cubicBezTo>
                  <a:cubicBezTo>
                    <a:pt x="25" y="0"/>
                    <a:pt x="0" y="24"/>
                    <a:pt x="0" y="54"/>
                  </a:cubicBezTo>
                  <a:cubicBezTo>
                    <a:pt x="0" y="84"/>
                    <a:pt x="25" y="108"/>
                    <a:pt x="55" y="108"/>
                  </a:cubicBezTo>
                  <a:close/>
                  <a:moveTo>
                    <a:pt x="55" y="30"/>
                  </a:moveTo>
                  <a:cubicBezTo>
                    <a:pt x="68" y="30"/>
                    <a:pt x="78" y="41"/>
                    <a:pt x="78" y="54"/>
                  </a:cubicBezTo>
                  <a:cubicBezTo>
                    <a:pt x="78" y="67"/>
                    <a:pt x="68" y="78"/>
                    <a:pt x="55" y="78"/>
                  </a:cubicBezTo>
                  <a:cubicBezTo>
                    <a:pt x="41" y="78"/>
                    <a:pt x="31" y="67"/>
                    <a:pt x="31" y="54"/>
                  </a:cubicBezTo>
                  <a:cubicBezTo>
                    <a:pt x="31" y="41"/>
                    <a:pt x="41" y="30"/>
                    <a:pt x="55"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5" name="Rectangle 34"/>
            <p:cNvSpPr>
              <a:spLocks noChangeArrowheads="1"/>
            </p:cNvSpPr>
            <p:nvPr/>
          </p:nvSpPr>
          <p:spPr bwMode="auto">
            <a:xfrm>
              <a:off x="5997575" y="2422526"/>
              <a:ext cx="33338"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6" name="Freeform 35"/>
            <p:cNvSpPr/>
            <p:nvPr/>
          </p:nvSpPr>
          <p:spPr bwMode="auto">
            <a:xfrm>
              <a:off x="6132513" y="2479676"/>
              <a:ext cx="57150" cy="55563"/>
            </a:xfrm>
            <a:custGeom>
              <a:avLst/>
              <a:gdLst>
                <a:gd name="T0" fmla="*/ 14 w 36"/>
                <a:gd name="T1" fmla="*/ 35 h 35"/>
                <a:gd name="T2" fmla="*/ 36 w 36"/>
                <a:gd name="T3" fmla="*/ 14 h 35"/>
                <a:gd name="T4" fmla="*/ 21 w 36"/>
                <a:gd name="T5" fmla="*/ 0 h 35"/>
                <a:gd name="T6" fmla="*/ 0 w 36"/>
                <a:gd name="T7" fmla="*/ 21 h 35"/>
                <a:gd name="T8" fmla="*/ 14 w 36"/>
                <a:gd name="T9" fmla="*/ 35 h 35"/>
              </a:gdLst>
              <a:ahLst/>
              <a:cxnLst>
                <a:cxn ang="0">
                  <a:pos x="T0" y="T1"/>
                </a:cxn>
                <a:cxn ang="0">
                  <a:pos x="T2" y="T3"/>
                </a:cxn>
                <a:cxn ang="0">
                  <a:pos x="T4" y="T5"/>
                </a:cxn>
                <a:cxn ang="0">
                  <a:pos x="T6" y="T7"/>
                </a:cxn>
                <a:cxn ang="0">
                  <a:pos x="T8" y="T9"/>
                </a:cxn>
              </a:cxnLst>
              <a:rect l="0" t="0" r="r" b="b"/>
              <a:pathLst>
                <a:path w="36" h="35">
                  <a:moveTo>
                    <a:pt x="14" y="35"/>
                  </a:moveTo>
                  <a:lnTo>
                    <a:pt x="36" y="14"/>
                  </a:lnTo>
                  <a:lnTo>
                    <a:pt x="21" y="0"/>
                  </a:lnTo>
                  <a:lnTo>
                    <a:pt x="0" y="21"/>
                  </a:lnTo>
                  <a:lnTo>
                    <a:pt x="14"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7" name="Rectangle 36"/>
            <p:cNvSpPr>
              <a:spLocks noChangeArrowheads="1"/>
            </p:cNvSpPr>
            <p:nvPr/>
          </p:nvSpPr>
          <p:spPr bwMode="auto">
            <a:xfrm>
              <a:off x="6196013" y="2638426"/>
              <a:ext cx="49213" cy="317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8" name="Rectangle 37"/>
            <p:cNvSpPr>
              <a:spLocks noChangeArrowheads="1"/>
            </p:cNvSpPr>
            <p:nvPr/>
          </p:nvSpPr>
          <p:spPr bwMode="auto">
            <a:xfrm>
              <a:off x="5783263" y="2638426"/>
              <a:ext cx="47625" cy="317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9" name="Freeform 38"/>
            <p:cNvSpPr/>
            <p:nvPr/>
          </p:nvSpPr>
          <p:spPr bwMode="auto">
            <a:xfrm>
              <a:off x="5840413" y="2479676"/>
              <a:ext cx="55563" cy="55563"/>
            </a:xfrm>
            <a:custGeom>
              <a:avLst/>
              <a:gdLst>
                <a:gd name="T0" fmla="*/ 21 w 35"/>
                <a:gd name="T1" fmla="*/ 35 h 35"/>
                <a:gd name="T2" fmla="*/ 35 w 35"/>
                <a:gd name="T3" fmla="*/ 21 h 35"/>
                <a:gd name="T4" fmla="*/ 14 w 35"/>
                <a:gd name="T5" fmla="*/ 0 h 35"/>
                <a:gd name="T6" fmla="*/ 0 w 35"/>
                <a:gd name="T7" fmla="*/ 14 h 35"/>
                <a:gd name="T8" fmla="*/ 21 w 35"/>
                <a:gd name="T9" fmla="*/ 35 h 35"/>
              </a:gdLst>
              <a:ahLst/>
              <a:cxnLst>
                <a:cxn ang="0">
                  <a:pos x="T0" y="T1"/>
                </a:cxn>
                <a:cxn ang="0">
                  <a:pos x="T2" y="T3"/>
                </a:cxn>
                <a:cxn ang="0">
                  <a:pos x="T4" y="T5"/>
                </a:cxn>
                <a:cxn ang="0">
                  <a:pos x="T6" y="T7"/>
                </a:cxn>
                <a:cxn ang="0">
                  <a:pos x="T8" y="T9"/>
                </a:cxn>
              </a:cxnLst>
              <a:rect l="0" t="0" r="r" b="b"/>
              <a:pathLst>
                <a:path w="35" h="35">
                  <a:moveTo>
                    <a:pt x="21" y="35"/>
                  </a:moveTo>
                  <a:lnTo>
                    <a:pt x="35" y="21"/>
                  </a:lnTo>
                  <a:lnTo>
                    <a:pt x="14" y="0"/>
                  </a:lnTo>
                  <a:lnTo>
                    <a:pt x="0" y="14"/>
                  </a:lnTo>
                  <a:lnTo>
                    <a:pt x="21"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0" name="Freeform 39"/>
            <p:cNvSpPr/>
            <p:nvPr/>
          </p:nvSpPr>
          <p:spPr bwMode="auto">
            <a:xfrm>
              <a:off x="5913438" y="2433638"/>
              <a:ext cx="47625" cy="55563"/>
            </a:xfrm>
            <a:custGeom>
              <a:avLst/>
              <a:gdLst>
                <a:gd name="T0" fmla="*/ 11 w 30"/>
                <a:gd name="T1" fmla="*/ 35 h 35"/>
                <a:gd name="T2" fmla="*/ 30 w 30"/>
                <a:gd name="T3" fmla="*/ 28 h 35"/>
                <a:gd name="T4" fmla="*/ 19 w 30"/>
                <a:gd name="T5" fmla="*/ 0 h 35"/>
                <a:gd name="T6" fmla="*/ 0 w 30"/>
                <a:gd name="T7" fmla="*/ 7 h 35"/>
                <a:gd name="T8" fmla="*/ 11 w 30"/>
                <a:gd name="T9" fmla="*/ 35 h 35"/>
              </a:gdLst>
              <a:ahLst/>
              <a:cxnLst>
                <a:cxn ang="0">
                  <a:pos x="T0" y="T1"/>
                </a:cxn>
                <a:cxn ang="0">
                  <a:pos x="T2" y="T3"/>
                </a:cxn>
                <a:cxn ang="0">
                  <a:pos x="T4" y="T5"/>
                </a:cxn>
                <a:cxn ang="0">
                  <a:pos x="T6" y="T7"/>
                </a:cxn>
                <a:cxn ang="0">
                  <a:pos x="T8" y="T9"/>
                </a:cxn>
              </a:cxnLst>
              <a:rect l="0" t="0" r="r" b="b"/>
              <a:pathLst>
                <a:path w="30" h="35">
                  <a:moveTo>
                    <a:pt x="11" y="35"/>
                  </a:moveTo>
                  <a:lnTo>
                    <a:pt x="30" y="28"/>
                  </a:lnTo>
                  <a:lnTo>
                    <a:pt x="19" y="0"/>
                  </a:lnTo>
                  <a:lnTo>
                    <a:pt x="0" y="7"/>
                  </a:lnTo>
                  <a:lnTo>
                    <a:pt x="11"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1" name="Freeform 40"/>
            <p:cNvSpPr/>
            <p:nvPr/>
          </p:nvSpPr>
          <p:spPr bwMode="auto">
            <a:xfrm>
              <a:off x="6070600" y="2435226"/>
              <a:ext cx="49213" cy="57150"/>
            </a:xfrm>
            <a:custGeom>
              <a:avLst/>
              <a:gdLst>
                <a:gd name="T0" fmla="*/ 19 w 31"/>
                <a:gd name="T1" fmla="*/ 36 h 36"/>
                <a:gd name="T2" fmla="*/ 31 w 31"/>
                <a:gd name="T3" fmla="*/ 8 h 36"/>
                <a:gd name="T4" fmla="*/ 12 w 31"/>
                <a:gd name="T5" fmla="*/ 0 h 36"/>
                <a:gd name="T6" fmla="*/ 0 w 31"/>
                <a:gd name="T7" fmla="*/ 28 h 36"/>
                <a:gd name="T8" fmla="*/ 19 w 31"/>
                <a:gd name="T9" fmla="*/ 36 h 36"/>
              </a:gdLst>
              <a:ahLst/>
              <a:cxnLst>
                <a:cxn ang="0">
                  <a:pos x="T0" y="T1"/>
                </a:cxn>
                <a:cxn ang="0">
                  <a:pos x="T2" y="T3"/>
                </a:cxn>
                <a:cxn ang="0">
                  <a:pos x="T4" y="T5"/>
                </a:cxn>
                <a:cxn ang="0">
                  <a:pos x="T6" y="T7"/>
                </a:cxn>
                <a:cxn ang="0">
                  <a:pos x="T8" y="T9"/>
                </a:cxn>
              </a:cxnLst>
              <a:rect l="0" t="0" r="r" b="b"/>
              <a:pathLst>
                <a:path w="31" h="36">
                  <a:moveTo>
                    <a:pt x="19" y="36"/>
                  </a:moveTo>
                  <a:lnTo>
                    <a:pt x="31" y="8"/>
                  </a:lnTo>
                  <a:lnTo>
                    <a:pt x="12" y="0"/>
                  </a:lnTo>
                  <a:lnTo>
                    <a:pt x="0" y="28"/>
                  </a:lnTo>
                  <a:lnTo>
                    <a:pt x="19" y="3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2" name="Freeform 41"/>
            <p:cNvSpPr/>
            <p:nvPr/>
          </p:nvSpPr>
          <p:spPr bwMode="auto">
            <a:xfrm>
              <a:off x="6176963" y="2554288"/>
              <a:ext cx="57150" cy="47625"/>
            </a:xfrm>
            <a:custGeom>
              <a:avLst/>
              <a:gdLst>
                <a:gd name="T0" fmla="*/ 8 w 36"/>
                <a:gd name="T1" fmla="*/ 30 h 30"/>
                <a:gd name="T2" fmla="*/ 36 w 36"/>
                <a:gd name="T3" fmla="*/ 18 h 30"/>
                <a:gd name="T4" fmla="*/ 29 w 36"/>
                <a:gd name="T5" fmla="*/ 0 h 30"/>
                <a:gd name="T6" fmla="*/ 0 w 36"/>
                <a:gd name="T7" fmla="*/ 11 h 30"/>
                <a:gd name="T8" fmla="*/ 8 w 36"/>
                <a:gd name="T9" fmla="*/ 30 h 30"/>
              </a:gdLst>
              <a:ahLst/>
              <a:cxnLst>
                <a:cxn ang="0">
                  <a:pos x="T0" y="T1"/>
                </a:cxn>
                <a:cxn ang="0">
                  <a:pos x="T2" y="T3"/>
                </a:cxn>
                <a:cxn ang="0">
                  <a:pos x="T4" y="T5"/>
                </a:cxn>
                <a:cxn ang="0">
                  <a:pos x="T6" y="T7"/>
                </a:cxn>
                <a:cxn ang="0">
                  <a:pos x="T8" y="T9"/>
                </a:cxn>
              </a:cxnLst>
              <a:rect l="0" t="0" r="r" b="b"/>
              <a:pathLst>
                <a:path w="36" h="30">
                  <a:moveTo>
                    <a:pt x="8" y="30"/>
                  </a:moveTo>
                  <a:lnTo>
                    <a:pt x="36" y="18"/>
                  </a:lnTo>
                  <a:lnTo>
                    <a:pt x="29" y="0"/>
                  </a:lnTo>
                  <a:lnTo>
                    <a:pt x="0" y="11"/>
                  </a:lnTo>
                  <a:lnTo>
                    <a:pt x="8" y="3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3" name="Freeform 42"/>
            <p:cNvSpPr/>
            <p:nvPr/>
          </p:nvSpPr>
          <p:spPr bwMode="auto">
            <a:xfrm>
              <a:off x="5795963" y="2547938"/>
              <a:ext cx="57150" cy="47625"/>
            </a:xfrm>
            <a:custGeom>
              <a:avLst/>
              <a:gdLst>
                <a:gd name="T0" fmla="*/ 28 w 36"/>
                <a:gd name="T1" fmla="*/ 30 h 30"/>
                <a:gd name="T2" fmla="*/ 36 w 36"/>
                <a:gd name="T3" fmla="*/ 12 h 30"/>
                <a:gd name="T4" fmla="*/ 8 w 36"/>
                <a:gd name="T5" fmla="*/ 0 h 30"/>
                <a:gd name="T6" fmla="*/ 0 w 36"/>
                <a:gd name="T7" fmla="*/ 18 h 30"/>
                <a:gd name="T8" fmla="*/ 28 w 36"/>
                <a:gd name="T9" fmla="*/ 30 h 30"/>
              </a:gdLst>
              <a:ahLst/>
              <a:cxnLst>
                <a:cxn ang="0">
                  <a:pos x="T0" y="T1"/>
                </a:cxn>
                <a:cxn ang="0">
                  <a:pos x="T2" y="T3"/>
                </a:cxn>
                <a:cxn ang="0">
                  <a:pos x="T4" y="T5"/>
                </a:cxn>
                <a:cxn ang="0">
                  <a:pos x="T6" y="T7"/>
                </a:cxn>
                <a:cxn ang="0">
                  <a:pos x="T8" y="T9"/>
                </a:cxn>
              </a:cxnLst>
              <a:rect l="0" t="0" r="r" b="b"/>
              <a:pathLst>
                <a:path w="36" h="30">
                  <a:moveTo>
                    <a:pt x="28" y="30"/>
                  </a:moveTo>
                  <a:lnTo>
                    <a:pt x="36" y="12"/>
                  </a:lnTo>
                  <a:lnTo>
                    <a:pt x="8" y="0"/>
                  </a:lnTo>
                  <a:lnTo>
                    <a:pt x="0" y="18"/>
                  </a:lnTo>
                  <a:lnTo>
                    <a:pt x="28" y="3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25" name="Freeform 6"/>
          <p:cNvSpPr/>
          <p:nvPr userDrawn="1"/>
        </p:nvSpPr>
        <p:spPr bwMode="auto">
          <a:xfrm>
            <a:off x="3213039" y="296368"/>
            <a:ext cx="8978961" cy="864888"/>
          </a:xfrm>
          <a:custGeom>
            <a:avLst/>
            <a:gdLst>
              <a:gd name="T0" fmla="*/ 6409 w 6533"/>
              <a:gd name="T1" fmla="*/ 0 h 617"/>
              <a:gd name="T2" fmla="*/ 0 w 6533"/>
              <a:gd name="T3" fmla="*/ 0 h 617"/>
              <a:gd name="T4" fmla="*/ 126 w 6533"/>
              <a:gd name="T5" fmla="*/ 310 h 617"/>
              <a:gd name="T6" fmla="*/ 0 w 6533"/>
              <a:gd name="T7" fmla="*/ 617 h 617"/>
              <a:gd name="T8" fmla="*/ 6409 w 6533"/>
              <a:gd name="T9" fmla="*/ 617 h 617"/>
              <a:gd name="T10" fmla="*/ 6533 w 6533"/>
              <a:gd name="T11" fmla="*/ 310 h 617"/>
              <a:gd name="T12" fmla="*/ 6409 w 6533"/>
              <a:gd name="T13" fmla="*/ 0 h 617"/>
              <a:gd name="connsiteX0" fmla="*/ 9810 w 9810"/>
              <a:gd name="connsiteY0" fmla="*/ 0 h 10000"/>
              <a:gd name="connsiteX1" fmla="*/ 0 w 9810"/>
              <a:gd name="connsiteY1" fmla="*/ 0 h 10000"/>
              <a:gd name="connsiteX2" fmla="*/ 193 w 9810"/>
              <a:gd name="connsiteY2" fmla="*/ 5024 h 10000"/>
              <a:gd name="connsiteX3" fmla="*/ 0 w 9810"/>
              <a:gd name="connsiteY3" fmla="*/ 10000 h 10000"/>
              <a:gd name="connsiteX4" fmla="*/ 9810 w 9810"/>
              <a:gd name="connsiteY4" fmla="*/ 10000 h 10000"/>
              <a:gd name="connsiteX5" fmla="*/ 7589 w 9810"/>
              <a:gd name="connsiteY5" fmla="*/ 5574 h 10000"/>
              <a:gd name="connsiteX6" fmla="*/ 9810 w 9810"/>
              <a:gd name="connsiteY6" fmla="*/ 0 h 10000"/>
              <a:gd name="connsiteX0-1" fmla="*/ 7021 w 10000"/>
              <a:gd name="connsiteY0-2" fmla="*/ 0 h 10000"/>
              <a:gd name="connsiteX1-3" fmla="*/ 0 w 10000"/>
              <a:gd name="connsiteY1-4" fmla="*/ 0 h 10000"/>
              <a:gd name="connsiteX2-5" fmla="*/ 197 w 10000"/>
              <a:gd name="connsiteY2-6" fmla="*/ 5024 h 10000"/>
              <a:gd name="connsiteX3-7" fmla="*/ 0 w 10000"/>
              <a:gd name="connsiteY3-8" fmla="*/ 10000 h 10000"/>
              <a:gd name="connsiteX4-9" fmla="*/ 10000 w 10000"/>
              <a:gd name="connsiteY4-10" fmla="*/ 10000 h 10000"/>
              <a:gd name="connsiteX5-11" fmla="*/ 7736 w 10000"/>
              <a:gd name="connsiteY5-12" fmla="*/ 5574 h 10000"/>
              <a:gd name="connsiteX6-13" fmla="*/ 7021 w 10000"/>
              <a:gd name="connsiteY6-14" fmla="*/ 0 h 10000"/>
              <a:gd name="connsiteX0-15" fmla="*/ 7021 w 7736"/>
              <a:gd name="connsiteY0-16" fmla="*/ 0 h 10038"/>
              <a:gd name="connsiteX1-17" fmla="*/ 0 w 7736"/>
              <a:gd name="connsiteY1-18" fmla="*/ 0 h 10038"/>
              <a:gd name="connsiteX2-19" fmla="*/ 197 w 7736"/>
              <a:gd name="connsiteY2-20" fmla="*/ 5024 h 10038"/>
              <a:gd name="connsiteX3-21" fmla="*/ 0 w 7736"/>
              <a:gd name="connsiteY3-22" fmla="*/ 10000 h 10038"/>
              <a:gd name="connsiteX4-23" fmla="*/ 7017 w 7736"/>
              <a:gd name="connsiteY4-24" fmla="*/ 10038 h 10038"/>
              <a:gd name="connsiteX5-25" fmla="*/ 7736 w 7736"/>
              <a:gd name="connsiteY5-26" fmla="*/ 5574 h 10038"/>
              <a:gd name="connsiteX6-27" fmla="*/ 7021 w 7736"/>
              <a:gd name="connsiteY6-28" fmla="*/ 0 h 10038"/>
              <a:gd name="connsiteX0-29" fmla="*/ 9076 w 9316"/>
              <a:gd name="connsiteY0-30" fmla="*/ 0 h 10000"/>
              <a:gd name="connsiteX1-31" fmla="*/ 0 w 9316"/>
              <a:gd name="connsiteY1-32" fmla="*/ 0 h 10000"/>
              <a:gd name="connsiteX2-33" fmla="*/ 255 w 9316"/>
              <a:gd name="connsiteY2-34" fmla="*/ 5005 h 10000"/>
              <a:gd name="connsiteX3-35" fmla="*/ 0 w 9316"/>
              <a:gd name="connsiteY3-36" fmla="*/ 9962 h 10000"/>
              <a:gd name="connsiteX4-37" fmla="*/ 9071 w 9316"/>
              <a:gd name="connsiteY4-38" fmla="*/ 10000 h 10000"/>
              <a:gd name="connsiteX5-39" fmla="*/ 9316 w 9316"/>
              <a:gd name="connsiteY5-40" fmla="*/ 5668 h 10000"/>
              <a:gd name="connsiteX6-41" fmla="*/ 9076 w 9316"/>
              <a:gd name="connsiteY6-42" fmla="*/ 0 h 10000"/>
              <a:gd name="connsiteX0-43" fmla="*/ 9742 w 10000"/>
              <a:gd name="connsiteY0-44" fmla="*/ 0 h 10000"/>
              <a:gd name="connsiteX1-45" fmla="*/ 0 w 10000"/>
              <a:gd name="connsiteY1-46" fmla="*/ 0 h 10000"/>
              <a:gd name="connsiteX2-47" fmla="*/ 274 w 10000"/>
              <a:gd name="connsiteY2-48" fmla="*/ 5005 h 10000"/>
              <a:gd name="connsiteX3-49" fmla="*/ 0 w 10000"/>
              <a:gd name="connsiteY3-50" fmla="*/ 9962 h 10000"/>
              <a:gd name="connsiteX4-51" fmla="*/ 9737 w 10000"/>
              <a:gd name="connsiteY4-52" fmla="*/ 10000 h 10000"/>
              <a:gd name="connsiteX5-53" fmla="*/ 10000 w 10000"/>
              <a:gd name="connsiteY5-54" fmla="*/ 5668 h 10000"/>
              <a:gd name="connsiteX6-55" fmla="*/ 9742 w 10000"/>
              <a:gd name="connsiteY6-56" fmla="*/ 0 h 10000"/>
              <a:gd name="connsiteX0-57" fmla="*/ 9742 w 9877"/>
              <a:gd name="connsiteY0-58" fmla="*/ 0 h 10000"/>
              <a:gd name="connsiteX1-59" fmla="*/ 0 w 9877"/>
              <a:gd name="connsiteY1-60" fmla="*/ 0 h 10000"/>
              <a:gd name="connsiteX2-61" fmla="*/ 274 w 9877"/>
              <a:gd name="connsiteY2-62" fmla="*/ 5005 h 10000"/>
              <a:gd name="connsiteX3-63" fmla="*/ 0 w 9877"/>
              <a:gd name="connsiteY3-64" fmla="*/ 9962 h 10000"/>
              <a:gd name="connsiteX4-65" fmla="*/ 9737 w 9877"/>
              <a:gd name="connsiteY4-66" fmla="*/ 10000 h 10000"/>
              <a:gd name="connsiteX5-67" fmla="*/ 9738 w 9877"/>
              <a:gd name="connsiteY5-68" fmla="*/ 5783 h 10000"/>
              <a:gd name="connsiteX6-69" fmla="*/ 9742 w 9877"/>
              <a:gd name="connsiteY6-70" fmla="*/ 0 h 10000"/>
              <a:gd name="connsiteX0-71" fmla="*/ 9863 w 9991"/>
              <a:gd name="connsiteY0-72" fmla="*/ 0 h 10000"/>
              <a:gd name="connsiteX1-73" fmla="*/ 0 w 9991"/>
              <a:gd name="connsiteY1-74" fmla="*/ 0 h 10000"/>
              <a:gd name="connsiteX2-75" fmla="*/ 277 w 9991"/>
              <a:gd name="connsiteY2-76" fmla="*/ 5005 h 10000"/>
              <a:gd name="connsiteX3-77" fmla="*/ 0 w 9991"/>
              <a:gd name="connsiteY3-78" fmla="*/ 9962 h 10000"/>
              <a:gd name="connsiteX4-79" fmla="*/ 9858 w 9991"/>
              <a:gd name="connsiteY4-80" fmla="*/ 10000 h 10000"/>
              <a:gd name="connsiteX5-81" fmla="*/ 9817 w 9991"/>
              <a:gd name="connsiteY5-82" fmla="*/ 5783 h 10000"/>
              <a:gd name="connsiteX6-83" fmla="*/ 9863 w 9991"/>
              <a:gd name="connsiteY6-84" fmla="*/ 0 h 10000"/>
              <a:gd name="connsiteX0-85" fmla="*/ 9872 w 10014"/>
              <a:gd name="connsiteY0-86" fmla="*/ 0 h 10000"/>
              <a:gd name="connsiteX1-87" fmla="*/ 0 w 10014"/>
              <a:gd name="connsiteY1-88" fmla="*/ 0 h 10000"/>
              <a:gd name="connsiteX2-89" fmla="*/ 277 w 10014"/>
              <a:gd name="connsiteY2-90" fmla="*/ 5005 h 10000"/>
              <a:gd name="connsiteX3-91" fmla="*/ 0 w 10014"/>
              <a:gd name="connsiteY3-92" fmla="*/ 9962 h 10000"/>
              <a:gd name="connsiteX4-93" fmla="*/ 9867 w 10014"/>
              <a:gd name="connsiteY4-94" fmla="*/ 10000 h 10000"/>
              <a:gd name="connsiteX5-95" fmla="*/ 9890 w 10014"/>
              <a:gd name="connsiteY5-96" fmla="*/ 5745 h 10000"/>
              <a:gd name="connsiteX6-97" fmla="*/ 9872 w 10014"/>
              <a:gd name="connsiteY6-98" fmla="*/ 0 h 10000"/>
              <a:gd name="connsiteX0-99" fmla="*/ 9872 w 10030"/>
              <a:gd name="connsiteY0-100" fmla="*/ 0 h 10000"/>
              <a:gd name="connsiteX1-101" fmla="*/ 0 w 10030"/>
              <a:gd name="connsiteY1-102" fmla="*/ 0 h 10000"/>
              <a:gd name="connsiteX2-103" fmla="*/ 277 w 10030"/>
              <a:gd name="connsiteY2-104" fmla="*/ 5005 h 10000"/>
              <a:gd name="connsiteX3-105" fmla="*/ 0 w 10030"/>
              <a:gd name="connsiteY3-106" fmla="*/ 9962 h 10000"/>
              <a:gd name="connsiteX4-107" fmla="*/ 9867 w 10030"/>
              <a:gd name="connsiteY4-108" fmla="*/ 10000 h 10000"/>
              <a:gd name="connsiteX5-109" fmla="*/ 9890 w 10030"/>
              <a:gd name="connsiteY5-110" fmla="*/ 5745 h 10000"/>
              <a:gd name="connsiteX6-111" fmla="*/ 9872 w 10030"/>
              <a:gd name="connsiteY6-112" fmla="*/ 0 h 10000"/>
              <a:gd name="connsiteX0-113" fmla="*/ 9872 w 9921"/>
              <a:gd name="connsiteY0-114" fmla="*/ 0 h 10000"/>
              <a:gd name="connsiteX1-115" fmla="*/ 0 w 9921"/>
              <a:gd name="connsiteY1-116" fmla="*/ 0 h 10000"/>
              <a:gd name="connsiteX2-117" fmla="*/ 277 w 9921"/>
              <a:gd name="connsiteY2-118" fmla="*/ 5005 h 10000"/>
              <a:gd name="connsiteX3-119" fmla="*/ 0 w 9921"/>
              <a:gd name="connsiteY3-120" fmla="*/ 9962 h 10000"/>
              <a:gd name="connsiteX4-121" fmla="*/ 9867 w 9921"/>
              <a:gd name="connsiteY4-122" fmla="*/ 10000 h 10000"/>
              <a:gd name="connsiteX5-123" fmla="*/ 9890 w 9921"/>
              <a:gd name="connsiteY5-124" fmla="*/ 5745 h 10000"/>
              <a:gd name="connsiteX6-125" fmla="*/ 9872 w 9921"/>
              <a:gd name="connsiteY6-126" fmla="*/ 0 h 10000"/>
              <a:gd name="connsiteX0-127" fmla="*/ 9951 w 9974"/>
              <a:gd name="connsiteY0-128" fmla="*/ 0 h 10000"/>
              <a:gd name="connsiteX1-129" fmla="*/ 0 w 9974"/>
              <a:gd name="connsiteY1-130" fmla="*/ 0 h 10000"/>
              <a:gd name="connsiteX2-131" fmla="*/ 279 w 9974"/>
              <a:gd name="connsiteY2-132" fmla="*/ 5005 h 10000"/>
              <a:gd name="connsiteX3-133" fmla="*/ 0 w 9974"/>
              <a:gd name="connsiteY3-134" fmla="*/ 9962 h 10000"/>
              <a:gd name="connsiteX4-135" fmla="*/ 9946 w 9974"/>
              <a:gd name="connsiteY4-136" fmla="*/ 10000 h 10000"/>
              <a:gd name="connsiteX5-137" fmla="*/ 9969 w 9974"/>
              <a:gd name="connsiteY5-138" fmla="*/ 5745 h 10000"/>
              <a:gd name="connsiteX6-139" fmla="*/ 9951 w 9974"/>
              <a:gd name="connsiteY6-140" fmla="*/ 0 h 10000"/>
              <a:gd name="connsiteX0-141" fmla="*/ 9977 w 10001"/>
              <a:gd name="connsiteY0-142" fmla="*/ 0 h 10000"/>
              <a:gd name="connsiteX1-143" fmla="*/ 0 w 10001"/>
              <a:gd name="connsiteY1-144" fmla="*/ 0 h 10000"/>
              <a:gd name="connsiteX2-145" fmla="*/ 280 w 10001"/>
              <a:gd name="connsiteY2-146" fmla="*/ 5005 h 10000"/>
              <a:gd name="connsiteX3-147" fmla="*/ 0 w 10001"/>
              <a:gd name="connsiteY3-148" fmla="*/ 9962 h 10000"/>
              <a:gd name="connsiteX4-149" fmla="*/ 9972 w 10001"/>
              <a:gd name="connsiteY4-150" fmla="*/ 10000 h 10000"/>
              <a:gd name="connsiteX5-151" fmla="*/ 9995 w 10001"/>
              <a:gd name="connsiteY5-152" fmla="*/ 5745 h 10000"/>
              <a:gd name="connsiteX6-153" fmla="*/ 9977 w 10001"/>
              <a:gd name="connsiteY6-154" fmla="*/ 0 h 10000"/>
              <a:gd name="connsiteX0-155" fmla="*/ 9977 w 10001"/>
              <a:gd name="connsiteY0-156" fmla="*/ 0 h 10000"/>
              <a:gd name="connsiteX1-157" fmla="*/ 0 w 10001"/>
              <a:gd name="connsiteY1-158" fmla="*/ 0 h 10000"/>
              <a:gd name="connsiteX2-159" fmla="*/ 280 w 10001"/>
              <a:gd name="connsiteY2-160" fmla="*/ 5005 h 10000"/>
              <a:gd name="connsiteX3-161" fmla="*/ 0 w 10001"/>
              <a:gd name="connsiteY3-162" fmla="*/ 9962 h 10000"/>
              <a:gd name="connsiteX4-163" fmla="*/ 9972 w 10001"/>
              <a:gd name="connsiteY4-164" fmla="*/ 10000 h 10000"/>
              <a:gd name="connsiteX5-165" fmla="*/ 9995 w 10001"/>
              <a:gd name="connsiteY5-166" fmla="*/ 5745 h 10000"/>
              <a:gd name="connsiteX6-167" fmla="*/ 9977 w 10001"/>
              <a:gd name="connsiteY6-168" fmla="*/ 0 h 10000"/>
              <a:gd name="connsiteX0-169" fmla="*/ 9977 w 10001"/>
              <a:gd name="connsiteY0-170" fmla="*/ 0 h 10000"/>
              <a:gd name="connsiteX1-171" fmla="*/ 0 w 10001"/>
              <a:gd name="connsiteY1-172" fmla="*/ 0 h 10000"/>
              <a:gd name="connsiteX2-173" fmla="*/ 280 w 10001"/>
              <a:gd name="connsiteY2-174" fmla="*/ 5005 h 10000"/>
              <a:gd name="connsiteX3-175" fmla="*/ 0 w 10001"/>
              <a:gd name="connsiteY3-176" fmla="*/ 9962 h 10000"/>
              <a:gd name="connsiteX4-177" fmla="*/ 9972 w 10001"/>
              <a:gd name="connsiteY4-178" fmla="*/ 10000 h 10000"/>
              <a:gd name="connsiteX5-179" fmla="*/ 9995 w 10001"/>
              <a:gd name="connsiteY5-180" fmla="*/ 5745 h 10000"/>
              <a:gd name="connsiteX6-181" fmla="*/ 9977 w 10001"/>
              <a:gd name="connsiteY6-182" fmla="*/ 0 h 10000"/>
              <a:gd name="connsiteX0-183" fmla="*/ 9977 w 9995"/>
              <a:gd name="connsiteY0-184" fmla="*/ 0 h 10000"/>
              <a:gd name="connsiteX1-185" fmla="*/ 0 w 9995"/>
              <a:gd name="connsiteY1-186" fmla="*/ 0 h 10000"/>
              <a:gd name="connsiteX2-187" fmla="*/ 280 w 9995"/>
              <a:gd name="connsiteY2-188" fmla="*/ 5005 h 10000"/>
              <a:gd name="connsiteX3-189" fmla="*/ 0 w 9995"/>
              <a:gd name="connsiteY3-190" fmla="*/ 9962 h 10000"/>
              <a:gd name="connsiteX4-191" fmla="*/ 9972 w 9995"/>
              <a:gd name="connsiteY4-192" fmla="*/ 10000 h 10000"/>
              <a:gd name="connsiteX5-193" fmla="*/ 9995 w 9995"/>
              <a:gd name="connsiteY5-194" fmla="*/ 5745 h 10000"/>
              <a:gd name="connsiteX6-195" fmla="*/ 9977 w 9995"/>
              <a:gd name="connsiteY6-196" fmla="*/ 0 h 10000"/>
              <a:gd name="connsiteX0-197" fmla="*/ 9999 w 10000"/>
              <a:gd name="connsiteY0-198" fmla="*/ 0 h 10000"/>
              <a:gd name="connsiteX1-199" fmla="*/ 0 w 10000"/>
              <a:gd name="connsiteY1-200" fmla="*/ 0 h 10000"/>
              <a:gd name="connsiteX2-201" fmla="*/ 280 w 10000"/>
              <a:gd name="connsiteY2-202" fmla="*/ 5005 h 10000"/>
              <a:gd name="connsiteX3-203" fmla="*/ 0 w 10000"/>
              <a:gd name="connsiteY3-204" fmla="*/ 9962 h 10000"/>
              <a:gd name="connsiteX4-205" fmla="*/ 9977 w 10000"/>
              <a:gd name="connsiteY4-206" fmla="*/ 10000 h 10000"/>
              <a:gd name="connsiteX5-207" fmla="*/ 10000 w 10000"/>
              <a:gd name="connsiteY5-208" fmla="*/ 5745 h 10000"/>
              <a:gd name="connsiteX6-209" fmla="*/ 9999 w 10000"/>
              <a:gd name="connsiteY6-210" fmla="*/ 0 h 10000"/>
              <a:gd name="connsiteX0-211" fmla="*/ 9999 w 10004"/>
              <a:gd name="connsiteY0-212" fmla="*/ 0 h 10000"/>
              <a:gd name="connsiteX1-213" fmla="*/ 0 w 10004"/>
              <a:gd name="connsiteY1-214" fmla="*/ 0 h 10000"/>
              <a:gd name="connsiteX2-215" fmla="*/ 280 w 10004"/>
              <a:gd name="connsiteY2-216" fmla="*/ 5005 h 10000"/>
              <a:gd name="connsiteX3-217" fmla="*/ 0 w 10004"/>
              <a:gd name="connsiteY3-218" fmla="*/ 9962 h 10000"/>
              <a:gd name="connsiteX4-219" fmla="*/ 10000 w 10004"/>
              <a:gd name="connsiteY4-220" fmla="*/ 10000 h 10000"/>
              <a:gd name="connsiteX5-221" fmla="*/ 10000 w 10004"/>
              <a:gd name="connsiteY5-222" fmla="*/ 5745 h 10000"/>
              <a:gd name="connsiteX6-223" fmla="*/ 9999 w 10004"/>
              <a:gd name="connsiteY6-224" fmla="*/ 0 h 10000"/>
              <a:gd name="connsiteX0-225" fmla="*/ 9999 w 10000"/>
              <a:gd name="connsiteY0-226" fmla="*/ 0 h 10000"/>
              <a:gd name="connsiteX1-227" fmla="*/ 0 w 10000"/>
              <a:gd name="connsiteY1-228" fmla="*/ 0 h 10000"/>
              <a:gd name="connsiteX2-229" fmla="*/ 280 w 10000"/>
              <a:gd name="connsiteY2-230" fmla="*/ 5005 h 10000"/>
              <a:gd name="connsiteX3-231" fmla="*/ 0 w 10000"/>
              <a:gd name="connsiteY3-232" fmla="*/ 9962 h 10000"/>
              <a:gd name="connsiteX4-233" fmla="*/ 10000 w 10000"/>
              <a:gd name="connsiteY4-234" fmla="*/ 10000 h 10000"/>
              <a:gd name="connsiteX5-235" fmla="*/ 10000 w 10000"/>
              <a:gd name="connsiteY5-236" fmla="*/ 5745 h 10000"/>
              <a:gd name="connsiteX6-237" fmla="*/ 9999 w 10000"/>
              <a:gd name="connsiteY6-238" fmla="*/ 0 h 10000"/>
              <a:gd name="connsiteX0-239" fmla="*/ 14796 w 14796"/>
              <a:gd name="connsiteY0-240" fmla="*/ 0 h 10000"/>
              <a:gd name="connsiteX1-241" fmla="*/ 0 w 14796"/>
              <a:gd name="connsiteY1-242" fmla="*/ 0 h 10000"/>
              <a:gd name="connsiteX2-243" fmla="*/ 280 w 14796"/>
              <a:gd name="connsiteY2-244" fmla="*/ 5005 h 10000"/>
              <a:gd name="connsiteX3-245" fmla="*/ 0 w 14796"/>
              <a:gd name="connsiteY3-246" fmla="*/ 9962 h 10000"/>
              <a:gd name="connsiteX4-247" fmla="*/ 10000 w 14796"/>
              <a:gd name="connsiteY4-248" fmla="*/ 10000 h 10000"/>
              <a:gd name="connsiteX5-249" fmla="*/ 10000 w 14796"/>
              <a:gd name="connsiteY5-250" fmla="*/ 5745 h 10000"/>
              <a:gd name="connsiteX6-251" fmla="*/ 14796 w 14796"/>
              <a:gd name="connsiteY6-252" fmla="*/ 0 h 10000"/>
              <a:gd name="connsiteX0-253" fmla="*/ 14796 w 14796"/>
              <a:gd name="connsiteY0-254" fmla="*/ 0 h 9968"/>
              <a:gd name="connsiteX1-255" fmla="*/ 0 w 14796"/>
              <a:gd name="connsiteY1-256" fmla="*/ 0 h 9968"/>
              <a:gd name="connsiteX2-257" fmla="*/ 280 w 14796"/>
              <a:gd name="connsiteY2-258" fmla="*/ 5005 h 9968"/>
              <a:gd name="connsiteX3-259" fmla="*/ 0 w 14796"/>
              <a:gd name="connsiteY3-260" fmla="*/ 9962 h 9968"/>
              <a:gd name="connsiteX4-261" fmla="*/ 14788 w 14796"/>
              <a:gd name="connsiteY4-262" fmla="*/ 9968 h 9968"/>
              <a:gd name="connsiteX5-263" fmla="*/ 10000 w 14796"/>
              <a:gd name="connsiteY5-264" fmla="*/ 5745 h 9968"/>
              <a:gd name="connsiteX6-265" fmla="*/ 14796 w 14796"/>
              <a:gd name="connsiteY6-266" fmla="*/ 0 h 9968"/>
              <a:gd name="connsiteX0-267" fmla="*/ 10000 w 10000"/>
              <a:gd name="connsiteY0-268" fmla="*/ 0 h 10000"/>
              <a:gd name="connsiteX1-269" fmla="*/ 0 w 10000"/>
              <a:gd name="connsiteY1-270" fmla="*/ 0 h 10000"/>
              <a:gd name="connsiteX2-271" fmla="*/ 189 w 10000"/>
              <a:gd name="connsiteY2-272" fmla="*/ 5021 h 10000"/>
              <a:gd name="connsiteX3-273" fmla="*/ 0 w 10000"/>
              <a:gd name="connsiteY3-274" fmla="*/ 9994 h 10000"/>
              <a:gd name="connsiteX4-275" fmla="*/ 9995 w 10000"/>
              <a:gd name="connsiteY4-276" fmla="*/ 10000 h 10000"/>
              <a:gd name="connsiteX5-277" fmla="*/ 9998 w 10000"/>
              <a:gd name="connsiteY5-278" fmla="*/ 6152 h 10000"/>
              <a:gd name="connsiteX6-279" fmla="*/ 10000 w 10000"/>
              <a:gd name="connsiteY6-280" fmla="*/ 0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0000" h="10000">
                <a:moveTo>
                  <a:pt x="10000" y="0"/>
                </a:moveTo>
                <a:lnTo>
                  <a:pt x="0" y="0"/>
                </a:lnTo>
                <a:cubicBezTo>
                  <a:pt x="62" y="1674"/>
                  <a:pt x="124" y="3347"/>
                  <a:pt x="189" y="5021"/>
                </a:cubicBezTo>
                <a:cubicBezTo>
                  <a:pt x="124" y="6679"/>
                  <a:pt x="62" y="8336"/>
                  <a:pt x="0" y="9994"/>
                </a:cubicBezTo>
                <a:lnTo>
                  <a:pt x="9995" y="10000"/>
                </a:lnTo>
                <a:cubicBezTo>
                  <a:pt x="9993" y="8184"/>
                  <a:pt x="9998" y="8051"/>
                  <a:pt x="9998" y="6152"/>
                </a:cubicBezTo>
                <a:cubicBezTo>
                  <a:pt x="9996" y="3296"/>
                  <a:pt x="10001" y="2674"/>
                  <a:pt x="10000" y="0"/>
                </a:cubicBez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6" name="Freeform 11"/>
          <p:cNvSpPr/>
          <p:nvPr userDrawn="1"/>
        </p:nvSpPr>
        <p:spPr bwMode="auto">
          <a:xfrm>
            <a:off x="310766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Layout>
</file>

<file path=ppt/slideLayouts/slideLayout164.xml><?xml version="1.0" encoding="utf-8"?>
<p:sldLayout xmlns:a="http://schemas.openxmlformats.org/drawingml/2006/main" xmlns:r="http://schemas.openxmlformats.org/officeDocument/2006/relationships" xmlns:p="http://schemas.openxmlformats.org/presentationml/2006/main" userDrawn="1">
  <p:cSld name="11#本节小结（可选）">
    <p:spTree>
      <p:nvGrpSpPr>
        <p:cNvPr id="1" name=""/>
        <p:cNvGrpSpPr/>
        <p:nvPr/>
      </p:nvGrpSpPr>
      <p:grpSpPr>
        <a:xfrm>
          <a:off x="0" y="0"/>
          <a:ext cx="0" cy="0"/>
          <a:chOff x="0" y="0"/>
          <a:chExt cx="0" cy="0"/>
        </a:xfrm>
      </p:grpSpPr>
      <p:sp>
        <p:nvSpPr>
          <p:cNvPr id="8" name="文本占位符 6"/>
          <p:cNvSpPr>
            <a:spLocks noGrp="1"/>
          </p:cNvSpPr>
          <p:nvPr>
            <p:ph type="body" sz="quarter" idx="10" hasCustomPrompt="1"/>
          </p:nvPr>
        </p:nvSpPr>
        <p:spPr>
          <a:xfrm>
            <a:off x="912285" y="1233487"/>
            <a:ext cx="10560049" cy="4680000"/>
          </a:xfrm>
        </p:spPr>
        <p:txBody>
          <a:bodyPr/>
          <a:lstStyle>
            <a:lvl1pPr algn="just">
              <a:defRPr>
                <a:latin typeface="+mn-ea"/>
                <a:ea typeface="+mn-ea"/>
                <a:cs typeface="Arial" panose="020B0604020202020204" pitchFamily="34" charset="0"/>
              </a:defRPr>
            </a:lvl1pPr>
            <a:lvl5pPr>
              <a:buNone/>
              <a:defRPr/>
            </a:lvl5pPr>
          </a:lstStyle>
          <a:p>
            <a:r>
              <a:rPr lang="zh-CN" altLang="en-US" dirty="0"/>
              <a:t>此版式用于每一节的</a:t>
            </a:r>
            <a:r>
              <a:rPr lang="zh-CN" altLang="en-US" dirty="0" smtClean="0"/>
              <a:t>总结</a:t>
            </a:r>
            <a:endParaRPr lang="zh-CN" altLang="en-US" dirty="0"/>
          </a:p>
        </p:txBody>
      </p:sp>
      <p:sp>
        <p:nvSpPr>
          <p:cNvPr id="5" name="TextBox 10"/>
          <p:cNvSpPr txBox="1"/>
          <p:nvPr userDrawn="1"/>
        </p:nvSpPr>
        <p:spPr bwMode="auto">
          <a:xfrm>
            <a:off x="1595500" y="408779"/>
            <a:ext cx="2016224" cy="639559"/>
          </a:xfrm>
          <a:prstGeom prst="rect">
            <a:avLst/>
          </a:prstGeom>
          <a:noFill/>
          <a:ln w="9525">
            <a:noFill/>
            <a:miter lim="800000"/>
          </a:ln>
        </p:spPr>
        <p:txBody>
          <a:bodyPr wrap="square" lIns="99980" tIns="49987" rIns="99980" bIns="49987" rtlCol="0">
            <a:spAutoFit/>
          </a:bodyPr>
          <a:lstStyle/>
          <a:p>
            <a:pPr defTabSz="1001395" eaLnBrk="0" hangingPunct="0"/>
            <a:r>
              <a:rPr lang="zh-CN" altLang="en-US" sz="3500" b="1" dirty="0" smtClean="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rPr>
              <a:t>本节小结</a:t>
            </a:r>
            <a:endParaRPr lang="zh-CN" altLang="en-US" sz="3500" b="1" dirty="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0"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11" name="组合 10"/>
          <p:cNvGrpSpPr/>
          <p:nvPr userDrawn="1"/>
        </p:nvGrpSpPr>
        <p:grpSpPr>
          <a:xfrm>
            <a:off x="515380" y="490848"/>
            <a:ext cx="470694" cy="475421"/>
            <a:chOff x="5540375" y="2868613"/>
            <a:chExt cx="1106488" cy="1117600"/>
          </a:xfrm>
          <a:solidFill>
            <a:schemeClr val="bg1"/>
          </a:solidFill>
        </p:grpSpPr>
        <p:sp>
          <p:nvSpPr>
            <p:cNvPr id="12" name="Freeform 6"/>
            <p:cNvSpPr/>
            <p:nvPr/>
          </p:nvSpPr>
          <p:spPr bwMode="auto">
            <a:xfrm>
              <a:off x="5970588" y="3251201"/>
              <a:ext cx="676275" cy="517525"/>
            </a:xfrm>
            <a:custGeom>
              <a:avLst/>
              <a:gdLst>
                <a:gd name="T0" fmla="*/ 40 w 180"/>
                <a:gd name="T1" fmla="*/ 42 h 138"/>
                <a:gd name="T2" fmla="*/ 27 w 180"/>
                <a:gd name="T3" fmla="*/ 42 h 138"/>
                <a:gd name="T4" fmla="*/ 3 w 180"/>
                <a:gd name="T5" fmla="*/ 66 h 138"/>
                <a:gd name="T6" fmla="*/ 3 w 180"/>
                <a:gd name="T7" fmla="*/ 79 h 138"/>
                <a:gd name="T8" fmla="*/ 59 w 180"/>
                <a:gd name="T9" fmla="*/ 135 h 138"/>
                <a:gd name="T10" fmla="*/ 72 w 180"/>
                <a:gd name="T11" fmla="*/ 135 h 138"/>
                <a:gd name="T12" fmla="*/ 176 w 180"/>
                <a:gd name="T13" fmla="*/ 31 h 138"/>
                <a:gd name="T14" fmla="*/ 176 w 180"/>
                <a:gd name="T15" fmla="*/ 18 h 138"/>
                <a:gd name="T16" fmla="*/ 162 w 180"/>
                <a:gd name="T17" fmla="*/ 4 h 138"/>
                <a:gd name="T18" fmla="*/ 149 w 180"/>
                <a:gd name="T19" fmla="*/ 3 h 138"/>
                <a:gd name="T20" fmla="*/ 74 w 180"/>
                <a:gd name="T21" fmla="*/ 66 h 138"/>
                <a:gd name="T22" fmla="*/ 60 w 180"/>
                <a:gd name="T23" fmla="*/ 65 h 138"/>
                <a:gd name="T24" fmla="*/ 40 w 180"/>
                <a:gd name="T25" fmla="*/ 4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0" h="138">
                  <a:moveTo>
                    <a:pt x="40" y="42"/>
                  </a:moveTo>
                  <a:cubicBezTo>
                    <a:pt x="36" y="39"/>
                    <a:pt x="30" y="38"/>
                    <a:pt x="27" y="42"/>
                  </a:cubicBezTo>
                  <a:cubicBezTo>
                    <a:pt x="3" y="66"/>
                    <a:pt x="3" y="66"/>
                    <a:pt x="3" y="66"/>
                  </a:cubicBezTo>
                  <a:cubicBezTo>
                    <a:pt x="0" y="69"/>
                    <a:pt x="0" y="75"/>
                    <a:pt x="3" y="79"/>
                  </a:cubicBezTo>
                  <a:cubicBezTo>
                    <a:pt x="59" y="135"/>
                    <a:pt x="59" y="135"/>
                    <a:pt x="59" y="135"/>
                  </a:cubicBezTo>
                  <a:cubicBezTo>
                    <a:pt x="63" y="138"/>
                    <a:pt x="69" y="138"/>
                    <a:pt x="72" y="135"/>
                  </a:cubicBezTo>
                  <a:cubicBezTo>
                    <a:pt x="176" y="31"/>
                    <a:pt x="176" y="31"/>
                    <a:pt x="176" y="31"/>
                  </a:cubicBezTo>
                  <a:cubicBezTo>
                    <a:pt x="179" y="27"/>
                    <a:pt x="180" y="21"/>
                    <a:pt x="176" y="18"/>
                  </a:cubicBezTo>
                  <a:cubicBezTo>
                    <a:pt x="162" y="4"/>
                    <a:pt x="162" y="4"/>
                    <a:pt x="162" y="4"/>
                  </a:cubicBezTo>
                  <a:cubicBezTo>
                    <a:pt x="159" y="0"/>
                    <a:pt x="153" y="0"/>
                    <a:pt x="149" y="3"/>
                  </a:cubicBezTo>
                  <a:cubicBezTo>
                    <a:pt x="74" y="66"/>
                    <a:pt x="74" y="66"/>
                    <a:pt x="74" y="66"/>
                  </a:cubicBezTo>
                  <a:cubicBezTo>
                    <a:pt x="70" y="69"/>
                    <a:pt x="64" y="68"/>
                    <a:pt x="60" y="65"/>
                  </a:cubicBezTo>
                  <a:lnTo>
                    <a:pt x="40" y="4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3" name="Freeform 7"/>
            <p:cNvSpPr/>
            <p:nvPr/>
          </p:nvSpPr>
          <p:spPr bwMode="auto">
            <a:xfrm>
              <a:off x="5540375" y="2868613"/>
              <a:ext cx="941388" cy="1117600"/>
            </a:xfrm>
            <a:custGeom>
              <a:avLst/>
              <a:gdLst>
                <a:gd name="T0" fmla="*/ 233 w 251"/>
                <a:gd name="T1" fmla="*/ 279 h 298"/>
                <a:gd name="T2" fmla="*/ 19 w 251"/>
                <a:gd name="T3" fmla="*/ 279 h 298"/>
                <a:gd name="T4" fmla="*/ 19 w 251"/>
                <a:gd name="T5" fmla="*/ 38 h 298"/>
                <a:gd name="T6" fmla="*/ 44 w 251"/>
                <a:gd name="T7" fmla="*/ 38 h 298"/>
                <a:gd name="T8" fmla="*/ 44 w 251"/>
                <a:gd name="T9" fmla="*/ 47 h 298"/>
                <a:gd name="T10" fmla="*/ 54 w 251"/>
                <a:gd name="T11" fmla="*/ 57 h 298"/>
                <a:gd name="T12" fmla="*/ 56 w 251"/>
                <a:gd name="T13" fmla="*/ 57 h 298"/>
                <a:gd name="T14" fmla="*/ 65 w 251"/>
                <a:gd name="T15" fmla="*/ 47 h 298"/>
                <a:gd name="T16" fmla="*/ 65 w 251"/>
                <a:gd name="T17" fmla="*/ 38 h 298"/>
                <a:gd name="T18" fmla="*/ 92 w 251"/>
                <a:gd name="T19" fmla="*/ 38 h 298"/>
                <a:gd name="T20" fmla="*/ 92 w 251"/>
                <a:gd name="T21" fmla="*/ 47 h 298"/>
                <a:gd name="T22" fmla="*/ 102 w 251"/>
                <a:gd name="T23" fmla="*/ 57 h 298"/>
                <a:gd name="T24" fmla="*/ 104 w 251"/>
                <a:gd name="T25" fmla="*/ 57 h 298"/>
                <a:gd name="T26" fmla="*/ 113 w 251"/>
                <a:gd name="T27" fmla="*/ 47 h 298"/>
                <a:gd name="T28" fmla="*/ 113 w 251"/>
                <a:gd name="T29" fmla="*/ 38 h 298"/>
                <a:gd name="T30" fmla="*/ 140 w 251"/>
                <a:gd name="T31" fmla="*/ 38 h 298"/>
                <a:gd name="T32" fmla="*/ 140 w 251"/>
                <a:gd name="T33" fmla="*/ 47 h 298"/>
                <a:gd name="T34" fmla="*/ 150 w 251"/>
                <a:gd name="T35" fmla="*/ 57 h 298"/>
                <a:gd name="T36" fmla="*/ 152 w 251"/>
                <a:gd name="T37" fmla="*/ 57 h 298"/>
                <a:gd name="T38" fmla="*/ 161 w 251"/>
                <a:gd name="T39" fmla="*/ 47 h 298"/>
                <a:gd name="T40" fmla="*/ 161 w 251"/>
                <a:gd name="T41" fmla="*/ 38 h 298"/>
                <a:gd name="T42" fmla="*/ 189 w 251"/>
                <a:gd name="T43" fmla="*/ 38 h 298"/>
                <a:gd name="T44" fmla="*/ 189 w 251"/>
                <a:gd name="T45" fmla="*/ 47 h 298"/>
                <a:gd name="T46" fmla="*/ 198 w 251"/>
                <a:gd name="T47" fmla="*/ 57 h 298"/>
                <a:gd name="T48" fmla="*/ 200 w 251"/>
                <a:gd name="T49" fmla="*/ 57 h 298"/>
                <a:gd name="T50" fmla="*/ 210 w 251"/>
                <a:gd name="T51" fmla="*/ 47 h 298"/>
                <a:gd name="T52" fmla="*/ 210 w 251"/>
                <a:gd name="T53" fmla="*/ 38 h 298"/>
                <a:gd name="T54" fmla="*/ 215 w 251"/>
                <a:gd name="T55" fmla="*/ 38 h 298"/>
                <a:gd name="T56" fmla="*/ 233 w 251"/>
                <a:gd name="T57" fmla="*/ 55 h 298"/>
                <a:gd name="T58" fmla="*/ 233 w 251"/>
                <a:gd name="T59" fmla="*/ 114 h 298"/>
                <a:gd name="T60" fmla="*/ 251 w 251"/>
                <a:gd name="T61" fmla="*/ 98 h 298"/>
                <a:gd name="T62" fmla="*/ 251 w 251"/>
                <a:gd name="T63" fmla="*/ 47 h 298"/>
                <a:gd name="T64" fmla="*/ 223 w 251"/>
                <a:gd name="T65" fmla="*/ 19 h 298"/>
                <a:gd name="T66" fmla="*/ 210 w 251"/>
                <a:gd name="T67" fmla="*/ 19 h 298"/>
                <a:gd name="T68" fmla="*/ 210 w 251"/>
                <a:gd name="T69" fmla="*/ 10 h 298"/>
                <a:gd name="T70" fmla="*/ 200 w 251"/>
                <a:gd name="T71" fmla="*/ 0 h 298"/>
                <a:gd name="T72" fmla="*/ 198 w 251"/>
                <a:gd name="T73" fmla="*/ 0 h 298"/>
                <a:gd name="T74" fmla="*/ 189 w 251"/>
                <a:gd name="T75" fmla="*/ 10 h 298"/>
                <a:gd name="T76" fmla="*/ 189 w 251"/>
                <a:gd name="T77" fmla="*/ 19 h 298"/>
                <a:gd name="T78" fmla="*/ 161 w 251"/>
                <a:gd name="T79" fmla="*/ 19 h 298"/>
                <a:gd name="T80" fmla="*/ 161 w 251"/>
                <a:gd name="T81" fmla="*/ 10 h 298"/>
                <a:gd name="T82" fmla="*/ 152 w 251"/>
                <a:gd name="T83" fmla="*/ 0 h 298"/>
                <a:gd name="T84" fmla="*/ 150 w 251"/>
                <a:gd name="T85" fmla="*/ 0 h 298"/>
                <a:gd name="T86" fmla="*/ 140 w 251"/>
                <a:gd name="T87" fmla="*/ 10 h 298"/>
                <a:gd name="T88" fmla="*/ 140 w 251"/>
                <a:gd name="T89" fmla="*/ 19 h 298"/>
                <a:gd name="T90" fmla="*/ 113 w 251"/>
                <a:gd name="T91" fmla="*/ 19 h 298"/>
                <a:gd name="T92" fmla="*/ 113 w 251"/>
                <a:gd name="T93" fmla="*/ 10 h 298"/>
                <a:gd name="T94" fmla="*/ 104 w 251"/>
                <a:gd name="T95" fmla="*/ 0 h 298"/>
                <a:gd name="T96" fmla="*/ 102 w 251"/>
                <a:gd name="T97" fmla="*/ 0 h 298"/>
                <a:gd name="T98" fmla="*/ 92 w 251"/>
                <a:gd name="T99" fmla="*/ 10 h 298"/>
                <a:gd name="T100" fmla="*/ 92 w 251"/>
                <a:gd name="T101" fmla="*/ 19 h 298"/>
                <a:gd name="T102" fmla="*/ 65 w 251"/>
                <a:gd name="T103" fmla="*/ 19 h 298"/>
                <a:gd name="T104" fmla="*/ 65 w 251"/>
                <a:gd name="T105" fmla="*/ 10 h 298"/>
                <a:gd name="T106" fmla="*/ 56 w 251"/>
                <a:gd name="T107" fmla="*/ 0 h 298"/>
                <a:gd name="T108" fmla="*/ 54 w 251"/>
                <a:gd name="T109" fmla="*/ 0 h 298"/>
                <a:gd name="T110" fmla="*/ 44 w 251"/>
                <a:gd name="T111" fmla="*/ 10 h 298"/>
                <a:gd name="T112" fmla="*/ 44 w 251"/>
                <a:gd name="T113" fmla="*/ 19 h 298"/>
                <a:gd name="T114" fmla="*/ 0 w 251"/>
                <a:gd name="T115" fmla="*/ 19 h 298"/>
                <a:gd name="T116" fmla="*/ 0 w 251"/>
                <a:gd name="T117" fmla="*/ 298 h 298"/>
                <a:gd name="T118" fmla="*/ 251 w 251"/>
                <a:gd name="T119" fmla="*/ 298 h 298"/>
                <a:gd name="T120" fmla="*/ 251 w 251"/>
                <a:gd name="T121" fmla="*/ 199 h 298"/>
                <a:gd name="T122" fmla="*/ 233 w 251"/>
                <a:gd name="T123" fmla="*/ 218 h 298"/>
                <a:gd name="T124" fmla="*/ 233 w 251"/>
                <a:gd name="T125" fmla="*/ 279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51" h="298">
                  <a:moveTo>
                    <a:pt x="233" y="279"/>
                  </a:moveTo>
                  <a:cubicBezTo>
                    <a:pt x="19" y="279"/>
                    <a:pt x="19" y="279"/>
                    <a:pt x="19" y="279"/>
                  </a:cubicBezTo>
                  <a:cubicBezTo>
                    <a:pt x="19" y="38"/>
                    <a:pt x="19" y="38"/>
                    <a:pt x="19" y="38"/>
                  </a:cubicBezTo>
                  <a:cubicBezTo>
                    <a:pt x="44" y="38"/>
                    <a:pt x="44" y="38"/>
                    <a:pt x="44" y="38"/>
                  </a:cubicBezTo>
                  <a:cubicBezTo>
                    <a:pt x="44" y="47"/>
                    <a:pt x="44" y="47"/>
                    <a:pt x="44" y="47"/>
                  </a:cubicBezTo>
                  <a:cubicBezTo>
                    <a:pt x="44" y="52"/>
                    <a:pt x="48" y="57"/>
                    <a:pt x="54" y="57"/>
                  </a:cubicBezTo>
                  <a:cubicBezTo>
                    <a:pt x="56" y="57"/>
                    <a:pt x="56" y="57"/>
                    <a:pt x="56" y="57"/>
                  </a:cubicBezTo>
                  <a:cubicBezTo>
                    <a:pt x="61" y="57"/>
                    <a:pt x="65" y="52"/>
                    <a:pt x="65" y="47"/>
                  </a:cubicBezTo>
                  <a:cubicBezTo>
                    <a:pt x="65" y="38"/>
                    <a:pt x="65" y="38"/>
                    <a:pt x="65" y="38"/>
                  </a:cubicBezTo>
                  <a:cubicBezTo>
                    <a:pt x="92" y="38"/>
                    <a:pt x="92" y="38"/>
                    <a:pt x="92" y="38"/>
                  </a:cubicBezTo>
                  <a:cubicBezTo>
                    <a:pt x="92" y="47"/>
                    <a:pt x="92" y="47"/>
                    <a:pt x="92" y="47"/>
                  </a:cubicBezTo>
                  <a:cubicBezTo>
                    <a:pt x="92" y="52"/>
                    <a:pt x="97" y="57"/>
                    <a:pt x="102" y="57"/>
                  </a:cubicBezTo>
                  <a:cubicBezTo>
                    <a:pt x="104" y="57"/>
                    <a:pt x="104" y="57"/>
                    <a:pt x="104" y="57"/>
                  </a:cubicBezTo>
                  <a:cubicBezTo>
                    <a:pt x="109" y="57"/>
                    <a:pt x="113" y="52"/>
                    <a:pt x="113" y="47"/>
                  </a:cubicBezTo>
                  <a:cubicBezTo>
                    <a:pt x="113" y="38"/>
                    <a:pt x="113" y="38"/>
                    <a:pt x="113" y="38"/>
                  </a:cubicBezTo>
                  <a:cubicBezTo>
                    <a:pt x="140" y="38"/>
                    <a:pt x="140" y="38"/>
                    <a:pt x="140" y="38"/>
                  </a:cubicBezTo>
                  <a:cubicBezTo>
                    <a:pt x="140" y="47"/>
                    <a:pt x="140" y="47"/>
                    <a:pt x="140" y="47"/>
                  </a:cubicBezTo>
                  <a:cubicBezTo>
                    <a:pt x="140" y="52"/>
                    <a:pt x="145" y="57"/>
                    <a:pt x="150" y="57"/>
                  </a:cubicBezTo>
                  <a:cubicBezTo>
                    <a:pt x="152" y="57"/>
                    <a:pt x="152" y="57"/>
                    <a:pt x="152" y="57"/>
                  </a:cubicBezTo>
                  <a:cubicBezTo>
                    <a:pt x="157" y="57"/>
                    <a:pt x="161" y="52"/>
                    <a:pt x="161" y="47"/>
                  </a:cubicBezTo>
                  <a:cubicBezTo>
                    <a:pt x="161" y="38"/>
                    <a:pt x="161" y="38"/>
                    <a:pt x="161" y="38"/>
                  </a:cubicBezTo>
                  <a:cubicBezTo>
                    <a:pt x="189" y="38"/>
                    <a:pt x="189" y="38"/>
                    <a:pt x="189" y="38"/>
                  </a:cubicBezTo>
                  <a:cubicBezTo>
                    <a:pt x="189" y="47"/>
                    <a:pt x="189" y="47"/>
                    <a:pt x="189" y="47"/>
                  </a:cubicBezTo>
                  <a:cubicBezTo>
                    <a:pt x="189" y="52"/>
                    <a:pt x="193" y="57"/>
                    <a:pt x="198" y="57"/>
                  </a:cubicBezTo>
                  <a:cubicBezTo>
                    <a:pt x="200" y="57"/>
                    <a:pt x="200" y="57"/>
                    <a:pt x="200" y="57"/>
                  </a:cubicBezTo>
                  <a:cubicBezTo>
                    <a:pt x="205" y="57"/>
                    <a:pt x="210" y="52"/>
                    <a:pt x="210" y="47"/>
                  </a:cubicBezTo>
                  <a:cubicBezTo>
                    <a:pt x="210" y="38"/>
                    <a:pt x="210" y="38"/>
                    <a:pt x="210" y="38"/>
                  </a:cubicBezTo>
                  <a:cubicBezTo>
                    <a:pt x="215" y="38"/>
                    <a:pt x="215" y="38"/>
                    <a:pt x="215" y="38"/>
                  </a:cubicBezTo>
                  <a:cubicBezTo>
                    <a:pt x="233" y="55"/>
                    <a:pt x="233" y="55"/>
                    <a:pt x="233" y="55"/>
                  </a:cubicBezTo>
                  <a:cubicBezTo>
                    <a:pt x="233" y="114"/>
                    <a:pt x="233" y="114"/>
                    <a:pt x="233" y="114"/>
                  </a:cubicBezTo>
                  <a:cubicBezTo>
                    <a:pt x="251" y="98"/>
                    <a:pt x="251" y="98"/>
                    <a:pt x="251" y="98"/>
                  </a:cubicBezTo>
                  <a:cubicBezTo>
                    <a:pt x="251" y="47"/>
                    <a:pt x="251" y="47"/>
                    <a:pt x="251" y="47"/>
                  </a:cubicBezTo>
                  <a:cubicBezTo>
                    <a:pt x="223" y="19"/>
                    <a:pt x="223" y="19"/>
                    <a:pt x="223" y="19"/>
                  </a:cubicBezTo>
                  <a:cubicBezTo>
                    <a:pt x="210" y="19"/>
                    <a:pt x="210" y="19"/>
                    <a:pt x="210" y="19"/>
                  </a:cubicBezTo>
                  <a:cubicBezTo>
                    <a:pt x="210" y="10"/>
                    <a:pt x="210" y="10"/>
                    <a:pt x="210" y="10"/>
                  </a:cubicBezTo>
                  <a:cubicBezTo>
                    <a:pt x="210" y="4"/>
                    <a:pt x="205" y="0"/>
                    <a:pt x="200" y="0"/>
                  </a:cubicBezTo>
                  <a:cubicBezTo>
                    <a:pt x="198" y="0"/>
                    <a:pt x="198" y="0"/>
                    <a:pt x="198" y="0"/>
                  </a:cubicBezTo>
                  <a:cubicBezTo>
                    <a:pt x="193" y="0"/>
                    <a:pt x="189" y="4"/>
                    <a:pt x="189" y="10"/>
                  </a:cubicBezTo>
                  <a:cubicBezTo>
                    <a:pt x="189" y="19"/>
                    <a:pt x="189" y="19"/>
                    <a:pt x="189" y="19"/>
                  </a:cubicBezTo>
                  <a:cubicBezTo>
                    <a:pt x="161" y="19"/>
                    <a:pt x="161" y="19"/>
                    <a:pt x="161" y="19"/>
                  </a:cubicBezTo>
                  <a:cubicBezTo>
                    <a:pt x="161" y="10"/>
                    <a:pt x="161" y="10"/>
                    <a:pt x="161" y="10"/>
                  </a:cubicBezTo>
                  <a:cubicBezTo>
                    <a:pt x="161" y="4"/>
                    <a:pt x="157" y="0"/>
                    <a:pt x="152" y="0"/>
                  </a:cubicBezTo>
                  <a:cubicBezTo>
                    <a:pt x="150" y="0"/>
                    <a:pt x="150" y="0"/>
                    <a:pt x="150" y="0"/>
                  </a:cubicBezTo>
                  <a:cubicBezTo>
                    <a:pt x="145" y="0"/>
                    <a:pt x="140" y="4"/>
                    <a:pt x="140" y="10"/>
                  </a:cubicBezTo>
                  <a:cubicBezTo>
                    <a:pt x="140" y="19"/>
                    <a:pt x="140" y="19"/>
                    <a:pt x="140" y="19"/>
                  </a:cubicBezTo>
                  <a:cubicBezTo>
                    <a:pt x="113" y="19"/>
                    <a:pt x="113" y="19"/>
                    <a:pt x="113" y="19"/>
                  </a:cubicBezTo>
                  <a:cubicBezTo>
                    <a:pt x="113" y="10"/>
                    <a:pt x="113" y="10"/>
                    <a:pt x="113" y="10"/>
                  </a:cubicBezTo>
                  <a:cubicBezTo>
                    <a:pt x="113" y="4"/>
                    <a:pt x="109" y="0"/>
                    <a:pt x="104" y="0"/>
                  </a:cubicBezTo>
                  <a:cubicBezTo>
                    <a:pt x="102" y="0"/>
                    <a:pt x="102" y="0"/>
                    <a:pt x="102" y="0"/>
                  </a:cubicBezTo>
                  <a:cubicBezTo>
                    <a:pt x="97" y="0"/>
                    <a:pt x="92" y="4"/>
                    <a:pt x="92" y="10"/>
                  </a:cubicBezTo>
                  <a:cubicBezTo>
                    <a:pt x="92" y="19"/>
                    <a:pt x="92" y="19"/>
                    <a:pt x="92" y="19"/>
                  </a:cubicBezTo>
                  <a:cubicBezTo>
                    <a:pt x="65" y="19"/>
                    <a:pt x="65" y="19"/>
                    <a:pt x="65" y="19"/>
                  </a:cubicBezTo>
                  <a:cubicBezTo>
                    <a:pt x="65" y="10"/>
                    <a:pt x="65" y="10"/>
                    <a:pt x="65" y="10"/>
                  </a:cubicBezTo>
                  <a:cubicBezTo>
                    <a:pt x="65" y="4"/>
                    <a:pt x="61" y="0"/>
                    <a:pt x="56" y="0"/>
                  </a:cubicBezTo>
                  <a:cubicBezTo>
                    <a:pt x="54" y="0"/>
                    <a:pt x="54" y="0"/>
                    <a:pt x="54" y="0"/>
                  </a:cubicBezTo>
                  <a:cubicBezTo>
                    <a:pt x="48" y="0"/>
                    <a:pt x="44" y="4"/>
                    <a:pt x="44" y="10"/>
                  </a:cubicBezTo>
                  <a:cubicBezTo>
                    <a:pt x="44" y="19"/>
                    <a:pt x="44" y="19"/>
                    <a:pt x="44" y="19"/>
                  </a:cubicBezTo>
                  <a:cubicBezTo>
                    <a:pt x="0" y="19"/>
                    <a:pt x="0" y="19"/>
                    <a:pt x="0" y="19"/>
                  </a:cubicBezTo>
                  <a:cubicBezTo>
                    <a:pt x="0" y="298"/>
                    <a:pt x="0" y="298"/>
                    <a:pt x="0" y="298"/>
                  </a:cubicBezTo>
                  <a:cubicBezTo>
                    <a:pt x="251" y="298"/>
                    <a:pt x="251" y="298"/>
                    <a:pt x="251" y="298"/>
                  </a:cubicBezTo>
                  <a:cubicBezTo>
                    <a:pt x="251" y="199"/>
                    <a:pt x="251" y="199"/>
                    <a:pt x="251" y="199"/>
                  </a:cubicBezTo>
                  <a:cubicBezTo>
                    <a:pt x="233" y="218"/>
                    <a:pt x="233" y="218"/>
                    <a:pt x="233" y="218"/>
                  </a:cubicBezTo>
                  <a:lnTo>
                    <a:pt x="233" y="27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Tree>
  </p:cSld>
  <p:clrMapOvr>
    <a:masterClrMapping/>
  </p:clrMapOvr>
  <p:timing>
    <p:tnLst>
      <p:par>
        <p:cTn id="1" dur="indefinite" restart="never" nodeType="tmRoot"/>
      </p:par>
    </p:tnLst>
  </p:timing>
</p:sldLayout>
</file>

<file path=ppt/slideLayouts/slideLayout165.xml><?xml version="1.0" encoding="utf-8"?>
<p:sldLayout xmlns:a="http://schemas.openxmlformats.org/drawingml/2006/main" xmlns:r="http://schemas.openxmlformats.org/officeDocument/2006/relationships" xmlns:p="http://schemas.openxmlformats.org/presentationml/2006/main" userDrawn="1">
  <p:cSld name="5#目录">
    <p:spTree>
      <p:nvGrpSpPr>
        <p:cNvPr id="1" name=""/>
        <p:cNvGrpSpPr/>
        <p:nvPr/>
      </p:nvGrpSpPr>
      <p:grpSpPr>
        <a:xfrm>
          <a:off x="0" y="0"/>
          <a:ext cx="0" cy="0"/>
          <a:chOff x="0" y="0"/>
          <a:chExt cx="0" cy="0"/>
        </a:xfrm>
      </p:grpSpPr>
      <p:sp>
        <p:nvSpPr>
          <p:cNvPr id="8" name="文本占位符 6"/>
          <p:cNvSpPr>
            <a:spLocks noGrp="1"/>
          </p:cNvSpPr>
          <p:nvPr>
            <p:ph type="body" sz="quarter" idx="10" hasCustomPrompt="1"/>
          </p:nvPr>
        </p:nvSpPr>
        <p:spPr>
          <a:xfrm>
            <a:off x="912283" y="1233487"/>
            <a:ext cx="10558800" cy="4680000"/>
          </a:xfrm>
        </p:spPr>
        <p:txBody>
          <a:bodyPr/>
          <a:lstStyle>
            <a:lvl1pPr marL="457200" marR="0" indent="-457200" algn="just" defTabSz="802005" rtl="0" eaLnBrk="1" fontAlgn="base" latinLnBrk="0" hangingPunct="1">
              <a:lnSpc>
                <a:spcPct val="140000"/>
              </a:lnSpc>
              <a:spcBef>
                <a:spcPct val="30000"/>
              </a:spcBef>
              <a:spcAft>
                <a:spcPct val="0"/>
              </a:spcAft>
              <a:buClr>
                <a:schemeClr val="tx1"/>
              </a:buClr>
              <a:buSzPct val="100000"/>
              <a:buFont typeface="+mj-lt"/>
              <a:buAutoNum type="arabicPeriod"/>
              <a:defRPr>
                <a:latin typeface="+mn-ea"/>
                <a:ea typeface="+mn-ea"/>
                <a:cs typeface="Arial" panose="020B0604020202020204" pitchFamily="34" charset="0"/>
              </a:defRPr>
            </a:lvl1pPr>
            <a:lvl2pPr>
              <a:buFont typeface="Wingdings" panose="05000000000000000000" pitchFamily="2" charset="2"/>
              <a:buChar char="p"/>
              <a:defRPr/>
            </a:lvl2pPr>
            <a:lvl3pPr>
              <a:defRPr/>
            </a:lvl3pPr>
            <a:lvl5pPr>
              <a:buNone/>
              <a:defRPr/>
            </a:lvl5pPr>
          </a:lstStyle>
          <a:p>
            <a:pPr marL="457200" indent="-457200">
              <a:buSzPct val="100000"/>
              <a:buFont typeface="+mj-lt"/>
              <a:buAutoNum type="arabicPeriod"/>
            </a:pPr>
            <a:r>
              <a:rPr lang="zh-CN" altLang="en-US" dirty="0"/>
              <a:t>一级目录一</a:t>
            </a:r>
            <a:endParaRPr lang="en-US" altLang="zh-CN" dirty="0"/>
          </a:p>
          <a:p>
            <a:pPr marL="457200" indent="-457200">
              <a:buSzPct val="100000"/>
              <a:buFont typeface="+mj-lt"/>
              <a:buAutoNum type="arabicPeriod"/>
            </a:pPr>
            <a:r>
              <a:rPr lang="zh-CN" altLang="en-US" dirty="0"/>
              <a:t>一级目录二</a:t>
            </a:r>
            <a:endParaRPr lang="en-US" altLang="zh-CN" dirty="0"/>
          </a:p>
          <a:p>
            <a:pPr marL="457200" indent="-457200">
              <a:buSzPct val="100000"/>
              <a:buFont typeface="+mj-lt"/>
              <a:buAutoNum type="arabicPeriod"/>
            </a:pPr>
            <a:r>
              <a:rPr lang="zh-CN" altLang="en-US" dirty="0"/>
              <a:t>一级目录三</a:t>
            </a:r>
            <a:endParaRPr lang="en-US" altLang="zh-CN" dirty="0"/>
          </a:p>
          <a:p>
            <a:pPr marL="457200" indent="-457200">
              <a:buSzPct val="100000"/>
              <a:buFont typeface="+mj-lt"/>
              <a:buAutoNum type="arabicPeriod"/>
            </a:pPr>
            <a:r>
              <a:rPr lang="zh-CN" altLang="en-US" dirty="0"/>
              <a:t>一级目录四</a:t>
            </a:r>
            <a:endParaRPr lang="en-US" altLang="zh-CN" dirty="0"/>
          </a:p>
          <a:p>
            <a:endParaRPr lang="zh-CN" altLang="en-US" dirty="0"/>
          </a:p>
        </p:txBody>
      </p:sp>
      <p:sp>
        <p:nvSpPr>
          <p:cNvPr id="6" name="TextBox 10"/>
          <p:cNvSpPr txBox="1"/>
          <p:nvPr userDrawn="1"/>
        </p:nvSpPr>
        <p:spPr bwMode="auto">
          <a:xfrm>
            <a:off x="1595500" y="408779"/>
            <a:ext cx="1665402" cy="639559"/>
          </a:xfrm>
          <a:prstGeom prst="rect">
            <a:avLst/>
          </a:prstGeom>
          <a:noFill/>
          <a:ln w="9525">
            <a:noFill/>
            <a:miter lim="800000"/>
          </a:ln>
        </p:spPr>
        <p:txBody>
          <a:bodyPr wrap="square" lIns="99980" tIns="49987" rIns="99980" bIns="49987" rtlCol="0">
            <a:spAutoFit/>
          </a:bodyPr>
          <a:lstStyle/>
          <a:p>
            <a:pPr defTabSz="1001395" eaLnBrk="0" hangingPunct="0"/>
            <a:r>
              <a:rPr lang="zh-CN" altLang="en-US" sz="3500" b="1" dirty="0" smtClean="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rPr>
              <a:t>目录</a:t>
            </a:r>
            <a:endParaRPr lang="zh-CN" altLang="en-US" sz="3500" b="1" dirty="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7"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9"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10" name="组合 9"/>
          <p:cNvGrpSpPr/>
          <p:nvPr userDrawn="1"/>
        </p:nvGrpSpPr>
        <p:grpSpPr>
          <a:xfrm>
            <a:off x="587388" y="515379"/>
            <a:ext cx="358335" cy="426359"/>
            <a:chOff x="3295650" y="230188"/>
            <a:chExt cx="936625" cy="1114426"/>
          </a:xfrm>
          <a:solidFill>
            <a:schemeClr val="bg1"/>
          </a:solidFill>
        </p:grpSpPr>
        <p:sp>
          <p:nvSpPr>
            <p:cNvPr id="11" name="Rectangle 16"/>
            <p:cNvSpPr>
              <a:spLocks noChangeArrowheads="1"/>
            </p:cNvSpPr>
            <p:nvPr/>
          </p:nvSpPr>
          <p:spPr bwMode="auto">
            <a:xfrm>
              <a:off x="3959225" y="876301"/>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3" name="Rectangle 17"/>
            <p:cNvSpPr>
              <a:spLocks noChangeArrowheads="1"/>
            </p:cNvSpPr>
            <p:nvPr/>
          </p:nvSpPr>
          <p:spPr bwMode="auto">
            <a:xfrm>
              <a:off x="3959225" y="777876"/>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4" name="Rectangle 18"/>
            <p:cNvSpPr>
              <a:spLocks noChangeArrowheads="1"/>
            </p:cNvSpPr>
            <p:nvPr/>
          </p:nvSpPr>
          <p:spPr bwMode="auto">
            <a:xfrm>
              <a:off x="3959225" y="677863"/>
              <a:ext cx="182563"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5" name="Rectangle 19"/>
            <p:cNvSpPr>
              <a:spLocks noChangeArrowheads="1"/>
            </p:cNvSpPr>
            <p:nvPr/>
          </p:nvSpPr>
          <p:spPr bwMode="auto">
            <a:xfrm>
              <a:off x="3959225" y="582613"/>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6" name="Rectangle 20"/>
            <p:cNvSpPr>
              <a:spLocks noChangeArrowheads="1"/>
            </p:cNvSpPr>
            <p:nvPr/>
          </p:nvSpPr>
          <p:spPr bwMode="auto">
            <a:xfrm>
              <a:off x="3676650" y="1101726"/>
              <a:ext cx="469900"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7" name="Rectangle 21"/>
            <p:cNvSpPr>
              <a:spLocks noChangeArrowheads="1"/>
            </p:cNvSpPr>
            <p:nvPr/>
          </p:nvSpPr>
          <p:spPr bwMode="auto">
            <a:xfrm>
              <a:off x="3676650" y="1198563"/>
              <a:ext cx="469900"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8" name="Freeform 22"/>
            <p:cNvSpPr/>
            <p:nvPr/>
          </p:nvSpPr>
          <p:spPr bwMode="auto">
            <a:xfrm>
              <a:off x="3590925" y="482601"/>
              <a:ext cx="641350" cy="862013"/>
            </a:xfrm>
            <a:custGeom>
              <a:avLst/>
              <a:gdLst>
                <a:gd name="T0" fmla="*/ 229 w 404"/>
                <a:gd name="T1" fmla="*/ 0 h 543"/>
                <a:gd name="T2" fmla="*/ 229 w 404"/>
                <a:gd name="T3" fmla="*/ 30 h 543"/>
                <a:gd name="T4" fmla="*/ 373 w 404"/>
                <a:gd name="T5" fmla="*/ 30 h 543"/>
                <a:gd name="T6" fmla="*/ 373 w 404"/>
                <a:gd name="T7" fmla="*/ 513 h 543"/>
                <a:gd name="T8" fmla="*/ 33 w 404"/>
                <a:gd name="T9" fmla="*/ 513 h 543"/>
                <a:gd name="T10" fmla="*/ 31 w 404"/>
                <a:gd name="T11" fmla="*/ 387 h 543"/>
                <a:gd name="T12" fmla="*/ 0 w 404"/>
                <a:gd name="T13" fmla="*/ 387 h 543"/>
                <a:gd name="T14" fmla="*/ 0 w 404"/>
                <a:gd name="T15" fmla="*/ 543 h 543"/>
                <a:gd name="T16" fmla="*/ 404 w 404"/>
                <a:gd name="T17" fmla="*/ 543 h 543"/>
                <a:gd name="T18" fmla="*/ 404 w 404"/>
                <a:gd name="T19" fmla="*/ 0 h 543"/>
                <a:gd name="T20" fmla="*/ 229 w 404"/>
                <a:gd name="T21" fmla="*/ 0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4" h="543">
                  <a:moveTo>
                    <a:pt x="229" y="0"/>
                  </a:moveTo>
                  <a:lnTo>
                    <a:pt x="229" y="30"/>
                  </a:lnTo>
                  <a:lnTo>
                    <a:pt x="373" y="30"/>
                  </a:lnTo>
                  <a:lnTo>
                    <a:pt x="373" y="513"/>
                  </a:lnTo>
                  <a:lnTo>
                    <a:pt x="33" y="513"/>
                  </a:lnTo>
                  <a:lnTo>
                    <a:pt x="31" y="387"/>
                  </a:lnTo>
                  <a:lnTo>
                    <a:pt x="0" y="387"/>
                  </a:lnTo>
                  <a:lnTo>
                    <a:pt x="0" y="543"/>
                  </a:lnTo>
                  <a:lnTo>
                    <a:pt x="404" y="543"/>
                  </a:lnTo>
                  <a:lnTo>
                    <a:pt x="404" y="0"/>
                  </a:lnTo>
                  <a:lnTo>
                    <a:pt x="229"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9" name="Rectangle 23"/>
            <p:cNvSpPr>
              <a:spLocks noChangeArrowheads="1"/>
            </p:cNvSpPr>
            <p:nvPr/>
          </p:nvSpPr>
          <p:spPr bwMode="auto">
            <a:xfrm>
              <a:off x="3959225" y="989013"/>
              <a:ext cx="182563"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0" name="Freeform 24"/>
            <p:cNvSpPr>
              <a:spLocks noEditPoints="1"/>
            </p:cNvSpPr>
            <p:nvPr/>
          </p:nvSpPr>
          <p:spPr bwMode="auto">
            <a:xfrm>
              <a:off x="3295650" y="230188"/>
              <a:ext cx="639763" cy="852488"/>
            </a:xfrm>
            <a:custGeom>
              <a:avLst/>
              <a:gdLst>
                <a:gd name="T0" fmla="*/ 403 w 403"/>
                <a:gd name="T1" fmla="*/ 0 h 537"/>
                <a:gd name="T2" fmla="*/ 0 w 403"/>
                <a:gd name="T3" fmla="*/ 0 h 537"/>
                <a:gd name="T4" fmla="*/ 0 w 403"/>
                <a:gd name="T5" fmla="*/ 447 h 537"/>
                <a:gd name="T6" fmla="*/ 92 w 403"/>
                <a:gd name="T7" fmla="*/ 537 h 537"/>
                <a:gd name="T8" fmla="*/ 403 w 403"/>
                <a:gd name="T9" fmla="*/ 537 h 537"/>
                <a:gd name="T10" fmla="*/ 403 w 403"/>
                <a:gd name="T11" fmla="*/ 0 h 537"/>
                <a:gd name="T12" fmla="*/ 373 w 403"/>
                <a:gd name="T13" fmla="*/ 508 h 537"/>
                <a:gd name="T14" fmla="*/ 108 w 403"/>
                <a:gd name="T15" fmla="*/ 508 h 537"/>
                <a:gd name="T16" fmla="*/ 108 w 403"/>
                <a:gd name="T17" fmla="*/ 433 h 537"/>
                <a:gd name="T18" fmla="*/ 30 w 403"/>
                <a:gd name="T19" fmla="*/ 433 h 537"/>
                <a:gd name="T20" fmla="*/ 30 w 403"/>
                <a:gd name="T21" fmla="*/ 31 h 537"/>
                <a:gd name="T22" fmla="*/ 373 w 403"/>
                <a:gd name="T23" fmla="*/ 31 h 537"/>
                <a:gd name="T24" fmla="*/ 373 w 403"/>
                <a:gd name="T25" fmla="*/ 508 h 5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3" h="537">
                  <a:moveTo>
                    <a:pt x="403" y="0"/>
                  </a:moveTo>
                  <a:lnTo>
                    <a:pt x="0" y="0"/>
                  </a:lnTo>
                  <a:lnTo>
                    <a:pt x="0" y="447"/>
                  </a:lnTo>
                  <a:lnTo>
                    <a:pt x="92" y="537"/>
                  </a:lnTo>
                  <a:lnTo>
                    <a:pt x="403" y="537"/>
                  </a:lnTo>
                  <a:lnTo>
                    <a:pt x="403" y="0"/>
                  </a:lnTo>
                  <a:close/>
                  <a:moveTo>
                    <a:pt x="373" y="508"/>
                  </a:moveTo>
                  <a:lnTo>
                    <a:pt x="108" y="508"/>
                  </a:lnTo>
                  <a:lnTo>
                    <a:pt x="108" y="433"/>
                  </a:lnTo>
                  <a:lnTo>
                    <a:pt x="30" y="433"/>
                  </a:lnTo>
                  <a:lnTo>
                    <a:pt x="30" y="31"/>
                  </a:lnTo>
                  <a:lnTo>
                    <a:pt x="373" y="31"/>
                  </a:lnTo>
                  <a:lnTo>
                    <a:pt x="373" y="50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1" name="Rectangle 25"/>
            <p:cNvSpPr>
              <a:spLocks noChangeArrowheads="1"/>
            </p:cNvSpPr>
            <p:nvPr/>
          </p:nvSpPr>
          <p:spPr bwMode="auto">
            <a:xfrm>
              <a:off x="3441700" y="376238"/>
              <a:ext cx="176213" cy="3238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2" name="Rectangle 26"/>
            <p:cNvSpPr>
              <a:spLocks noChangeArrowheads="1"/>
            </p:cNvSpPr>
            <p:nvPr/>
          </p:nvSpPr>
          <p:spPr bwMode="auto">
            <a:xfrm>
              <a:off x="3411538" y="755651"/>
              <a:ext cx="438150" cy="460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3" name="Rectangle 27"/>
            <p:cNvSpPr>
              <a:spLocks noChangeArrowheads="1"/>
            </p:cNvSpPr>
            <p:nvPr/>
          </p:nvSpPr>
          <p:spPr bwMode="auto">
            <a:xfrm>
              <a:off x="3670300" y="565151"/>
              <a:ext cx="179388"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4" name="Rectangle 28"/>
            <p:cNvSpPr>
              <a:spLocks noChangeArrowheads="1"/>
            </p:cNvSpPr>
            <p:nvPr/>
          </p:nvSpPr>
          <p:spPr bwMode="auto">
            <a:xfrm>
              <a:off x="3670300" y="658813"/>
              <a:ext cx="179388" cy="412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5" name="Rectangle 29"/>
            <p:cNvSpPr>
              <a:spLocks noChangeArrowheads="1"/>
            </p:cNvSpPr>
            <p:nvPr/>
          </p:nvSpPr>
          <p:spPr bwMode="auto">
            <a:xfrm>
              <a:off x="3670300" y="471488"/>
              <a:ext cx="179388"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6" name="Rectangle 30"/>
            <p:cNvSpPr>
              <a:spLocks noChangeArrowheads="1"/>
            </p:cNvSpPr>
            <p:nvPr/>
          </p:nvSpPr>
          <p:spPr bwMode="auto">
            <a:xfrm>
              <a:off x="3670300" y="376238"/>
              <a:ext cx="179388" cy="412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7" name="Rectangle 31"/>
            <p:cNvSpPr>
              <a:spLocks noChangeArrowheads="1"/>
            </p:cNvSpPr>
            <p:nvPr/>
          </p:nvSpPr>
          <p:spPr bwMode="auto">
            <a:xfrm>
              <a:off x="3411538" y="842963"/>
              <a:ext cx="438150"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29" name="Freeform 6"/>
          <p:cNvSpPr/>
          <p:nvPr userDrawn="1"/>
        </p:nvSpPr>
        <p:spPr bwMode="auto">
          <a:xfrm>
            <a:off x="3213039" y="296368"/>
            <a:ext cx="8978961" cy="864888"/>
          </a:xfrm>
          <a:custGeom>
            <a:avLst/>
            <a:gdLst>
              <a:gd name="T0" fmla="*/ 6409 w 6533"/>
              <a:gd name="T1" fmla="*/ 0 h 617"/>
              <a:gd name="T2" fmla="*/ 0 w 6533"/>
              <a:gd name="T3" fmla="*/ 0 h 617"/>
              <a:gd name="T4" fmla="*/ 126 w 6533"/>
              <a:gd name="T5" fmla="*/ 310 h 617"/>
              <a:gd name="T6" fmla="*/ 0 w 6533"/>
              <a:gd name="T7" fmla="*/ 617 h 617"/>
              <a:gd name="T8" fmla="*/ 6409 w 6533"/>
              <a:gd name="T9" fmla="*/ 617 h 617"/>
              <a:gd name="T10" fmla="*/ 6533 w 6533"/>
              <a:gd name="T11" fmla="*/ 310 h 617"/>
              <a:gd name="T12" fmla="*/ 6409 w 6533"/>
              <a:gd name="T13" fmla="*/ 0 h 617"/>
              <a:gd name="connsiteX0" fmla="*/ 9810 w 9810"/>
              <a:gd name="connsiteY0" fmla="*/ 0 h 10000"/>
              <a:gd name="connsiteX1" fmla="*/ 0 w 9810"/>
              <a:gd name="connsiteY1" fmla="*/ 0 h 10000"/>
              <a:gd name="connsiteX2" fmla="*/ 193 w 9810"/>
              <a:gd name="connsiteY2" fmla="*/ 5024 h 10000"/>
              <a:gd name="connsiteX3" fmla="*/ 0 w 9810"/>
              <a:gd name="connsiteY3" fmla="*/ 10000 h 10000"/>
              <a:gd name="connsiteX4" fmla="*/ 9810 w 9810"/>
              <a:gd name="connsiteY4" fmla="*/ 10000 h 10000"/>
              <a:gd name="connsiteX5" fmla="*/ 7589 w 9810"/>
              <a:gd name="connsiteY5" fmla="*/ 5574 h 10000"/>
              <a:gd name="connsiteX6" fmla="*/ 9810 w 9810"/>
              <a:gd name="connsiteY6" fmla="*/ 0 h 10000"/>
              <a:gd name="connsiteX0-1" fmla="*/ 7021 w 10000"/>
              <a:gd name="connsiteY0-2" fmla="*/ 0 h 10000"/>
              <a:gd name="connsiteX1-3" fmla="*/ 0 w 10000"/>
              <a:gd name="connsiteY1-4" fmla="*/ 0 h 10000"/>
              <a:gd name="connsiteX2-5" fmla="*/ 197 w 10000"/>
              <a:gd name="connsiteY2-6" fmla="*/ 5024 h 10000"/>
              <a:gd name="connsiteX3-7" fmla="*/ 0 w 10000"/>
              <a:gd name="connsiteY3-8" fmla="*/ 10000 h 10000"/>
              <a:gd name="connsiteX4-9" fmla="*/ 10000 w 10000"/>
              <a:gd name="connsiteY4-10" fmla="*/ 10000 h 10000"/>
              <a:gd name="connsiteX5-11" fmla="*/ 7736 w 10000"/>
              <a:gd name="connsiteY5-12" fmla="*/ 5574 h 10000"/>
              <a:gd name="connsiteX6-13" fmla="*/ 7021 w 10000"/>
              <a:gd name="connsiteY6-14" fmla="*/ 0 h 10000"/>
              <a:gd name="connsiteX0-15" fmla="*/ 7021 w 7736"/>
              <a:gd name="connsiteY0-16" fmla="*/ 0 h 10038"/>
              <a:gd name="connsiteX1-17" fmla="*/ 0 w 7736"/>
              <a:gd name="connsiteY1-18" fmla="*/ 0 h 10038"/>
              <a:gd name="connsiteX2-19" fmla="*/ 197 w 7736"/>
              <a:gd name="connsiteY2-20" fmla="*/ 5024 h 10038"/>
              <a:gd name="connsiteX3-21" fmla="*/ 0 w 7736"/>
              <a:gd name="connsiteY3-22" fmla="*/ 10000 h 10038"/>
              <a:gd name="connsiteX4-23" fmla="*/ 7017 w 7736"/>
              <a:gd name="connsiteY4-24" fmla="*/ 10038 h 10038"/>
              <a:gd name="connsiteX5-25" fmla="*/ 7736 w 7736"/>
              <a:gd name="connsiteY5-26" fmla="*/ 5574 h 10038"/>
              <a:gd name="connsiteX6-27" fmla="*/ 7021 w 7736"/>
              <a:gd name="connsiteY6-28" fmla="*/ 0 h 10038"/>
              <a:gd name="connsiteX0-29" fmla="*/ 9076 w 9316"/>
              <a:gd name="connsiteY0-30" fmla="*/ 0 h 10000"/>
              <a:gd name="connsiteX1-31" fmla="*/ 0 w 9316"/>
              <a:gd name="connsiteY1-32" fmla="*/ 0 h 10000"/>
              <a:gd name="connsiteX2-33" fmla="*/ 255 w 9316"/>
              <a:gd name="connsiteY2-34" fmla="*/ 5005 h 10000"/>
              <a:gd name="connsiteX3-35" fmla="*/ 0 w 9316"/>
              <a:gd name="connsiteY3-36" fmla="*/ 9962 h 10000"/>
              <a:gd name="connsiteX4-37" fmla="*/ 9071 w 9316"/>
              <a:gd name="connsiteY4-38" fmla="*/ 10000 h 10000"/>
              <a:gd name="connsiteX5-39" fmla="*/ 9316 w 9316"/>
              <a:gd name="connsiteY5-40" fmla="*/ 5668 h 10000"/>
              <a:gd name="connsiteX6-41" fmla="*/ 9076 w 9316"/>
              <a:gd name="connsiteY6-42" fmla="*/ 0 h 10000"/>
              <a:gd name="connsiteX0-43" fmla="*/ 9742 w 10000"/>
              <a:gd name="connsiteY0-44" fmla="*/ 0 h 10000"/>
              <a:gd name="connsiteX1-45" fmla="*/ 0 w 10000"/>
              <a:gd name="connsiteY1-46" fmla="*/ 0 h 10000"/>
              <a:gd name="connsiteX2-47" fmla="*/ 274 w 10000"/>
              <a:gd name="connsiteY2-48" fmla="*/ 5005 h 10000"/>
              <a:gd name="connsiteX3-49" fmla="*/ 0 w 10000"/>
              <a:gd name="connsiteY3-50" fmla="*/ 9962 h 10000"/>
              <a:gd name="connsiteX4-51" fmla="*/ 9737 w 10000"/>
              <a:gd name="connsiteY4-52" fmla="*/ 10000 h 10000"/>
              <a:gd name="connsiteX5-53" fmla="*/ 10000 w 10000"/>
              <a:gd name="connsiteY5-54" fmla="*/ 5668 h 10000"/>
              <a:gd name="connsiteX6-55" fmla="*/ 9742 w 10000"/>
              <a:gd name="connsiteY6-56" fmla="*/ 0 h 10000"/>
              <a:gd name="connsiteX0-57" fmla="*/ 9742 w 9877"/>
              <a:gd name="connsiteY0-58" fmla="*/ 0 h 10000"/>
              <a:gd name="connsiteX1-59" fmla="*/ 0 w 9877"/>
              <a:gd name="connsiteY1-60" fmla="*/ 0 h 10000"/>
              <a:gd name="connsiteX2-61" fmla="*/ 274 w 9877"/>
              <a:gd name="connsiteY2-62" fmla="*/ 5005 h 10000"/>
              <a:gd name="connsiteX3-63" fmla="*/ 0 w 9877"/>
              <a:gd name="connsiteY3-64" fmla="*/ 9962 h 10000"/>
              <a:gd name="connsiteX4-65" fmla="*/ 9737 w 9877"/>
              <a:gd name="connsiteY4-66" fmla="*/ 10000 h 10000"/>
              <a:gd name="connsiteX5-67" fmla="*/ 9738 w 9877"/>
              <a:gd name="connsiteY5-68" fmla="*/ 5783 h 10000"/>
              <a:gd name="connsiteX6-69" fmla="*/ 9742 w 9877"/>
              <a:gd name="connsiteY6-70" fmla="*/ 0 h 10000"/>
              <a:gd name="connsiteX0-71" fmla="*/ 9863 w 9991"/>
              <a:gd name="connsiteY0-72" fmla="*/ 0 h 10000"/>
              <a:gd name="connsiteX1-73" fmla="*/ 0 w 9991"/>
              <a:gd name="connsiteY1-74" fmla="*/ 0 h 10000"/>
              <a:gd name="connsiteX2-75" fmla="*/ 277 w 9991"/>
              <a:gd name="connsiteY2-76" fmla="*/ 5005 h 10000"/>
              <a:gd name="connsiteX3-77" fmla="*/ 0 w 9991"/>
              <a:gd name="connsiteY3-78" fmla="*/ 9962 h 10000"/>
              <a:gd name="connsiteX4-79" fmla="*/ 9858 w 9991"/>
              <a:gd name="connsiteY4-80" fmla="*/ 10000 h 10000"/>
              <a:gd name="connsiteX5-81" fmla="*/ 9817 w 9991"/>
              <a:gd name="connsiteY5-82" fmla="*/ 5783 h 10000"/>
              <a:gd name="connsiteX6-83" fmla="*/ 9863 w 9991"/>
              <a:gd name="connsiteY6-84" fmla="*/ 0 h 10000"/>
              <a:gd name="connsiteX0-85" fmla="*/ 9872 w 10014"/>
              <a:gd name="connsiteY0-86" fmla="*/ 0 h 10000"/>
              <a:gd name="connsiteX1-87" fmla="*/ 0 w 10014"/>
              <a:gd name="connsiteY1-88" fmla="*/ 0 h 10000"/>
              <a:gd name="connsiteX2-89" fmla="*/ 277 w 10014"/>
              <a:gd name="connsiteY2-90" fmla="*/ 5005 h 10000"/>
              <a:gd name="connsiteX3-91" fmla="*/ 0 w 10014"/>
              <a:gd name="connsiteY3-92" fmla="*/ 9962 h 10000"/>
              <a:gd name="connsiteX4-93" fmla="*/ 9867 w 10014"/>
              <a:gd name="connsiteY4-94" fmla="*/ 10000 h 10000"/>
              <a:gd name="connsiteX5-95" fmla="*/ 9890 w 10014"/>
              <a:gd name="connsiteY5-96" fmla="*/ 5745 h 10000"/>
              <a:gd name="connsiteX6-97" fmla="*/ 9872 w 10014"/>
              <a:gd name="connsiteY6-98" fmla="*/ 0 h 10000"/>
              <a:gd name="connsiteX0-99" fmla="*/ 9872 w 10030"/>
              <a:gd name="connsiteY0-100" fmla="*/ 0 h 10000"/>
              <a:gd name="connsiteX1-101" fmla="*/ 0 w 10030"/>
              <a:gd name="connsiteY1-102" fmla="*/ 0 h 10000"/>
              <a:gd name="connsiteX2-103" fmla="*/ 277 w 10030"/>
              <a:gd name="connsiteY2-104" fmla="*/ 5005 h 10000"/>
              <a:gd name="connsiteX3-105" fmla="*/ 0 w 10030"/>
              <a:gd name="connsiteY3-106" fmla="*/ 9962 h 10000"/>
              <a:gd name="connsiteX4-107" fmla="*/ 9867 w 10030"/>
              <a:gd name="connsiteY4-108" fmla="*/ 10000 h 10000"/>
              <a:gd name="connsiteX5-109" fmla="*/ 9890 w 10030"/>
              <a:gd name="connsiteY5-110" fmla="*/ 5745 h 10000"/>
              <a:gd name="connsiteX6-111" fmla="*/ 9872 w 10030"/>
              <a:gd name="connsiteY6-112" fmla="*/ 0 h 10000"/>
              <a:gd name="connsiteX0-113" fmla="*/ 9872 w 9921"/>
              <a:gd name="connsiteY0-114" fmla="*/ 0 h 10000"/>
              <a:gd name="connsiteX1-115" fmla="*/ 0 w 9921"/>
              <a:gd name="connsiteY1-116" fmla="*/ 0 h 10000"/>
              <a:gd name="connsiteX2-117" fmla="*/ 277 w 9921"/>
              <a:gd name="connsiteY2-118" fmla="*/ 5005 h 10000"/>
              <a:gd name="connsiteX3-119" fmla="*/ 0 w 9921"/>
              <a:gd name="connsiteY3-120" fmla="*/ 9962 h 10000"/>
              <a:gd name="connsiteX4-121" fmla="*/ 9867 w 9921"/>
              <a:gd name="connsiteY4-122" fmla="*/ 10000 h 10000"/>
              <a:gd name="connsiteX5-123" fmla="*/ 9890 w 9921"/>
              <a:gd name="connsiteY5-124" fmla="*/ 5745 h 10000"/>
              <a:gd name="connsiteX6-125" fmla="*/ 9872 w 9921"/>
              <a:gd name="connsiteY6-126" fmla="*/ 0 h 10000"/>
              <a:gd name="connsiteX0-127" fmla="*/ 9951 w 9974"/>
              <a:gd name="connsiteY0-128" fmla="*/ 0 h 10000"/>
              <a:gd name="connsiteX1-129" fmla="*/ 0 w 9974"/>
              <a:gd name="connsiteY1-130" fmla="*/ 0 h 10000"/>
              <a:gd name="connsiteX2-131" fmla="*/ 279 w 9974"/>
              <a:gd name="connsiteY2-132" fmla="*/ 5005 h 10000"/>
              <a:gd name="connsiteX3-133" fmla="*/ 0 w 9974"/>
              <a:gd name="connsiteY3-134" fmla="*/ 9962 h 10000"/>
              <a:gd name="connsiteX4-135" fmla="*/ 9946 w 9974"/>
              <a:gd name="connsiteY4-136" fmla="*/ 10000 h 10000"/>
              <a:gd name="connsiteX5-137" fmla="*/ 9969 w 9974"/>
              <a:gd name="connsiteY5-138" fmla="*/ 5745 h 10000"/>
              <a:gd name="connsiteX6-139" fmla="*/ 9951 w 9974"/>
              <a:gd name="connsiteY6-140" fmla="*/ 0 h 10000"/>
              <a:gd name="connsiteX0-141" fmla="*/ 9977 w 10001"/>
              <a:gd name="connsiteY0-142" fmla="*/ 0 h 10000"/>
              <a:gd name="connsiteX1-143" fmla="*/ 0 w 10001"/>
              <a:gd name="connsiteY1-144" fmla="*/ 0 h 10000"/>
              <a:gd name="connsiteX2-145" fmla="*/ 280 w 10001"/>
              <a:gd name="connsiteY2-146" fmla="*/ 5005 h 10000"/>
              <a:gd name="connsiteX3-147" fmla="*/ 0 w 10001"/>
              <a:gd name="connsiteY3-148" fmla="*/ 9962 h 10000"/>
              <a:gd name="connsiteX4-149" fmla="*/ 9972 w 10001"/>
              <a:gd name="connsiteY4-150" fmla="*/ 10000 h 10000"/>
              <a:gd name="connsiteX5-151" fmla="*/ 9995 w 10001"/>
              <a:gd name="connsiteY5-152" fmla="*/ 5745 h 10000"/>
              <a:gd name="connsiteX6-153" fmla="*/ 9977 w 10001"/>
              <a:gd name="connsiteY6-154" fmla="*/ 0 h 10000"/>
              <a:gd name="connsiteX0-155" fmla="*/ 9977 w 10001"/>
              <a:gd name="connsiteY0-156" fmla="*/ 0 h 10000"/>
              <a:gd name="connsiteX1-157" fmla="*/ 0 w 10001"/>
              <a:gd name="connsiteY1-158" fmla="*/ 0 h 10000"/>
              <a:gd name="connsiteX2-159" fmla="*/ 280 w 10001"/>
              <a:gd name="connsiteY2-160" fmla="*/ 5005 h 10000"/>
              <a:gd name="connsiteX3-161" fmla="*/ 0 w 10001"/>
              <a:gd name="connsiteY3-162" fmla="*/ 9962 h 10000"/>
              <a:gd name="connsiteX4-163" fmla="*/ 9972 w 10001"/>
              <a:gd name="connsiteY4-164" fmla="*/ 10000 h 10000"/>
              <a:gd name="connsiteX5-165" fmla="*/ 9995 w 10001"/>
              <a:gd name="connsiteY5-166" fmla="*/ 5745 h 10000"/>
              <a:gd name="connsiteX6-167" fmla="*/ 9977 w 10001"/>
              <a:gd name="connsiteY6-168" fmla="*/ 0 h 10000"/>
              <a:gd name="connsiteX0-169" fmla="*/ 9977 w 10001"/>
              <a:gd name="connsiteY0-170" fmla="*/ 0 h 10000"/>
              <a:gd name="connsiteX1-171" fmla="*/ 0 w 10001"/>
              <a:gd name="connsiteY1-172" fmla="*/ 0 h 10000"/>
              <a:gd name="connsiteX2-173" fmla="*/ 280 w 10001"/>
              <a:gd name="connsiteY2-174" fmla="*/ 5005 h 10000"/>
              <a:gd name="connsiteX3-175" fmla="*/ 0 w 10001"/>
              <a:gd name="connsiteY3-176" fmla="*/ 9962 h 10000"/>
              <a:gd name="connsiteX4-177" fmla="*/ 9972 w 10001"/>
              <a:gd name="connsiteY4-178" fmla="*/ 10000 h 10000"/>
              <a:gd name="connsiteX5-179" fmla="*/ 9995 w 10001"/>
              <a:gd name="connsiteY5-180" fmla="*/ 5745 h 10000"/>
              <a:gd name="connsiteX6-181" fmla="*/ 9977 w 10001"/>
              <a:gd name="connsiteY6-182" fmla="*/ 0 h 10000"/>
              <a:gd name="connsiteX0-183" fmla="*/ 9977 w 9995"/>
              <a:gd name="connsiteY0-184" fmla="*/ 0 h 10000"/>
              <a:gd name="connsiteX1-185" fmla="*/ 0 w 9995"/>
              <a:gd name="connsiteY1-186" fmla="*/ 0 h 10000"/>
              <a:gd name="connsiteX2-187" fmla="*/ 280 w 9995"/>
              <a:gd name="connsiteY2-188" fmla="*/ 5005 h 10000"/>
              <a:gd name="connsiteX3-189" fmla="*/ 0 w 9995"/>
              <a:gd name="connsiteY3-190" fmla="*/ 9962 h 10000"/>
              <a:gd name="connsiteX4-191" fmla="*/ 9972 w 9995"/>
              <a:gd name="connsiteY4-192" fmla="*/ 10000 h 10000"/>
              <a:gd name="connsiteX5-193" fmla="*/ 9995 w 9995"/>
              <a:gd name="connsiteY5-194" fmla="*/ 5745 h 10000"/>
              <a:gd name="connsiteX6-195" fmla="*/ 9977 w 9995"/>
              <a:gd name="connsiteY6-196" fmla="*/ 0 h 10000"/>
              <a:gd name="connsiteX0-197" fmla="*/ 9999 w 10000"/>
              <a:gd name="connsiteY0-198" fmla="*/ 0 h 10000"/>
              <a:gd name="connsiteX1-199" fmla="*/ 0 w 10000"/>
              <a:gd name="connsiteY1-200" fmla="*/ 0 h 10000"/>
              <a:gd name="connsiteX2-201" fmla="*/ 280 w 10000"/>
              <a:gd name="connsiteY2-202" fmla="*/ 5005 h 10000"/>
              <a:gd name="connsiteX3-203" fmla="*/ 0 w 10000"/>
              <a:gd name="connsiteY3-204" fmla="*/ 9962 h 10000"/>
              <a:gd name="connsiteX4-205" fmla="*/ 9977 w 10000"/>
              <a:gd name="connsiteY4-206" fmla="*/ 10000 h 10000"/>
              <a:gd name="connsiteX5-207" fmla="*/ 10000 w 10000"/>
              <a:gd name="connsiteY5-208" fmla="*/ 5745 h 10000"/>
              <a:gd name="connsiteX6-209" fmla="*/ 9999 w 10000"/>
              <a:gd name="connsiteY6-210" fmla="*/ 0 h 10000"/>
              <a:gd name="connsiteX0-211" fmla="*/ 9999 w 10004"/>
              <a:gd name="connsiteY0-212" fmla="*/ 0 h 10000"/>
              <a:gd name="connsiteX1-213" fmla="*/ 0 w 10004"/>
              <a:gd name="connsiteY1-214" fmla="*/ 0 h 10000"/>
              <a:gd name="connsiteX2-215" fmla="*/ 280 w 10004"/>
              <a:gd name="connsiteY2-216" fmla="*/ 5005 h 10000"/>
              <a:gd name="connsiteX3-217" fmla="*/ 0 w 10004"/>
              <a:gd name="connsiteY3-218" fmla="*/ 9962 h 10000"/>
              <a:gd name="connsiteX4-219" fmla="*/ 10000 w 10004"/>
              <a:gd name="connsiteY4-220" fmla="*/ 10000 h 10000"/>
              <a:gd name="connsiteX5-221" fmla="*/ 10000 w 10004"/>
              <a:gd name="connsiteY5-222" fmla="*/ 5745 h 10000"/>
              <a:gd name="connsiteX6-223" fmla="*/ 9999 w 10004"/>
              <a:gd name="connsiteY6-224" fmla="*/ 0 h 10000"/>
              <a:gd name="connsiteX0-225" fmla="*/ 9999 w 10000"/>
              <a:gd name="connsiteY0-226" fmla="*/ 0 h 10000"/>
              <a:gd name="connsiteX1-227" fmla="*/ 0 w 10000"/>
              <a:gd name="connsiteY1-228" fmla="*/ 0 h 10000"/>
              <a:gd name="connsiteX2-229" fmla="*/ 280 w 10000"/>
              <a:gd name="connsiteY2-230" fmla="*/ 5005 h 10000"/>
              <a:gd name="connsiteX3-231" fmla="*/ 0 w 10000"/>
              <a:gd name="connsiteY3-232" fmla="*/ 9962 h 10000"/>
              <a:gd name="connsiteX4-233" fmla="*/ 10000 w 10000"/>
              <a:gd name="connsiteY4-234" fmla="*/ 10000 h 10000"/>
              <a:gd name="connsiteX5-235" fmla="*/ 10000 w 10000"/>
              <a:gd name="connsiteY5-236" fmla="*/ 5745 h 10000"/>
              <a:gd name="connsiteX6-237" fmla="*/ 9999 w 10000"/>
              <a:gd name="connsiteY6-238" fmla="*/ 0 h 10000"/>
              <a:gd name="connsiteX0-239" fmla="*/ 14796 w 14796"/>
              <a:gd name="connsiteY0-240" fmla="*/ 0 h 10000"/>
              <a:gd name="connsiteX1-241" fmla="*/ 0 w 14796"/>
              <a:gd name="connsiteY1-242" fmla="*/ 0 h 10000"/>
              <a:gd name="connsiteX2-243" fmla="*/ 280 w 14796"/>
              <a:gd name="connsiteY2-244" fmla="*/ 5005 h 10000"/>
              <a:gd name="connsiteX3-245" fmla="*/ 0 w 14796"/>
              <a:gd name="connsiteY3-246" fmla="*/ 9962 h 10000"/>
              <a:gd name="connsiteX4-247" fmla="*/ 10000 w 14796"/>
              <a:gd name="connsiteY4-248" fmla="*/ 10000 h 10000"/>
              <a:gd name="connsiteX5-249" fmla="*/ 10000 w 14796"/>
              <a:gd name="connsiteY5-250" fmla="*/ 5745 h 10000"/>
              <a:gd name="connsiteX6-251" fmla="*/ 14796 w 14796"/>
              <a:gd name="connsiteY6-252" fmla="*/ 0 h 10000"/>
              <a:gd name="connsiteX0-253" fmla="*/ 14796 w 14796"/>
              <a:gd name="connsiteY0-254" fmla="*/ 0 h 9968"/>
              <a:gd name="connsiteX1-255" fmla="*/ 0 w 14796"/>
              <a:gd name="connsiteY1-256" fmla="*/ 0 h 9968"/>
              <a:gd name="connsiteX2-257" fmla="*/ 280 w 14796"/>
              <a:gd name="connsiteY2-258" fmla="*/ 5005 h 9968"/>
              <a:gd name="connsiteX3-259" fmla="*/ 0 w 14796"/>
              <a:gd name="connsiteY3-260" fmla="*/ 9962 h 9968"/>
              <a:gd name="connsiteX4-261" fmla="*/ 14788 w 14796"/>
              <a:gd name="connsiteY4-262" fmla="*/ 9968 h 9968"/>
              <a:gd name="connsiteX5-263" fmla="*/ 10000 w 14796"/>
              <a:gd name="connsiteY5-264" fmla="*/ 5745 h 9968"/>
              <a:gd name="connsiteX6-265" fmla="*/ 14796 w 14796"/>
              <a:gd name="connsiteY6-266" fmla="*/ 0 h 9968"/>
              <a:gd name="connsiteX0-267" fmla="*/ 10000 w 10000"/>
              <a:gd name="connsiteY0-268" fmla="*/ 0 h 10000"/>
              <a:gd name="connsiteX1-269" fmla="*/ 0 w 10000"/>
              <a:gd name="connsiteY1-270" fmla="*/ 0 h 10000"/>
              <a:gd name="connsiteX2-271" fmla="*/ 189 w 10000"/>
              <a:gd name="connsiteY2-272" fmla="*/ 5021 h 10000"/>
              <a:gd name="connsiteX3-273" fmla="*/ 0 w 10000"/>
              <a:gd name="connsiteY3-274" fmla="*/ 9994 h 10000"/>
              <a:gd name="connsiteX4-275" fmla="*/ 9995 w 10000"/>
              <a:gd name="connsiteY4-276" fmla="*/ 10000 h 10000"/>
              <a:gd name="connsiteX5-277" fmla="*/ 9998 w 10000"/>
              <a:gd name="connsiteY5-278" fmla="*/ 6152 h 10000"/>
              <a:gd name="connsiteX6-279" fmla="*/ 10000 w 10000"/>
              <a:gd name="connsiteY6-280" fmla="*/ 0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0000" h="10000">
                <a:moveTo>
                  <a:pt x="10000" y="0"/>
                </a:moveTo>
                <a:lnTo>
                  <a:pt x="0" y="0"/>
                </a:lnTo>
                <a:cubicBezTo>
                  <a:pt x="62" y="1674"/>
                  <a:pt x="124" y="3347"/>
                  <a:pt x="189" y="5021"/>
                </a:cubicBezTo>
                <a:cubicBezTo>
                  <a:pt x="124" y="6679"/>
                  <a:pt x="62" y="8336"/>
                  <a:pt x="0" y="9994"/>
                </a:cubicBezTo>
                <a:lnTo>
                  <a:pt x="9995" y="10000"/>
                </a:lnTo>
                <a:cubicBezTo>
                  <a:pt x="9993" y="8184"/>
                  <a:pt x="9998" y="8051"/>
                  <a:pt x="9998" y="6152"/>
                </a:cubicBezTo>
                <a:cubicBezTo>
                  <a:pt x="9996" y="3296"/>
                  <a:pt x="10001" y="2674"/>
                  <a:pt x="10000" y="0"/>
                </a:cubicBez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30" name="Freeform 11"/>
          <p:cNvSpPr/>
          <p:nvPr userDrawn="1"/>
        </p:nvSpPr>
        <p:spPr bwMode="auto">
          <a:xfrm>
            <a:off x="310766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Layout>
</file>

<file path=ppt/slideLayouts/slideLayout166.xml><?xml version="1.0" encoding="utf-8"?>
<p:sldLayout xmlns:a="http://schemas.openxmlformats.org/drawingml/2006/main" xmlns:r="http://schemas.openxmlformats.org/officeDocument/2006/relationships" xmlns:p="http://schemas.openxmlformats.org/presentationml/2006/main" userDrawn="1">
  <p:cSld name="6#本节概述和学习目标(可选)">
    <p:spTree>
      <p:nvGrpSpPr>
        <p:cNvPr id="1" name=""/>
        <p:cNvGrpSpPr/>
        <p:nvPr/>
      </p:nvGrpSpPr>
      <p:grpSpPr>
        <a:xfrm>
          <a:off x="0" y="0"/>
          <a:ext cx="0" cy="0"/>
          <a:chOff x="0" y="0"/>
          <a:chExt cx="0" cy="0"/>
        </a:xfrm>
      </p:grpSpPr>
      <p:sp>
        <p:nvSpPr>
          <p:cNvPr id="7" name="内容占位符 6"/>
          <p:cNvSpPr>
            <a:spLocks noGrp="1"/>
          </p:cNvSpPr>
          <p:nvPr>
            <p:ph sz="quarter" idx="10"/>
          </p:nvPr>
        </p:nvSpPr>
        <p:spPr>
          <a:xfrm>
            <a:off x="912285" y="1233487"/>
            <a:ext cx="10560049" cy="4680000"/>
          </a:xfrm>
        </p:spPr>
        <p:txBody>
          <a:bodyPr/>
          <a:lstStyle>
            <a:lvl1pPr algn="just">
              <a:defRPr>
                <a:latin typeface="+mn-ea"/>
                <a:ea typeface="+mn-ea"/>
                <a:cs typeface="Arial" panose="020B0604020202020204" pitchFamily="34" charset="0"/>
              </a:defRPr>
            </a:lvl1pPr>
            <a:lvl2pPr algn="just">
              <a:defRPr>
                <a:latin typeface="+mn-ea"/>
                <a:ea typeface="+mn-ea"/>
                <a:cs typeface="Arial" panose="020B0604020202020204" pitchFamily="34" charset="0"/>
              </a:defRPr>
            </a:lvl2pPr>
            <a:lvl3pPr algn="just">
              <a:defRPr>
                <a:latin typeface="+mn-ea"/>
                <a:ea typeface="+mn-ea"/>
                <a:cs typeface="Arial" panose="020B0604020202020204" pitchFamily="34" charset="0"/>
              </a:defRPr>
            </a:lvl3pPr>
            <a:lvl4pPr algn="just">
              <a:defRPr>
                <a:latin typeface="+mn-ea"/>
                <a:ea typeface="+mn-ea"/>
                <a:cs typeface="Arial" panose="020B0604020202020204" pitchFamily="34" charset="0"/>
              </a:defRPr>
            </a:lvl4pPr>
            <a:lvl5pPr algn="just">
              <a:defRPr>
                <a:latin typeface="+mn-ea"/>
                <a:ea typeface="+mn-ea"/>
                <a:cs typeface="Arial" panose="020B0604020202020204" pitchFamily="34" charset="0"/>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6" name="TextBox 10"/>
          <p:cNvSpPr txBox="1"/>
          <p:nvPr userDrawn="1"/>
        </p:nvSpPr>
        <p:spPr bwMode="auto">
          <a:xfrm>
            <a:off x="1595500" y="408779"/>
            <a:ext cx="9829738" cy="639559"/>
          </a:xfrm>
          <a:prstGeom prst="rect">
            <a:avLst/>
          </a:prstGeom>
          <a:noFill/>
          <a:ln w="9525">
            <a:noFill/>
            <a:miter lim="800000"/>
          </a:ln>
        </p:spPr>
        <p:txBody>
          <a:bodyPr wrap="square" lIns="99980" tIns="49987" rIns="99980" bIns="49987" rtlCol="0">
            <a:spAutoFit/>
          </a:bodyPr>
          <a:lstStyle/>
          <a:p>
            <a:pPr defTabSz="1001395" eaLnBrk="0" hangingPunct="0"/>
            <a:r>
              <a:rPr lang="zh-CN" altLang="en-US" sz="3500" b="1" dirty="0" smtClean="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rPr>
              <a:t>本节概述和学习目标</a:t>
            </a:r>
            <a:endParaRPr lang="zh-CN" altLang="en-US" sz="3500" b="1" dirty="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0"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11" name="组合 10"/>
          <p:cNvGrpSpPr/>
          <p:nvPr userDrawn="1"/>
        </p:nvGrpSpPr>
        <p:grpSpPr>
          <a:xfrm>
            <a:off x="587388" y="505779"/>
            <a:ext cx="374708" cy="445558"/>
            <a:chOff x="-1647825" y="2492375"/>
            <a:chExt cx="1947863" cy="2316163"/>
          </a:xfrm>
          <a:solidFill>
            <a:schemeClr val="bg1"/>
          </a:solidFill>
        </p:grpSpPr>
        <p:sp>
          <p:nvSpPr>
            <p:cNvPr id="12"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3"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Tree>
  </p:cSld>
  <p:clrMapOvr>
    <a:masterClrMapping/>
  </p:clrMapOvr>
  <p:timing>
    <p:tnLst>
      <p:par>
        <p:cTn id="1" dur="indefinite" restart="never" nodeType="tmRoot"/>
      </p:par>
    </p:tnLst>
  </p:timing>
</p:sldLayout>
</file>

<file path=ppt/slideLayouts/slideLayout167.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168.xml><?xml version="1.0" encoding="utf-8"?>
<p:sldLayout xmlns:a="http://schemas.openxmlformats.org/drawingml/2006/main" xmlns:r="http://schemas.openxmlformats.org/officeDocument/2006/relationships" xmlns:p="http://schemas.openxmlformats.org/presentationml/2006/main" userDrawn="1">
  <p:cSld name="5#目录">
    <p:spTree>
      <p:nvGrpSpPr>
        <p:cNvPr id="1" name=""/>
        <p:cNvGrpSpPr/>
        <p:nvPr/>
      </p:nvGrpSpPr>
      <p:grpSpPr>
        <a:xfrm>
          <a:off x="0" y="0"/>
          <a:ext cx="0" cy="0"/>
          <a:chOff x="0" y="0"/>
          <a:chExt cx="0" cy="0"/>
        </a:xfrm>
      </p:grpSpPr>
      <p:sp>
        <p:nvSpPr>
          <p:cNvPr id="8" name="文本占位符 6"/>
          <p:cNvSpPr>
            <a:spLocks noGrp="1"/>
          </p:cNvSpPr>
          <p:nvPr>
            <p:ph type="body" sz="quarter" idx="10" hasCustomPrompt="1"/>
          </p:nvPr>
        </p:nvSpPr>
        <p:spPr>
          <a:xfrm>
            <a:off x="912283" y="1233487"/>
            <a:ext cx="10558800" cy="4680000"/>
          </a:xfrm>
        </p:spPr>
        <p:txBody>
          <a:bodyPr/>
          <a:lstStyle>
            <a:lvl1pPr marL="457200" marR="0" indent="-457200" algn="just" defTabSz="802005" rtl="0" eaLnBrk="1" fontAlgn="base" latinLnBrk="0" hangingPunct="1">
              <a:lnSpc>
                <a:spcPct val="140000"/>
              </a:lnSpc>
              <a:spcBef>
                <a:spcPct val="30000"/>
              </a:spcBef>
              <a:spcAft>
                <a:spcPct val="0"/>
              </a:spcAft>
              <a:buClr>
                <a:schemeClr val="tx1"/>
              </a:buClr>
              <a:buSzPct val="100000"/>
              <a:buFont typeface="+mj-lt"/>
              <a:buAutoNum type="arabicPeriod"/>
              <a:defRPr>
                <a:latin typeface="+mn-ea"/>
                <a:ea typeface="+mn-ea"/>
                <a:cs typeface="Arial" panose="020B0604020202020204" pitchFamily="34" charset="0"/>
              </a:defRPr>
            </a:lvl1pPr>
            <a:lvl2pPr>
              <a:buFont typeface="Wingdings" panose="05000000000000000000" pitchFamily="2" charset="2"/>
              <a:buChar char="p"/>
              <a:defRPr/>
            </a:lvl2pPr>
            <a:lvl3pPr>
              <a:defRPr/>
            </a:lvl3pPr>
            <a:lvl5pPr>
              <a:buNone/>
              <a:defRPr/>
            </a:lvl5pPr>
          </a:lstStyle>
          <a:p>
            <a:pPr marL="457200" indent="-457200">
              <a:buSzPct val="100000"/>
              <a:buFont typeface="+mj-lt"/>
              <a:buAutoNum type="arabicPeriod"/>
            </a:pPr>
            <a:r>
              <a:rPr lang="zh-CN" altLang="en-US" dirty="0"/>
              <a:t>一级目录一</a:t>
            </a:r>
            <a:endParaRPr lang="en-US" altLang="zh-CN" dirty="0"/>
          </a:p>
          <a:p>
            <a:pPr marL="457200" indent="-457200">
              <a:buSzPct val="100000"/>
              <a:buFont typeface="+mj-lt"/>
              <a:buAutoNum type="arabicPeriod"/>
            </a:pPr>
            <a:r>
              <a:rPr lang="zh-CN" altLang="en-US" dirty="0"/>
              <a:t>一级目录二</a:t>
            </a:r>
            <a:endParaRPr lang="en-US" altLang="zh-CN" dirty="0"/>
          </a:p>
          <a:p>
            <a:pPr marL="457200" indent="-457200">
              <a:buSzPct val="100000"/>
              <a:buFont typeface="+mj-lt"/>
              <a:buAutoNum type="arabicPeriod"/>
            </a:pPr>
            <a:r>
              <a:rPr lang="zh-CN" altLang="en-US" dirty="0"/>
              <a:t>一级目录三</a:t>
            </a:r>
            <a:endParaRPr lang="en-US" altLang="zh-CN" dirty="0"/>
          </a:p>
          <a:p>
            <a:pPr marL="457200" indent="-457200">
              <a:buSzPct val="100000"/>
              <a:buFont typeface="+mj-lt"/>
              <a:buAutoNum type="arabicPeriod"/>
            </a:pPr>
            <a:r>
              <a:rPr lang="zh-CN" altLang="en-US" dirty="0"/>
              <a:t>一级目录四</a:t>
            </a:r>
            <a:endParaRPr lang="en-US" altLang="zh-CN" dirty="0"/>
          </a:p>
          <a:p>
            <a:endParaRPr lang="zh-CN" altLang="en-US" dirty="0"/>
          </a:p>
        </p:txBody>
      </p:sp>
      <p:sp>
        <p:nvSpPr>
          <p:cNvPr id="6" name="TextBox 10"/>
          <p:cNvSpPr txBox="1"/>
          <p:nvPr userDrawn="1"/>
        </p:nvSpPr>
        <p:spPr bwMode="auto">
          <a:xfrm>
            <a:off x="1595500" y="408779"/>
            <a:ext cx="1665402" cy="639559"/>
          </a:xfrm>
          <a:prstGeom prst="rect">
            <a:avLst/>
          </a:prstGeom>
          <a:noFill/>
          <a:ln w="9525">
            <a:noFill/>
            <a:miter lim="800000"/>
          </a:ln>
        </p:spPr>
        <p:txBody>
          <a:bodyPr wrap="square" lIns="99980" tIns="49987" rIns="99980" bIns="49987" rtlCol="0">
            <a:spAutoFit/>
          </a:bodyPr>
          <a:lstStyle/>
          <a:p>
            <a:pPr defTabSz="1001395" eaLnBrk="0" hangingPunct="0"/>
            <a:r>
              <a:rPr lang="zh-CN" altLang="en-US" sz="3500" b="1" dirty="0" smtClean="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rPr>
              <a:t>目录</a:t>
            </a:r>
            <a:endParaRPr lang="zh-CN" altLang="en-US" sz="3500" b="1" dirty="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7"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9"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10" name="组合 9"/>
          <p:cNvGrpSpPr/>
          <p:nvPr userDrawn="1"/>
        </p:nvGrpSpPr>
        <p:grpSpPr>
          <a:xfrm>
            <a:off x="587388" y="515379"/>
            <a:ext cx="358335" cy="426359"/>
            <a:chOff x="3295650" y="230188"/>
            <a:chExt cx="936625" cy="1114426"/>
          </a:xfrm>
          <a:solidFill>
            <a:schemeClr val="bg1"/>
          </a:solidFill>
        </p:grpSpPr>
        <p:sp>
          <p:nvSpPr>
            <p:cNvPr id="11" name="Rectangle 16"/>
            <p:cNvSpPr>
              <a:spLocks noChangeArrowheads="1"/>
            </p:cNvSpPr>
            <p:nvPr/>
          </p:nvSpPr>
          <p:spPr bwMode="auto">
            <a:xfrm>
              <a:off x="3959225" y="876301"/>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3" name="Rectangle 17"/>
            <p:cNvSpPr>
              <a:spLocks noChangeArrowheads="1"/>
            </p:cNvSpPr>
            <p:nvPr/>
          </p:nvSpPr>
          <p:spPr bwMode="auto">
            <a:xfrm>
              <a:off x="3959225" y="777876"/>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4" name="Rectangle 18"/>
            <p:cNvSpPr>
              <a:spLocks noChangeArrowheads="1"/>
            </p:cNvSpPr>
            <p:nvPr/>
          </p:nvSpPr>
          <p:spPr bwMode="auto">
            <a:xfrm>
              <a:off x="3959225" y="677863"/>
              <a:ext cx="182563"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5" name="Rectangle 19"/>
            <p:cNvSpPr>
              <a:spLocks noChangeArrowheads="1"/>
            </p:cNvSpPr>
            <p:nvPr/>
          </p:nvSpPr>
          <p:spPr bwMode="auto">
            <a:xfrm>
              <a:off x="3959225" y="582613"/>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6" name="Rectangle 20"/>
            <p:cNvSpPr>
              <a:spLocks noChangeArrowheads="1"/>
            </p:cNvSpPr>
            <p:nvPr/>
          </p:nvSpPr>
          <p:spPr bwMode="auto">
            <a:xfrm>
              <a:off x="3676650" y="1101726"/>
              <a:ext cx="469900"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7" name="Rectangle 21"/>
            <p:cNvSpPr>
              <a:spLocks noChangeArrowheads="1"/>
            </p:cNvSpPr>
            <p:nvPr/>
          </p:nvSpPr>
          <p:spPr bwMode="auto">
            <a:xfrm>
              <a:off x="3676650" y="1198563"/>
              <a:ext cx="469900"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8" name="Freeform 22"/>
            <p:cNvSpPr/>
            <p:nvPr/>
          </p:nvSpPr>
          <p:spPr bwMode="auto">
            <a:xfrm>
              <a:off x="3590925" y="482601"/>
              <a:ext cx="641350" cy="862013"/>
            </a:xfrm>
            <a:custGeom>
              <a:avLst/>
              <a:gdLst>
                <a:gd name="T0" fmla="*/ 229 w 404"/>
                <a:gd name="T1" fmla="*/ 0 h 543"/>
                <a:gd name="T2" fmla="*/ 229 w 404"/>
                <a:gd name="T3" fmla="*/ 30 h 543"/>
                <a:gd name="T4" fmla="*/ 373 w 404"/>
                <a:gd name="T5" fmla="*/ 30 h 543"/>
                <a:gd name="T6" fmla="*/ 373 w 404"/>
                <a:gd name="T7" fmla="*/ 513 h 543"/>
                <a:gd name="T8" fmla="*/ 33 w 404"/>
                <a:gd name="T9" fmla="*/ 513 h 543"/>
                <a:gd name="T10" fmla="*/ 31 w 404"/>
                <a:gd name="T11" fmla="*/ 387 h 543"/>
                <a:gd name="T12" fmla="*/ 0 w 404"/>
                <a:gd name="T13" fmla="*/ 387 h 543"/>
                <a:gd name="T14" fmla="*/ 0 w 404"/>
                <a:gd name="T15" fmla="*/ 543 h 543"/>
                <a:gd name="T16" fmla="*/ 404 w 404"/>
                <a:gd name="T17" fmla="*/ 543 h 543"/>
                <a:gd name="T18" fmla="*/ 404 w 404"/>
                <a:gd name="T19" fmla="*/ 0 h 543"/>
                <a:gd name="T20" fmla="*/ 229 w 404"/>
                <a:gd name="T21" fmla="*/ 0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4" h="543">
                  <a:moveTo>
                    <a:pt x="229" y="0"/>
                  </a:moveTo>
                  <a:lnTo>
                    <a:pt x="229" y="30"/>
                  </a:lnTo>
                  <a:lnTo>
                    <a:pt x="373" y="30"/>
                  </a:lnTo>
                  <a:lnTo>
                    <a:pt x="373" y="513"/>
                  </a:lnTo>
                  <a:lnTo>
                    <a:pt x="33" y="513"/>
                  </a:lnTo>
                  <a:lnTo>
                    <a:pt x="31" y="387"/>
                  </a:lnTo>
                  <a:lnTo>
                    <a:pt x="0" y="387"/>
                  </a:lnTo>
                  <a:lnTo>
                    <a:pt x="0" y="543"/>
                  </a:lnTo>
                  <a:lnTo>
                    <a:pt x="404" y="543"/>
                  </a:lnTo>
                  <a:lnTo>
                    <a:pt x="404" y="0"/>
                  </a:lnTo>
                  <a:lnTo>
                    <a:pt x="229"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9" name="Rectangle 23"/>
            <p:cNvSpPr>
              <a:spLocks noChangeArrowheads="1"/>
            </p:cNvSpPr>
            <p:nvPr/>
          </p:nvSpPr>
          <p:spPr bwMode="auto">
            <a:xfrm>
              <a:off x="3959225" y="989013"/>
              <a:ext cx="182563"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0" name="Freeform 24"/>
            <p:cNvSpPr>
              <a:spLocks noEditPoints="1"/>
            </p:cNvSpPr>
            <p:nvPr/>
          </p:nvSpPr>
          <p:spPr bwMode="auto">
            <a:xfrm>
              <a:off x="3295650" y="230188"/>
              <a:ext cx="639763" cy="852488"/>
            </a:xfrm>
            <a:custGeom>
              <a:avLst/>
              <a:gdLst>
                <a:gd name="T0" fmla="*/ 403 w 403"/>
                <a:gd name="T1" fmla="*/ 0 h 537"/>
                <a:gd name="T2" fmla="*/ 0 w 403"/>
                <a:gd name="T3" fmla="*/ 0 h 537"/>
                <a:gd name="T4" fmla="*/ 0 w 403"/>
                <a:gd name="T5" fmla="*/ 447 h 537"/>
                <a:gd name="T6" fmla="*/ 92 w 403"/>
                <a:gd name="T7" fmla="*/ 537 h 537"/>
                <a:gd name="T8" fmla="*/ 403 w 403"/>
                <a:gd name="T9" fmla="*/ 537 h 537"/>
                <a:gd name="T10" fmla="*/ 403 w 403"/>
                <a:gd name="T11" fmla="*/ 0 h 537"/>
                <a:gd name="T12" fmla="*/ 373 w 403"/>
                <a:gd name="T13" fmla="*/ 508 h 537"/>
                <a:gd name="T14" fmla="*/ 108 w 403"/>
                <a:gd name="T15" fmla="*/ 508 h 537"/>
                <a:gd name="T16" fmla="*/ 108 w 403"/>
                <a:gd name="T17" fmla="*/ 433 h 537"/>
                <a:gd name="T18" fmla="*/ 30 w 403"/>
                <a:gd name="T19" fmla="*/ 433 h 537"/>
                <a:gd name="T20" fmla="*/ 30 w 403"/>
                <a:gd name="T21" fmla="*/ 31 h 537"/>
                <a:gd name="T22" fmla="*/ 373 w 403"/>
                <a:gd name="T23" fmla="*/ 31 h 537"/>
                <a:gd name="T24" fmla="*/ 373 w 403"/>
                <a:gd name="T25" fmla="*/ 508 h 5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3" h="537">
                  <a:moveTo>
                    <a:pt x="403" y="0"/>
                  </a:moveTo>
                  <a:lnTo>
                    <a:pt x="0" y="0"/>
                  </a:lnTo>
                  <a:lnTo>
                    <a:pt x="0" y="447"/>
                  </a:lnTo>
                  <a:lnTo>
                    <a:pt x="92" y="537"/>
                  </a:lnTo>
                  <a:lnTo>
                    <a:pt x="403" y="537"/>
                  </a:lnTo>
                  <a:lnTo>
                    <a:pt x="403" y="0"/>
                  </a:lnTo>
                  <a:close/>
                  <a:moveTo>
                    <a:pt x="373" y="508"/>
                  </a:moveTo>
                  <a:lnTo>
                    <a:pt x="108" y="508"/>
                  </a:lnTo>
                  <a:lnTo>
                    <a:pt x="108" y="433"/>
                  </a:lnTo>
                  <a:lnTo>
                    <a:pt x="30" y="433"/>
                  </a:lnTo>
                  <a:lnTo>
                    <a:pt x="30" y="31"/>
                  </a:lnTo>
                  <a:lnTo>
                    <a:pt x="373" y="31"/>
                  </a:lnTo>
                  <a:lnTo>
                    <a:pt x="373" y="50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1" name="Rectangle 25"/>
            <p:cNvSpPr>
              <a:spLocks noChangeArrowheads="1"/>
            </p:cNvSpPr>
            <p:nvPr/>
          </p:nvSpPr>
          <p:spPr bwMode="auto">
            <a:xfrm>
              <a:off x="3441700" y="376238"/>
              <a:ext cx="176213" cy="3238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2" name="Rectangle 26"/>
            <p:cNvSpPr>
              <a:spLocks noChangeArrowheads="1"/>
            </p:cNvSpPr>
            <p:nvPr/>
          </p:nvSpPr>
          <p:spPr bwMode="auto">
            <a:xfrm>
              <a:off x="3411538" y="755651"/>
              <a:ext cx="438150" cy="460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3" name="Rectangle 27"/>
            <p:cNvSpPr>
              <a:spLocks noChangeArrowheads="1"/>
            </p:cNvSpPr>
            <p:nvPr/>
          </p:nvSpPr>
          <p:spPr bwMode="auto">
            <a:xfrm>
              <a:off x="3670300" y="565151"/>
              <a:ext cx="179388"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4" name="Rectangle 28"/>
            <p:cNvSpPr>
              <a:spLocks noChangeArrowheads="1"/>
            </p:cNvSpPr>
            <p:nvPr/>
          </p:nvSpPr>
          <p:spPr bwMode="auto">
            <a:xfrm>
              <a:off x="3670300" y="658813"/>
              <a:ext cx="179388" cy="412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5" name="Rectangle 29"/>
            <p:cNvSpPr>
              <a:spLocks noChangeArrowheads="1"/>
            </p:cNvSpPr>
            <p:nvPr/>
          </p:nvSpPr>
          <p:spPr bwMode="auto">
            <a:xfrm>
              <a:off x="3670300" y="471488"/>
              <a:ext cx="179388"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6" name="Rectangle 30"/>
            <p:cNvSpPr>
              <a:spLocks noChangeArrowheads="1"/>
            </p:cNvSpPr>
            <p:nvPr/>
          </p:nvSpPr>
          <p:spPr bwMode="auto">
            <a:xfrm>
              <a:off x="3670300" y="376238"/>
              <a:ext cx="179388" cy="412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7" name="Rectangle 31"/>
            <p:cNvSpPr>
              <a:spLocks noChangeArrowheads="1"/>
            </p:cNvSpPr>
            <p:nvPr/>
          </p:nvSpPr>
          <p:spPr bwMode="auto">
            <a:xfrm>
              <a:off x="3411538" y="842963"/>
              <a:ext cx="438150"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29" name="Freeform 6"/>
          <p:cNvSpPr/>
          <p:nvPr userDrawn="1"/>
        </p:nvSpPr>
        <p:spPr bwMode="auto">
          <a:xfrm>
            <a:off x="3213039" y="296368"/>
            <a:ext cx="8978961" cy="864888"/>
          </a:xfrm>
          <a:custGeom>
            <a:avLst/>
            <a:gdLst>
              <a:gd name="T0" fmla="*/ 6409 w 6533"/>
              <a:gd name="T1" fmla="*/ 0 h 617"/>
              <a:gd name="T2" fmla="*/ 0 w 6533"/>
              <a:gd name="T3" fmla="*/ 0 h 617"/>
              <a:gd name="T4" fmla="*/ 126 w 6533"/>
              <a:gd name="T5" fmla="*/ 310 h 617"/>
              <a:gd name="T6" fmla="*/ 0 w 6533"/>
              <a:gd name="T7" fmla="*/ 617 h 617"/>
              <a:gd name="T8" fmla="*/ 6409 w 6533"/>
              <a:gd name="T9" fmla="*/ 617 h 617"/>
              <a:gd name="T10" fmla="*/ 6533 w 6533"/>
              <a:gd name="T11" fmla="*/ 310 h 617"/>
              <a:gd name="T12" fmla="*/ 6409 w 6533"/>
              <a:gd name="T13" fmla="*/ 0 h 617"/>
              <a:gd name="connsiteX0" fmla="*/ 9810 w 9810"/>
              <a:gd name="connsiteY0" fmla="*/ 0 h 10000"/>
              <a:gd name="connsiteX1" fmla="*/ 0 w 9810"/>
              <a:gd name="connsiteY1" fmla="*/ 0 h 10000"/>
              <a:gd name="connsiteX2" fmla="*/ 193 w 9810"/>
              <a:gd name="connsiteY2" fmla="*/ 5024 h 10000"/>
              <a:gd name="connsiteX3" fmla="*/ 0 w 9810"/>
              <a:gd name="connsiteY3" fmla="*/ 10000 h 10000"/>
              <a:gd name="connsiteX4" fmla="*/ 9810 w 9810"/>
              <a:gd name="connsiteY4" fmla="*/ 10000 h 10000"/>
              <a:gd name="connsiteX5" fmla="*/ 7589 w 9810"/>
              <a:gd name="connsiteY5" fmla="*/ 5574 h 10000"/>
              <a:gd name="connsiteX6" fmla="*/ 9810 w 9810"/>
              <a:gd name="connsiteY6" fmla="*/ 0 h 10000"/>
              <a:gd name="connsiteX0-1" fmla="*/ 7021 w 10000"/>
              <a:gd name="connsiteY0-2" fmla="*/ 0 h 10000"/>
              <a:gd name="connsiteX1-3" fmla="*/ 0 w 10000"/>
              <a:gd name="connsiteY1-4" fmla="*/ 0 h 10000"/>
              <a:gd name="connsiteX2-5" fmla="*/ 197 w 10000"/>
              <a:gd name="connsiteY2-6" fmla="*/ 5024 h 10000"/>
              <a:gd name="connsiteX3-7" fmla="*/ 0 w 10000"/>
              <a:gd name="connsiteY3-8" fmla="*/ 10000 h 10000"/>
              <a:gd name="connsiteX4-9" fmla="*/ 10000 w 10000"/>
              <a:gd name="connsiteY4-10" fmla="*/ 10000 h 10000"/>
              <a:gd name="connsiteX5-11" fmla="*/ 7736 w 10000"/>
              <a:gd name="connsiteY5-12" fmla="*/ 5574 h 10000"/>
              <a:gd name="connsiteX6-13" fmla="*/ 7021 w 10000"/>
              <a:gd name="connsiteY6-14" fmla="*/ 0 h 10000"/>
              <a:gd name="connsiteX0-15" fmla="*/ 7021 w 7736"/>
              <a:gd name="connsiteY0-16" fmla="*/ 0 h 10038"/>
              <a:gd name="connsiteX1-17" fmla="*/ 0 w 7736"/>
              <a:gd name="connsiteY1-18" fmla="*/ 0 h 10038"/>
              <a:gd name="connsiteX2-19" fmla="*/ 197 w 7736"/>
              <a:gd name="connsiteY2-20" fmla="*/ 5024 h 10038"/>
              <a:gd name="connsiteX3-21" fmla="*/ 0 w 7736"/>
              <a:gd name="connsiteY3-22" fmla="*/ 10000 h 10038"/>
              <a:gd name="connsiteX4-23" fmla="*/ 7017 w 7736"/>
              <a:gd name="connsiteY4-24" fmla="*/ 10038 h 10038"/>
              <a:gd name="connsiteX5-25" fmla="*/ 7736 w 7736"/>
              <a:gd name="connsiteY5-26" fmla="*/ 5574 h 10038"/>
              <a:gd name="connsiteX6-27" fmla="*/ 7021 w 7736"/>
              <a:gd name="connsiteY6-28" fmla="*/ 0 h 10038"/>
              <a:gd name="connsiteX0-29" fmla="*/ 9076 w 9316"/>
              <a:gd name="connsiteY0-30" fmla="*/ 0 h 10000"/>
              <a:gd name="connsiteX1-31" fmla="*/ 0 w 9316"/>
              <a:gd name="connsiteY1-32" fmla="*/ 0 h 10000"/>
              <a:gd name="connsiteX2-33" fmla="*/ 255 w 9316"/>
              <a:gd name="connsiteY2-34" fmla="*/ 5005 h 10000"/>
              <a:gd name="connsiteX3-35" fmla="*/ 0 w 9316"/>
              <a:gd name="connsiteY3-36" fmla="*/ 9962 h 10000"/>
              <a:gd name="connsiteX4-37" fmla="*/ 9071 w 9316"/>
              <a:gd name="connsiteY4-38" fmla="*/ 10000 h 10000"/>
              <a:gd name="connsiteX5-39" fmla="*/ 9316 w 9316"/>
              <a:gd name="connsiteY5-40" fmla="*/ 5668 h 10000"/>
              <a:gd name="connsiteX6-41" fmla="*/ 9076 w 9316"/>
              <a:gd name="connsiteY6-42" fmla="*/ 0 h 10000"/>
              <a:gd name="connsiteX0-43" fmla="*/ 9742 w 10000"/>
              <a:gd name="connsiteY0-44" fmla="*/ 0 h 10000"/>
              <a:gd name="connsiteX1-45" fmla="*/ 0 w 10000"/>
              <a:gd name="connsiteY1-46" fmla="*/ 0 h 10000"/>
              <a:gd name="connsiteX2-47" fmla="*/ 274 w 10000"/>
              <a:gd name="connsiteY2-48" fmla="*/ 5005 h 10000"/>
              <a:gd name="connsiteX3-49" fmla="*/ 0 w 10000"/>
              <a:gd name="connsiteY3-50" fmla="*/ 9962 h 10000"/>
              <a:gd name="connsiteX4-51" fmla="*/ 9737 w 10000"/>
              <a:gd name="connsiteY4-52" fmla="*/ 10000 h 10000"/>
              <a:gd name="connsiteX5-53" fmla="*/ 10000 w 10000"/>
              <a:gd name="connsiteY5-54" fmla="*/ 5668 h 10000"/>
              <a:gd name="connsiteX6-55" fmla="*/ 9742 w 10000"/>
              <a:gd name="connsiteY6-56" fmla="*/ 0 h 10000"/>
              <a:gd name="connsiteX0-57" fmla="*/ 9742 w 9877"/>
              <a:gd name="connsiteY0-58" fmla="*/ 0 h 10000"/>
              <a:gd name="connsiteX1-59" fmla="*/ 0 w 9877"/>
              <a:gd name="connsiteY1-60" fmla="*/ 0 h 10000"/>
              <a:gd name="connsiteX2-61" fmla="*/ 274 w 9877"/>
              <a:gd name="connsiteY2-62" fmla="*/ 5005 h 10000"/>
              <a:gd name="connsiteX3-63" fmla="*/ 0 w 9877"/>
              <a:gd name="connsiteY3-64" fmla="*/ 9962 h 10000"/>
              <a:gd name="connsiteX4-65" fmla="*/ 9737 w 9877"/>
              <a:gd name="connsiteY4-66" fmla="*/ 10000 h 10000"/>
              <a:gd name="connsiteX5-67" fmla="*/ 9738 w 9877"/>
              <a:gd name="connsiteY5-68" fmla="*/ 5783 h 10000"/>
              <a:gd name="connsiteX6-69" fmla="*/ 9742 w 9877"/>
              <a:gd name="connsiteY6-70" fmla="*/ 0 h 10000"/>
              <a:gd name="connsiteX0-71" fmla="*/ 9863 w 9991"/>
              <a:gd name="connsiteY0-72" fmla="*/ 0 h 10000"/>
              <a:gd name="connsiteX1-73" fmla="*/ 0 w 9991"/>
              <a:gd name="connsiteY1-74" fmla="*/ 0 h 10000"/>
              <a:gd name="connsiteX2-75" fmla="*/ 277 w 9991"/>
              <a:gd name="connsiteY2-76" fmla="*/ 5005 h 10000"/>
              <a:gd name="connsiteX3-77" fmla="*/ 0 w 9991"/>
              <a:gd name="connsiteY3-78" fmla="*/ 9962 h 10000"/>
              <a:gd name="connsiteX4-79" fmla="*/ 9858 w 9991"/>
              <a:gd name="connsiteY4-80" fmla="*/ 10000 h 10000"/>
              <a:gd name="connsiteX5-81" fmla="*/ 9817 w 9991"/>
              <a:gd name="connsiteY5-82" fmla="*/ 5783 h 10000"/>
              <a:gd name="connsiteX6-83" fmla="*/ 9863 w 9991"/>
              <a:gd name="connsiteY6-84" fmla="*/ 0 h 10000"/>
              <a:gd name="connsiteX0-85" fmla="*/ 9872 w 10014"/>
              <a:gd name="connsiteY0-86" fmla="*/ 0 h 10000"/>
              <a:gd name="connsiteX1-87" fmla="*/ 0 w 10014"/>
              <a:gd name="connsiteY1-88" fmla="*/ 0 h 10000"/>
              <a:gd name="connsiteX2-89" fmla="*/ 277 w 10014"/>
              <a:gd name="connsiteY2-90" fmla="*/ 5005 h 10000"/>
              <a:gd name="connsiteX3-91" fmla="*/ 0 w 10014"/>
              <a:gd name="connsiteY3-92" fmla="*/ 9962 h 10000"/>
              <a:gd name="connsiteX4-93" fmla="*/ 9867 w 10014"/>
              <a:gd name="connsiteY4-94" fmla="*/ 10000 h 10000"/>
              <a:gd name="connsiteX5-95" fmla="*/ 9890 w 10014"/>
              <a:gd name="connsiteY5-96" fmla="*/ 5745 h 10000"/>
              <a:gd name="connsiteX6-97" fmla="*/ 9872 w 10014"/>
              <a:gd name="connsiteY6-98" fmla="*/ 0 h 10000"/>
              <a:gd name="connsiteX0-99" fmla="*/ 9872 w 10030"/>
              <a:gd name="connsiteY0-100" fmla="*/ 0 h 10000"/>
              <a:gd name="connsiteX1-101" fmla="*/ 0 w 10030"/>
              <a:gd name="connsiteY1-102" fmla="*/ 0 h 10000"/>
              <a:gd name="connsiteX2-103" fmla="*/ 277 w 10030"/>
              <a:gd name="connsiteY2-104" fmla="*/ 5005 h 10000"/>
              <a:gd name="connsiteX3-105" fmla="*/ 0 w 10030"/>
              <a:gd name="connsiteY3-106" fmla="*/ 9962 h 10000"/>
              <a:gd name="connsiteX4-107" fmla="*/ 9867 w 10030"/>
              <a:gd name="connsiteY4-108" fmla="*/ 10000 h 10000"/>
              <a:gd name="connsiteX5-109" fmla="*/ 9890 w 10030"/>
              <a:gd name="connsiteY5-110" fmla="*/ 5745 h 10000"/>
              <a:gd name="connsiteX6-111" fmla="*/ 9872 w 10030"/>
              <a:gd name="connsiteY6-112" fmla="*/ 0 h 10000"/>
              <a:gd name="connsiteX0-113" fmla="*/ 9872 w 9921"/>
              <a:gd name="connsiteY0-114" fmla="*/ 0 h 10000"/>
              <a:gd name="connsiteX1-115" fmla="*/ 0 w 9921"/>
              <a:gd name="connsiteY1-116" fmla="*/ 0 h 10000"/>
              <a:gd name="connsiteX2-117" fmla="*/ 277 w 9921"/>
              <a:gd name="connsiteY2-118" fmla="*/ 5005 h 10000"/>
              <a:gd name="connsiteX3-119" fmla="*/ 0 w 9921"/>
              <a:gd name="connsiteY3-120" fmla="*/ 9962 h 10000"/>
              <a:gd name="connsiteX4-121" fmla="*/ 9867 w 9921"/>
              <a:gd name="connsiteY4-122" fmla="*/ 10000 h 10000"/>
              <a:gd name="connsiteX5-123" fmla="*/ 9890 w 9921"/>
              <a:gd name="connsiteY5-124" fmla="*/ 5745 h 10000"/>
              <a:gd name="connsiteX6-125" fmla="*/ 9872 w 9921"/>
              <a:gd name="connsiteY6-126" fmla="*/ 0 h 10000"/>
              <a:gd name="connsiteX0-127" fmla="*/ 9951 w 9974"/>
              <a:gd name="connsiteY0-128" fmla="*/ 0 h 10000"/>
              <a:gd name="connsiteX1-129" fmla="*/ 0 w 9974"/>
              <a:gd name="connsiteY1-130" fmla="*/ 0 h 10000"/>
              <a:gd name="connsiteX2-131" fmla="*/ 279 w 9974"/>
              <a:gd name="connsiteY2-132" fmla="*/ 5005 h 10000"/>
              <a:gd name="connsiteX3-133" fmla="*/ 0 w 9974"/>
              <a:gd name="connsiteY3-134" fmla="*/ 9962 h 10000"/>
              <a:gd name="connsiteX4-135" fmla="*/ 9946 w 9974"/>
              <a:gd name="connsiteY4-136" fmla="*/ 10000 h 10000"/>
              <a:gd name="connsiteX5-137" fmla="*/ 9969 w 9974"/>
              <a:gd name="connsiteY5-138" fmla="*/ 5745 h 10000"/>
              <a:gd name="connsiteX6-139" fmla="*/ 9951 w 9974"/>
              <a:gd name="connsiteY6-140" fmla="*/ 0 h 10000"/>
              <a:gd name="connsiteX0-141" fmla="*/ 9977 w 10001"/>
              <a:gd name="connsiteY0-142" fmla="*/ 0 h 10000"/>
              <a:gd name="connsiteX1-143" fmla="*/ 0 w 10001"/>
              <a:gd name="connsiteY1-144" fmla="*/ 0 h 10000"/>
              <a:gd name="connsiteX2-145" fmla="*/ 280 w 10001"/>
              <a:gd name="connsiteY2-146" fmla="*/ 5005 h 10000"/>
              <a:gd name="connsiteX3-147" fmla="*/ 0 w 10001"/>
              <a:gd name="connsiteY3-148" fmla="*/ 9962 h 10000"/>
              <a:gd name="connsiteX4-149" fmla="*/ 9972 w 10001"/>
              <a:gd name="connsiteY4-150" fmla="*/ 10000 h 10000"/>
              <a:gd name="connsiteX5-151" fmla="*/ 9995 w 10001"/>
              <a:gd name="connsiteY5-152" fmla="*/ 5745 h 10000"/>
              <a:gd name="connsiteX6-153" fmla="*/ 9977 w 10001"/>
              <a:gd name="connsiteY6-154" fmla="*/ 0 h 10000"/>
              <a:gd name="connsiteX0-155" fmla="*/ 9977 w 10001"/>
              <a:gd name="connsiteY0-156" fmla="*/ 0 h 10000"/>
              <a:gd name="connsiteX1-157" fmla="*/ 0 w 10001"/>
              <a:gd name="connsiteY1-158" fmla="*/ 0 h 10000"/>
              <a:gd name="connsiteX2-159" fmla="*/ 280 w 10001"/>
              <a:gd name="connsiteY2-160" fmla="*/ 5005 h 10000"/>
              <a:gd name="connsiteX3-161" fmla="*/ 0 w 10001"/>
              <a:gd name="connsiteY3-162" fmla="*/ 9962 h 10000"/>
              <a:gd name="connsiteX4-163" fmla="*/ 9972 w 10001"/>
              <a:gd name="connsiteY4-164" fmla="*/ 10000 h 10000"/>
              <a:gd name="connsiteX5-165" fmla="*/ 9995 w 10001"/>
              <a:gd name="connsiteY5-166" fmla="*/ 5745 h 10000"/>
              <a:gd name="connsiteX6-167" fmla="*/ 9977 w 10001"/>
              <a:gd name="connsiteY6-168" fmla="*/ 0 h 10000"/>
              <a:gd name="connsiteX0-169" fmla="*/ 9977 w 10001"/>
              <a:gd name="connsiteY0-170" fmla="*/ 0 h 10000"/>
              <a:gd name="connsiteX1-171" fmla="*/ 0 w 10001"/>
              <a:gd name="connsiteY1-172" fmla="*/ 0 h 10000"/>
              <a:gd name="connsiteX2-173" fmla="*/ 280 w 10001"/>
              <a:gd name="connsiteY2-174" fmla="*/ 5005 h 10000"/>
              <a:gd name="connsiteX3-175" fmla="*/ 0 w 10001"/>
              <a:gd name="connsiteY3-176" fmla="*/ 9962 h 10000"/>
              <a:gd name="connsiteX4-177" fmla="*/ 9972 w 10001"/>
              <a:gd name="connsiteY4-178" fmla="*/ 10000 h 10000"/>
              <a:gd name="connsiteX5-179" fmla="*/ 9995 w 10001"/>
              <a:gd name="connsiteY5-180" fmla="*/ 5745 h 10000"/>
              <a:gd name="connsiteX6-181" fmla="*/ 9977 w 10001"/>
              <a:gd name="connsiteY6-182" fmla="*/ 0 h 10000"/>
              <a:gd name="connsiteX0-183" fmla="*/ 9977 w 9995"/>
              <a:gd name="connsiteY0-184" fmla="*/ 0 h 10000"/>
              <a:gd name="connsiteX1-185" fmla="*/ 0 w 9995"/>
              <a:gd name="connsiteY1-186" fmla="*/ 0 h 10000"/>
              <a:gd name="connsiteX2-187" fmla="*/ 280 w 9995"/>
              <a:gd name="connsiteY2-188" fmla="*/ 5005 h 10000"/>
              <a:gd name="connsiteX3-189" fmla="*/ 0 w 9995"/>
              <a:gd name="connsiteY3-190" fmla="*/ 9962 h 10000"/>
              <a:gd name="connsiteX4-191" fmla="*/ 9972 w 9995"/>
              <a:gd name="connsiteY4-192" fmla="*/ 10000 h 10000"/>
              <a:gd name="connsiteX5-193" fmla="*/ 9995 w 9995"/>
              <a:gd name="connsiteY5-194" fmla="*/ 5745 h 10000"/>
              <a:gd name="connsiteX6-195" fmla="*/ 9977 w 9995"/>
              <a:gd name="connsiteY6-196" fmla="*/ 0 h 10000"/>
              <a:gd name="connsiteX0-197" fmla="*/ 9999 w 10000"/>
              <a:gd name="connsiteY0-198" fmla="*/ 0 h 10000"/>
              <a:gd name="connsiteX1-199" fmla="*/ 0 w 10000"/>
              <a:gd name="connsiteY1-200" fmla="*/ 0 h 10000"/>
              <a:gd name="connsiteX2-201" fmla="*/ 280 w 10000"/>
              <a:gd name="connsiteY2-202" fmla="*/ 5005 h 10000"/>
              <a:gd name="connsiteX3-203" fmla="*/ 0 w 10000"/>
              <a:gd name="connsiteY3-204" fmla="*/ 9962 h 10000"/>
              <a:gd name="connsiteX4-205" fmla="*/ 9977 w 10000"/>
              <a:gd name="connsiteY4-206" fmla="*/ 10000 h 10000"/>
              <a:gd name="connsiteX5-207" fmla="*/ 10000 w 10000"/>
              <a:gd name="connsiteY5-208" fmla="*/ 5745 h 10000"/>
              <a:gd name="connsiteX6-209" fmla="*/ 9999 w 10000"/>
              <a:gd name="connsiteY6-210" fmla="*/ 0 h 10000"/>
              <a:gd name="connsiteX0-211" fmla="*/ 9999 w 10004"/>
              <a:gd name="connsiteY0-212" fmla="*/ 0 h 10000"/>
              <a:gd name="connsiteX1-213" fmla="*/ 0 w 10004"/>
              <a:gd name="connsiteY1-214" fmla="*/ 0 h 10000"/>
              <a:gd name="connsiteX2-215" fmla="*/ 280 w 10004"/>
              <a:gd name="connsiteY2-216" fmla="*/ 5005 h 10000"/>
              <a:gd name="connsiteX3-217" fmla="*/ 0 w 10004"/>
              <a:gd name="connsiteY3-218" fmla="*/ 9962 h 10000"/>
              <a:gd name="connsiteX4-219" fmla="*/ 10000 w 10004"/>
              <a:gd name="connsiteY4-220" fmla="*/ 10000 h 10000"/>
              <a:gd name="connsiteX5-221" fmla="*/ 10000 w 10004"/>
              <a:gd name="connsiteY5-222" fmla="*/ 5745 h 10000"/>
              <a:gd name="connsiteX6-223" fmla="*/ 9999 w 10004"/>
              <a:gd name="connsiteY6-224" fmla="*/ 0 h 10000"/>
              <a:gd name="connsiteX0-225" fmla="*/ 9999 w 10000"/>
              <a:gd name="connsiteY0-226" fmla="*/ 0 h 10000"/>
              <a:gd name="connsiteX1-227" fmla="*/ 0 w 10000"/>
              <a:gd name="connsiteY1-228" fmla="*/ 0 h 10000"/>
              <a:gd name="connsiteX2-229" fmla="*/ 280 w 10000"/>
              <a:gd name="connsiteY2-230" fmla="*/ 5005 h 10000"/>
              <a:gd name="connsiteX3-231" fmla="*/ 0 w 10000"/>
              <a:gd name="connsiteY3-232" fmla="*/ 9962 h 10000"/>
              <a:gd name="connsiteX4-233" fmla="*/ 10000 w 10000"/>
              <a:gd name="connsiteY4-234" fmla="*/ 10000 h 10000"/>
              <a:gd name="connsiteX5-235" fmla="*/ 10000 w 10000"/>
              <a:gd name="connsiteY5-236" fmla="*/ 5745 h 10000"/>
              <a:gd name="connsiteX6-237" fmla="*/ 9999 w 10000"/>
              <a:gd name="connsiteY6-238" fmla="*/ 0 h 10000"/>
              <a:gd name="connsiteX0-239" fmla="*/ 14796 w 14796"/>
              <a:gd name="connsiteY0-240" fmla="*/ 0 h 10000"/>
              <a:gd name="connsiteX1-241" fmla="*/ 0 w 14796"/>
              <a:gd name="connsiteY1-242" fmla="*/ 0 h 10000"/>
              <a:gd name="connsiteX2-243" fmla="*/ 280 w 14796"/>
              <a:gd name="connsiteY2-244" fmla="*/ 5005 h 10000"/>
              <a:gd name="connsiteX3-245" fmla="*/ 0 w 14796"/>
              <a:gd name="connsiteY3-246" fmla="*/ 9962 h 10000"/>
              <a:gd name="connsiteX4-247" fmla="*/ 10000 w 14796"/>
              <a:gd name="connsiteY4-248" fmla="*/ 10000 h 10000"/>
              <a:gd name="connsiteX5-249" fmla="*/ 10000 w 14796"/>
              <a:gd name="connsiteY5-250" fmla="*/ 5745 h 10000"/>
              <a:gd name="connsiteX6-251" fmla="*/ 14796 w 14796"/>
              <a:gd name="connsiteY6-252" fmla="*/ 0 h 10000"/>
              <a:gd name="connsiteX0-253" fmla="*/ 14796 w 14796"/>
              <a:gd name="connsiteY0-254" fmla="*/ 0 h 9968"/>
              <a:gd name="connsiteX1-255" fmla="*/ 0 w 14796"/>
              <a:gd name="connsiteY1-256" fmla="*/ 0 h 9968"/>
              <a:gd name="connsiteX2-257" fmla="*/ 280 w 14796"/>
              <a:gd name="connsiteY2-258" fmla="*/ 5005 h 9968"/>
              <a:gd name="connsiteX3-259" fmla="*/ 0 w 14796"/>
              <a:gd name="connsiteY3-260" fmla="*/ 9962 h 9968"/>
              <a:gd name="connsiteX4-261" fmla="*/ 14788 w 14796"/>
              <a:gd name="connsiteY4-262" fmla="*/ 9968 h 9968"/>
              <a:gd name="connsiteX5-263" fmla="*/ 10000 w 14796"/>
              <a:gd name="connsiteY5-264" fmla="*/ 5745 h 9968"/>
              <a:gd name="connsiteX6-265" fmla="*/ 14796 w 14796"/>
              <a:gd name="connsiteY6-266" fmla="*/ 0 h 9968"/>
              <a:gd name="connsiteX0-267" fmla="*/ 10000 w 10000"/>
              <a:gd name="connsiteY0-268" fmla="*/ 0 h 10000"/>
              <a:gd name="connsiteX1-269" fmla="*/ 0 w 10000"/>
              <a:gd name="connsiteY1-270" fmla="*/ 0 h 10000"/>
              <a:gd name="connsiteX2-271" fmla="*/ 189 w 10000"/>
              <a:gd name="connsiteY2-272" fmla="*/ 5021 h 10000"/>
              <a:gd name="connsiteX3-273" fmla="*/ 0 w 10000"/>
              <a:gd name="connsiteY3-274" fmla="*/ 9994 h 10000"/>
              <a:gd name="connsiteX4-275" fmla="*/ 9995 w 10000"/>
              <a:gd name="connsiteY4-276" fmla="*/ 10000 h 10000"/>
              <a:gd name="connsiteX5-277" fmla="*/ 9998 w 10000"/>
              <a:gd name="connsiteY5-278" fmla="*/ 6152 h 10000"/>
              <a:gd name="connsiteX6-279" fmla="*/ 10000 w 10000"/>
              <a:gd name="connsiteY6-280" fmla="*/ 0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0000" h="10000">
                <a:moveTo>
                  <a:pt x="10000" y="0"/>
                </a:moveTo>
                <a:lnTo>
                  <a:pt x="0" y="0"/>
                </a:lnTo>
                <a:cubicBezTo>
                  <a:pt x="62" y="1674"/>
                  <a:pt x="124" y="3347"/>
                  <a:pt x="189" y="5021"/>
                </a:cubicBezTo>
                <a:cubicBezTo>
                  <a:pt x="124" y="6679"/>
                  <a:pt x="62" y="8336"/>
                  <a:pt x="0" y="9994"/>
                </a:cubicBezTo>
                <a:lnTo>
                  <a:pt x="9995" y="10000"/>
                </a:lnTo>
                <a:cubicBezTo>
                  <a:pt x="9993" y="8184"/>
                  <a:pt x="9998" y="8051"/>
                  <a:pt x="9998" y="6152"/>
                </a:cubicBezTo>
                <a:cubicBezTo>
                  <a:pt x="9996" y="3296"/>
                  <a:pt x="10001" y="2674"/>
                  <a:pt x="10000" y="0"/>
                </a:cubicBez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30" name="Freeform 11"/>
          <p:cNvSpPr/>
          <p:nvPr userDrawn="1"/>
        </p:nvSpPr>
        <p:spPr bwMode="auto">
          <a:xfrm>
            <a:off x="310766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Layout>
</file>

<file path=ppt/slideLayouts/slideLayout169.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000">
        <p:fade/>
      </p:transition>
    </mc:Choice>
    <mc:Fallback>
      <p:transition spd="slow">
        <p:fade/>
      </p:transition>
    </mc:Fallback>
  </mc:AlternateContent>
</p:sldLayout>
</file>

<file path=ppt/slideLayouts/slideLayout170.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171.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172.xml><?xml version="1.0" encoding="utf-8"?>
<p:sldLayout xmlns:a="http://schemas.openxmlformats.org/drawingml/2006/main" xmlns:r="http://schemas.openxmlformats.org/officeDocument/2006/relationships" xmlns:p="http://schemas.openxmlformats.org/presentationml/2006/main" userDrawn="1">
  <p:cSld name="5#目录">
    <p:spTree>
      <p:nvGrpSpPr>
        <p:cNvPr id="1" name=""/>
        <p:cNvGrpSpPr/>
        <p:nvPr/>
      </p:nvGrpSpPr>
      <p:grpSpPr>
        <a:xfrm>
          <a:off x="0" y="0"/>
          <a:ext cx="0" cy="0"/>
          <a:chOff x="0" y="0"/>
          <a:chExt cx="0" cy="0"/>
        </a:xfrm>
      </p:grpSpPr>
      <p:sp>
        <p:nvSpPr>
          <p:cNvPr id="8" name="文本占位符 6"/>
          <p:cNvSpPr>
            <a:spLocks noGrp="1"/>
          </p:cNvSpPr>
          <p:nvPr>
            <p:ph type="body" sz="quarter" idx="10" hasCustomPrompt="1"/>
          </p:nvPr>
        </p:nvSpPr>
        <p:spPr>
          <a:xfrm>
            <a:off x="912283" y="1233487"/>
            <a:ext cx="10558800" cy="4680000"/>
          </a:xfrm>
        </p:spPr>
        <p:txBody>
          <a:bodyPr/>
          <a:lstStyle>
            <a:lvl1pPr marL="457200" marR="0" indent="-457200" algn="just" defTabSz="802005" rtl="0" eaLnBrk="1" fontAlgn="base" latinLnBrk="0" hangingPunct="1">
              <a:lnSpc>
                <a:spcPct val="140000"/>
              </a:lnSpc>
              <a:spcBef>
                <a:spcPct val="30000"/>
              </a:spcBef>
              <a:spcAft>
                <a:spcPct val="0"/>
              </a:spcAft>
              <a:buClr>
                <a:schemeClr val="tx1"/>
              </a:buClr>
              <a:buSzPct val="100000"/>
              <a:buFont typeface="+mj-lt"/>
              <a:buAutoNum type="arabicPeriod"/>
              <a:defRPr>
                <a:latin typeface="+mn-ea"/>
                <a:ea typeface="+mn-ea"/>
                <a:cs typeface="Arial" panose="020B0604020202020204" pitchFamily="34" charset="0"/>
              </a:defRPr>
            </a:lvl1pPr>
            <a:lvl2pPr>
              <a:buFont typeface="Wingdings" panose="05000000000000000000" pitchFamily="2" charset="2"/>
              <a:buChar char="p"/>
              <a:defRPr/>
            </a:lvl2pPr>
            <a:lvl3pPr>
              <a:defRPr/>
            </a:lvl3pPr>
            <a:lvl5pPr>
              <a:buNone/>
              <a:defRPr/>
            </a:lvl5pPr>
          </a:lstStyle>
          <a:p>
            <a:pPr marL="457200" indent="-457200">
              <a:buSzPct val="100000"/>
              <a:buFont typeface="+mj-lt"/>
              <a:buAutoNum type="arabicPeriod"/>
            </a:pPr>
            <a:r>
              <a:rPr lang="zh-CN" altLang="en-US" dirty="0"/>
              <a:t>一级目录一</a:t>
            </a:r>
            <a:endParaRPr lang="en-US" altLang="zh-CN" dirty="0"/>
          </a:p>
          <a:p>
            <a:pPr marL="457200" indent="-457200">
              <a:buSzPct val="100000"/>
              <a:buFont typeface="+mj-lt"/>
              <a:buAutoNum type="arabicPeriod"/>
            </a:pPr>
            <a:r>
              <a:rPr lang="zh-CN" altLang="en-US" dirty="0"/>
              <a:t>一级目录二</a:t>
            </a:r>
            <a:endParaRPr lang="en-US" altLang="zh-CN" dirty="0"/>
          </a:p>
          <a:p>
            <a:pPr marL="457200" indent="-457200">
              <a:buSzPct val="100000"/>
              <a:buFont typeface="+mj-lt"/>
              <a:buAutoNum type="arabicPeriod"/>
            </a:pPr>
            <a:r>
              <a:rPr lang="zh-CN" altLang="en-US" dirty="0"/>
              <a:t>一级目录三</a:t>
            </a:r>
            <a:endParaRPr lang="en-US" altLang="zh-CN" dirty="0"/>
          </a:p>
          <a:p>
            <a:pPr marL="457200" indent="-457200">
              <a:buSzPct val="100000"/>
              <a:buFont typeface="+mj-lt"/>
              <a:buAutoNum type="arabicPeriod"/>
            </a:pPr>
            <a:r>
              <a:rPr lang="zh-CN" altLang="en-US" dirty="0"/>
              <a:t>一级目录四</a:t>
            </a:r>
            <a:endParaRPr lang="en-US" altLang="zh-CN" dirty="0"/>
          </a:p>
          <a:p>
            <a:endParaRPr lang="zh-CN" altLang="en-US" dirty="0"/>
          </a:p>
        </p:txBody>
      </p:sp>
      <p:sp>
        <p:nvSpPr>
          <p:cNvPr id="6" name="TextBox 10"/>
          <p:cNvSpPr txBox="1"/>
          <p:nvPr userDrawn="1"/>
        </p:nvSpPr>
        <p:spPr bwMode="auto">
          <a:xfrm>
            <a:off x="1595500" y="408779"/>
            <a:ext cx="1665402" cy="639559"/>
          </a:xfrm>
          <a:prstGeom prst="rect">
            <a:avLst/>
          </a:prstGeom>
          <a:noFill/>
          <a:ln w="9525">
            <a:noFill/>
            <a:miter lim="800000"/>
          </a:ln>
        </p:spPr>
        <p:txBody>
          <a:bodyPr wrap="square" lIns="99980" tIns="49987" rIns="99980" bIns="49987" rtlCol="0">
            <a:spAutoFit/>
          </a:bodyPr>
          <a:lstStyle/>
          <a:p>
            <a:pPr defTabSz="1001395" eaLnBrk="0" hangingPunct="0"/>
            <a:r>
              <a:rPr lang="zh-CN" altLang="en-US" sz="3500" b="1" dirty="0" smtClean="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rPr>
              <a:t>目录</a:t>
            </a:r>
            <a:endParaRPr lang="zh-CN" altLang="en-US" sz="3500" b="1" dirty="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7"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9"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10" name="组合 9"/>
          <p:cNvGrpSpPr/>
          <p:nvPr userDrawn="1"/>
        </p:nvGrpSpPr>
        <p:grpSpPr>
          <a:xfrm>
            <a:off x="587388" y="515379"/>
            <a:ext cx="358335" cy="426359"/>
            <a:chOff x="3295650" y="230188"/>
            <a:chExt cx="936625" cy="1114426"/>
          </a:xfrm>
          <a:solidFill>
            <a:schemeClr val="bg1"/>
          </a:solidFill>
        </p:grpSpPr>
        <p:sp>
          <p:nvSpPr>
            <p:cNvPr id="11" name="Rectangle 16"/>
            <p:cNvSpPr>
              <a:spLocks noChangeArrowheads="1"/>
            </p:cNvSpPr>
            <p:nvPr/>
          </p:nvSpPr>
          <p:spPr bwMode="auto">
            <a:xfrm>
              <a:off x="3959225" y="876301"/>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3" name="Rectangle 17"/>
            <p:cNvSpPr>
              <a:spLocks noChangeArrowheads="1"/>
            </p:cNvSpPr>
            <p:nvPr/>
          </p:nvSpPr>
          <p:spPr bwMode="auto">
            <a:xfrm>
              <a:off x="3959225" y="777876"/>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4" name="Rectangle 18"/>
            <p:cNvSpPr>
              <a:spLocks noChangeArrowheads="1"/>
            </p:cNvSpPr>
            <p:nvPr/>
          </p:nvSpPr>
          <p:spPr bwMode="auto">
            <a:xfrm>
              <a:off x="3959225" y="677863"/>
              <a:ext cx="182563"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5" name="Rectangle 19"/>
            <p:cNvSpPr>
              <a:spLocks noChangeArrowheads="1"/>
            </p:cNvSpPr>
            <p:nvPr/>
          </p:nvSpPr>
          <p:spPr bwMode="auto">
            <a:xfrm>
              <a:off x="3959225" y="582613"/>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6" name="Rectangle 20"/>
            <p:cNvSpPr>
              <a:spLocks noChangeArrowheads="1"/>
            </p:cNvSpPr>
            <p:nvPr/>
          </p:nvSpPr>
          <p:spPr bwMode="auto">
            <a:xfrm>
              <a:off x="3676650" y="1101726"/>
              <a:ext cx="469900"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7" name="Rectangle 21"/>
            <p:cNvSpPr>
              <a:spLocks noChangeArrowheads="1"/>
            </p:cNvSpPr>
            <p:nvPr/>
          </p:nvSpPr>
          <p:spPr bwMode="auto">
            <a:xfrm>
              <a:off x="3676650" y="1198563"/>
              <a:ext cx="469900"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8" name="Freeform 22"/>
            <p:cNvSpPr/>
            <p:nvPr/>
          </p:nvSpPr>
          <p:spPr bwMode="auto">
            <a:xfrm>
              <a:off x="3590925" y="482601"/>
              <a:ext cx="641350" cy="862013"/>
            </a:xfrm>
            <a:custGeom>
              <a:avLst/>
              <a:gdLst>
                <a:gd name="T0" fmla="*/ 229 w 404"/>
                <a:gd name="T1" fmla="*/ 0 h 543"/>
                <a:gd name="T2" fmla="*/ 229 w 404"/>
                <a:gd name="T3" fmla="*/ 30 h 543"/>
                <a:gd name="T4" fmla="*/ 373 w 404"/>
                <a:gd name="T5" fmla="*/ 30 h 543"/>
                <a:gd name="T6" fmla="*/ 373 w 404"/>
                <a:gd name="T7" fmla="*/ 513 h 543"/>
                <a:gd name="T8" fmla="*/ 33 w 404"/>
                <a:gd name="T9" fmla="*/ 513 h 543"/>
                <a:gd name="T10" fmla="*/ 31 w 404"/>
                <a:gd name="T11" fmla="*/ 387 h 543"/>
                <a:gd name="T12" fmla="*/ 0 w 404"/>
                <a:gd name="T13" fmla="*/ 387 h 543"/>
                <a:gd name="T14" fmla="*/ 0 w 404"/>
                <a:gd name="T15" fmla="*/ 543 h 543"/>
                <a:gd name="T16" fmla="*/ 404 w 404"/>
                <a:gd name="T17" fmla="*/ 543 h 543"/>
                <a:gd name="T18" fmla="*/ 404 w 404"/>
                <a:gd name="T19" fmla="*/ 0 h 543"/>
                <a:gd name="T20" fmla="*/ 229 w 404"/>
                <a:gd name="T21" fmla="*/ 0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4" h="543">
                  <a:moveTo>
                    <a:pt x="229" y="0"/>
                  </a:moveTo>
                  <a:lnTo>
                    <a:pt x="229" y="30"/>
                  </a:lnTo>
                  <a:lnTo>
                    <a:pt x="373" y="30"/>
                  </a:lnTo>
                  <a:lnTo>
                    <a:pt x="373" y="513"/>
                  </a:lnTo>
                  <a:lnTo>
                    <a:pt x="33" y="513"/>
                  </a:lnTo>
                  <a:lnTo>
                    <a:pt x="31" y="387"/>
                  </a:lnTo>
                  <a:lnTo>
                    <a:pt x="0" y="387"/>
                  </a:lnTo>
                  <a:lnTo>
                    <a:pt x="0" y="543"/>
                  </a:lnTo>
                  <a:lnTo>
                    <a:pt x="404" y="543"/>
                  </a:lnTo>
                  <a:lnTo>
                    <a:pt x="404" y="0"/>
                  </a:lnTo>
                  <a:lnTo>
                    <a:pt x="229"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9" name="Rectangle 23"/>
            <p:cNvSpPr>
              <a:spLocks noChangeArrowheads="1"/>
            </p:cNvSpPr>
            <p:nvPr/>
          </p:nvSpPr>
          <p:spPr bwMode="auto">
            <a:xfrm>
              <a:off x="3959225" y="989013"/>
              <a:ext cx="182563"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0" name="Freeform 24"/>
            <p:cNvSpPr>
              <a:spLocks noEditPoints="1"/>
            </p:cNvSpPr>
            <p:nvPr/>
          </p:nvSpPr>
          <p:spPr bwMode="auto">
            <a:xfrm>
              <a:off x="3295650" y="230188"/>
              <a:ext cx="639763" cy="852488"/>
            </a:xfrm>
            <a:custGeom>
              <a:avLst/>
              <a:gdLst>
                <a:gd name="T0" fmla="*/ 403 w 403"/>
                <a:gd name="T1" fmla="*/ 0 h 537"/>
                <a:gd name="T2" fmla="*/ 0 w 403"/>
                <a:gd name="T3" fmla="*/ 0 h 537"/>
                <a:gd name="T4" fmla="*/ 0 w 403"/>
                <a:gd name="T5" fmla="*/ 447 h 537"/>
                <a:gd name="T6" fmla="*/ 92 w 403"/>
                <a:gd name="T7" fmla="*/ 537 h 537"/>
                <a:gd name="T8" fmla="*/ 403 w 403"/>
                <a:gd name="T9" fmla="*/ 537 h 537"/>
                <a:gd name="T10" fmla="*/ 403 w 403"/>
                <a:gd name="T11" fmla="*/ 0 h 537"/>
                <a:gd name="T12" fmla="*/ 373 w 403"/>
                <a:gd name="T13" fmla="*/ 508 h 537"/>
                <a:gd name="T14" fmla="*/ 108 w 403"/>
                <a:gd name="T15" fmla="*/ 508 h 537"/>
                <a:gd name="T16" fmla="*/ 108 w 403"/>
                <a:gd name="T17" fmla="*/ 433 h 537"/>
                <a:gd name="T18" fmla="*/ 30 w 403"/>
                <a:gd name="T19" fmla="*/ 433 h 537"/>
                <a:gd name="T20" fmla="*/ 30 w 403"/>
                <a:gd name="T21" fmla="*/ 31 h 537"/>
                <a:gd name="T22" fmla="*/ 373 w 403"/>
                <a:gd name="T23" fmla="*/ 31 h 537"/>
                <a:gd name="T24" fmla="*/ 373 w 403"/>
                <a:gd name="T25" fmla="*/ 508 h 5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3" h="537">
                  <a:moveTo>
                    <a:pt x="403" y="0"/>
                  </a:moveTo>
                  <a:lnTo>
                    <a:pt x="0" y="0"/>
                  </a:lnTo>
                  <a:lnTo>
                    <a:pt x="0" y="447"/>
                  </a:lnTo>
                  <a:lnTo>
                    <a:pt x="92" y="537"/>
                  </a:lnTo>
                  <a:lnTo>
                    <a:pt x="403" y="537"/>
                  </a:lnTo>
                  <a:lnTo>
                    <a:pt x="403" y="0"/>
                  </a:lnTo>
                  <a:close/>
                  <a:moveTo>
                    <a:pt x="373" y="508"/>
                  </a:moveTo>
                  <a:lnTo>
                    <a:pt x="108" y="508"/>
                  </a:lnTo>
                  <a:lnTo>
                    <a:pt x="108" y="433"/>
                  </a:lnTo>
                  <a:lnTo>
                    <a:pt x="30" y="433"/>
                  </a:lnTo>
                  <a:lnTo>
                    <a:pt x="30" y="31"/>
                  </a:lnTo>
                  <a:lnTo>
                    <a:pt x="373" y="31"/>
                  </a:lnTo>
                  <a:lnTo>
                    <a:pt x="373" y="50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1" name="Rectangle 25"/>
            <p:cNvSpPr>
              <a:spLocks noChangeArrowheads="1"/>
            </p:cNvSpPr>
            <p:nvPr/>
          </p:nvSpPr>
          <p:spPr bwMode="auto">
            <a:xfrm>
              <a:off x="3441700" y="376238"/>
              <a:ext cx="176213" cy="3238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2" name="Rectangle 26"/>
            <p:cNvSpPr>
              <a:spLocks noChangeArrowheads="1"/>
            </p:cNvSpPr>
            <p:nvPr/>
          </p:nvSpPr>
          <p:spPr bwMode="auto">
            <a:xfrm>
              <a:off x="3411538" y="755651"/>
              <a:ext cx="438150" cy="460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3" name="Rectangle 27"/>
            <p:cNvSpPr>
              <a:spLocks noChangeArrowheads="1"/>
            </p:cNvSpPr>
            <p:nvPr/>
          </p:nvSpPr>
          <p:spPr bwMode="auto">
            <a:xfrm>
              <a:off x="3670300" y="565151"/>
              <a:ext cx="179388"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4" name="Rectangle 28"/>
            <p:cNvSpPr>
              <a:spLocks noChangeArrowheads="1"/>
            </p:cNvSpPr>
            <p:nvPr/>
          </p:nvSpPr>
          <p:spPr bwMode="auto">
            <a:xfrm>
              <a:off x="3670300" y="658813"/>
              <a:ext cx="179388" cy="412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5" name="Rectangle 29"/>
            <p:cNvSpPr>
              <a:spLocks noChangeArrowheads="1"/>
            </p:cNvSpPr>
            <p:nvPr/>
          </p:nvSpPr>
          <p:spPr bwMode="auto">
            <a:xfrm>
              <a:off x="3670300" y="471488"/>
              <a:ext cx="179388"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6" name="Rectangle 30"/>
            <p:cNvSpPr>
              <a:spLocks noChangeArrowheads="1"/>
            </p:cNvSpPr>
            <p:nvPr/>
          </p:nvSpPr>
          <p:spPr bwMode="auto">
            <a:xfrm>
              <a:off x="3670300" y="376238"/>
              <a:ext cx="179388" cy="412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7" name="Rectangle 31"/>
            <p:cNvSpPr>
              <a:spLocks noChangeArrowheads="1"/>
            </p:cNvSpPr>
            <p:nvPr/>
          </p:nvSpPr>
          <p:spPr bwMode="auto">
            <a:xfrm>
              <a:off x="3411538" y="842963"/>
              <a:ext cx="438150"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29" name="Freeform 6"/>
          <p:cNvSpPr/>
          <p:nvPr userDrawn="1"/>
        </p:nvSpPr>
        <p:spPr bwMode="auto">
          <a:xfrm>
            <a:off x="3213039" y="296368"/>
            <a:ext cx="8978961" cy="864888"/>
          </a:xfrm>
          <a:custGeom>
            <a:avLst/>
            <a:gdLst>
              <a:gd name="T0" fmla="*/ 6409 w 6533"/>
              <a:gd name="T1" fmla="*/ 0 h 617"/>
              <a:gd name="T2" fmla="*/ 0 w 6533"/>
              <a:gd name="T3" fmla="*/ 0 h 617"/>
              <a:gd name="T4" fmla="*/ 126 w 6533"/>
              <a:gd name="T5" fmla="*/ 310 h 617"/>
              <a:gd name="T6" fmla="*/ 0 w 6533"/>
              <a:gd name="T7" fmla="*/ 617 h 617"/>
              <a:gd name="T8" fmla="*/ 6409 w 6533"/>
              <a:gd name="T9" fmla="*/ 617 h 617"/>
              <a:gd name="T10" fmla="*/ 6533 w 6533"/>
              <a:gd name="T11" fmla="*/ 310 h 617"/>
              <a:gd name="T12" fmla="*/ 6409 w 6533"/>
              <a:gd name="T13" fmla="*/ 0 h 617"/>
              <a:gd name="connsiteX0" fmla="*/ 9810 w 9810"/>
              <a:gd name="connsiteY0" fmla="*/ 0 h 10000"/>
              <a:gd name="connsiteX1" fmla="*/ 0 w 9810"/>
              <a:gd name="connsiteY1" fmla="*/ 0 h 10000"/>
              <a:gd name="connsiteX2" fmla="*/ 193 w 9810"/>
              <a:gd name="connsiteY2" fmla="*/ 5024 h 10000"/>
              <a:gd name="connsiteX3" fmla="*/ 0 w 9810"/>
              <a:gd name="connsiteY3" fmla="*/ 10000 h 10000"/>
              <a:gd name="connsiteX4" fmla="*/ 9810 w 9810"/>
              <a:gd name="connsiteY4" fmla="*/ 10000 h 10000"/>
              <a:gd name="connsiteX5" fmla="*/ 7589 w 9810"/>
              <a:gd name="connsiteY5" fmla="*/ 5574 h 10000"/>
              <a:gd name="connsiteX6" fmla="*/ 9810 w 9810"/>
              <a:gd name="connsiteY6" fmla="*/ 0 h 10000"/>
              <a:gd name="connsiteX0-1" fmla="*/ 7021 w 10000"/>
              <a:gd name="connsiteY0-2" fmla="*/ 0 h 10000"/>
              <a:gd name="connsiteX1-3" fmla="*/ 0 w 10000"/>
              <a:gd name="connsiteY1-4" fmla="*/ 0 h 10000"/>
              <a:gd name="connsiteX2-5" fmla="*/ 197 w 10000"/>
              <a:gd name="connsiteY2-6" fmla="*/ 5024 h 10000"/>
              <a:gd name="connsiteX3-7" fmla="*/ 0 w 10000"/>
              <a:gd name="connsiteY3-8" fmla="*/ 10000 h 10000"/>
              <a:gd name="connsiteX4-9" fmla="*/ 10000 w 10000"/>
              <a:gd name="connsiteY4-10" fmla="*/ 10000 h 10000"/>
              <a:gd name="connsiteX5-11" fmla="*/ 7736 w 10000"/>
              <a:gd name="connsiteY5-12" fmla="*/ 5574 h 10000"/>
              <a:gd name="connsiteX6-13" fmla="*/ 7021 w 10000"/>
              <a:gd name="connsiteY6-14" fmla="*/ 0 h 10000"/>
              <a:gd name="connsiteX0-15" fmla="*/ 7021 w 7736"/>
              <a:gd name="connsiteY0-16" fmla="*/ 0 h 10038"/>
              <a:gd name="connsiteX1-17" fmla="*/ 0 w 7736"/>
              <a:gd name="connsiteY1-18" fmla="*/ 0 h 10038"/>
              <a:gd name="connsiteX2-19" fmla="*/ 197 w 7736"/>
              <a:gd name="connsiteY2-20" fmla="*/ 5024 h 10038"/>
              <a:gd name="connsiteX3-21" fmla="*/ 0 w 7736"/>
              <a:gd name="connsiteY3-22" fmla="*/ 10000 h 10038"/>
              <a:gd name="connsiteX4-23" fmla="*/ 7017 w 7736"/>
              <a:gd name="connsiteY4-24" fmla="*/ 10038 h 10038"/>
              <a:gd name="connsiteX5-25" fmla="*/ 7736 w 7736"/>
              <a:gd name="connsiteY5-26" fmla="*/ 5574 h 10038"/>
              <a:gd name="connsiteX6-27" fmla="*/ 7021 w 7736"/>
              <a:gd name="connsiteY6-28" fmla="*/ 0 h 10038"/>
              <a:gd name="connsiteX0-29" fmla="*/ 9076 w 9316"/>
              <a:gd name="connsiteY0-30" fmla="*/ 0 h 10000"/>
              <a:gd name="connsiteX1-31" fmla="*/ 0 w 9316"/>
              <a:gd name="connsiteY1-32" fmla="*/ 0 h 10000"/>
              <a:gd name="connsiteX2-33" fmla="*/ 255 w 9316"/>
              <a:gd name="connsiteY2-34" fmla="*/ 5005 h 10000"/>
              <a:gd name="connsiteX3-35" fmla="*/ 0 w 9316"/>
              <a:gd name="connsiteY3-36" fmla="*/ 9962 h 10000"/>
              <a:gd name="connsiteX4-37" fmla="*/ 9071 w 9316"/>
              <a:gd name="connsiteY4-38" fmla="*/ 10000 h 10000"/>
              <a:gd name="connsiteX5-39" fmla="*/ 9316 w 9316"/>
              <a:gd name="connsiteY5-40" fmla="*/ 5668 h 10000"/>
              <a:gd name="connsiteX6-41" fmla="*/ 9076 w 9316"/>
              <a:gd name="connsiteY6-42" fmla="*/ 0 h 10000"/>
              <a:gd name="connsiteX0-43" fmla="*/ 9742 w 10000"/>
              <a:gd name="connsiteY0-44" fmla="*/ 0 h 10000"/>
              <a:gd name="connsiteX1-45" fmla="*/ 0 w 10000"/>
              <a:gd name="connsiteY1-46" fmla="*/ 0 h 10000"/>
              <a:gd name="connsiteX2-47" fmla="*/ 274 w 10000"/>
              <a:gd name="connsiteY2-48" fmla="*/ 5005 h 10000"/>
              <a:gd name="connsiteX3-49" fmla="*/ 0 w 10000"/>
              <a:gd name="connsiteY3-50" fmla="*/ 9962 h 10000"/>
              <a:gd name="connsiteX4-51" fmla="*/ 9737 w 10000"/>
              <a:gd name="connsiteY4-52" fmla="*/ 10000 h 10000"/>
              <a:gd name="connsiteX5-53" fmla="*/ 10000 w 10000"/>
              <a:gd name="connsiteY5-54" fmla="*/ 5668 h 10000"/>
              <a:gd name="connsiteX6-55" fmla="*/ 9742 w 10000"/>
              <a:gd name="connsiteY6-56" fmla="*/ 0 h 10000"/>
              <a:gd name="connsiteX0-57" fmla="*/ 9742 w 9877"/>
              <a:gd name="connsiteY0-58" fmla="*/ 0 h 10000"/>
              <a:gd name="connsiteX1-59" fmla="*/ 0 w 9877"/>
              <a:gd name="connsiteY1-60" fmla="*/ 0 h 10000"/>
              <a:gd name="connsiteX2-61" fmla="*/ 274 w 9877"/>
              <a:gd name="connsiteY2-62" fmla="*/ 5005 h 10000"/>
              <a:gd name="connsiteX3-63" fmla="*/ 0 w 9877"/>
              <a:gd name="connsiteY3-64" fmla="*/ 9962 h 10000"/>
              <a:gd name="connsiteX4-65" fmla="*/ 9737 w 9877"/>
              <a:gd name="connsiteY4-66" fmla="*/ 10000 h 10000"/>
              <a:gd name="connsiteX5-67" fmla="*/ 9738 w 9877"/>
              <a:gd name="connsiteY5-68" fmla="*/ 5783 h 10000"/>
              <a:gd name="connsiteX6-69" fmla="*/ 9742 w 9877"/>
              <a:gd name="connsiteY6-70" fmla="*/ 0 h 10000"/>
              <a:gd name="connsiteX0-71" fmla="*/ 9863 w 9991"/>
              <a:gd name="connsiteY0-72" fmla="*/ 0 h 10000"/>
              <a:gd name="connsiteX1-73" fmla="*/ 0 w 9991"/>
              <a:gd name="connsiteY1-74" fmla="*/ 0 h 10000"/>
              <a:gd name="connsiteX2-75" fmla="*/ 277 w 9991"/>
              <a:gd name="connsiteY2-76" fmla="*/ 5005 h 10000"/>
              <a:gd name="connsiteX3-77" fmla="*/ 0 w 9991"/>
              <a:gd name="connsiteY3-78" fmla="*/ 9962 h 10000"/>
              <a:gd name="connsiteX4-79" fmla="*/ 9858 w 9991"/>
              <a:gd name="connsiteY4-80" fmla="*/ 10000 h 10000"/>
              <a:gd name="connsiteX5-81" fmla="*/ 9817 w 9991"/>
              <a:gd name="connsiteY5-82" fmla="*/ 5783 h 10000"/>
              <a:gd name="connsiteX6-83" fmla="*/ 9863 w 9991"/>
              <a:gd name="connsiteY6-84" fmla="*/ 0 h 10000"/>
              <a:gd name="connsiteX0-85" fmla="*/ 9872 w 10014"/>
              <a:gd name="connsiteY0-86" fmla="*/ 0 h 10000"/>
              <a:gd name="connsiteX1-87" fmla="*/ 0 w 10014"/>
              <a:gd name="connsiteY1-88" fmla="*/ 0 h 10000"/>
              <a:gd name="connsiteX2-89" fmla="*/ 277 w 10014"/>
              <a:gd name="connsiteY2-90" fmla="*/ 5005 h 10000"/>
              <a:gd name="connsiteX3-91" fmla="*/ 0 w 10014"/>
              <a:gd name="connsiteY3-92" fmla="*/ 9962 h 10000"/>
              <a:gd name="connsiteX4-93" fmla="*/ 9867 w 10014"/>
              <a:gd name="connsiteY4-94" fmla="*/ 10000 h 10000"/>
              <a:gd name="connsiteX5-95" fmla="*/ 9890 w 10014"/>
              <a:gd name="connsiteY5-96" fmla="*/ 5745 h 10000"/>
              <a:gd name="connsiteX6-97" fmla="*/ 9872 w 10014"/>
              <a:gd name="connsiteY6-98" fmla="*/ 0 h 10000"/>
              <a:gd name="connsiteX0-99" fmla="*/ 9872 w 10030"/>
              <a:gd name="connsiteY0-100" fmla="*/ 0 h 10000"/>
              <a:gd name="connsiteX1-101" fmla="*/ 0 w 10030"/>
              <a:gd name="connsiteY1-102" fmla="*/ 0 h 10000"/>
              <a:gd name="connsiteX2-103" fmla="*/ 277 w 10030"/>
              <a:gd name="connsiteY2-104" fmla="*/ 5005 h 10000"/>
              <a:gd name="connsiteX3-105" fmla="*/ 0 w 10030"/>
              <a:gd name="connsiteY3-106" fmla="*/ 9962 h 10000"/>
              <a:gd name="connsiteX4-107" fmla="*/ 9867 w 10030"/>
              <a:gd name="connsiteY4-108" fmla="*/ 10000 h 10000"/>
              <a:gd name="connsiteX5-109" fmla="*/ 9890 w 10030"/>
              <a:gd name="connsiteY5-110" fmla="*/ 5745 h 10000"/>
              <a:gd name="connsiteX6-111" fmla="*/ 9872 w 10030"/>
              <a:gd name="connsiteY6-112" fmla="*/ 0 h 10000"/>
              <a:gd name="connsiteX0-113" fmla="*/ 9872 w 9921"/>
              <a:gd name="connsiteY0-114" fmla="*/ 0 h 10000"/>
              <a:gd name="connsiteX1-115" fmla="*/ 0 w 9921"/>
              <a:gd name="connsiteY1-116" fmla="*/ 0 h 10000"/>
              <a:gd name="connsiteX2-117" fmla="*/ 277 w 9921"/>
              <a:gd name="connsiteY2-118" fmla="*/ 5005 h 10000"/>
              <a:gd name="connsiteX3-119" fmla="*/ 0 w 9921"/>
              <a:gd name="connsiteY3-120" fmla="*/ 9962 h 10000"/>
              <a:gd name="connsiteX4-121" fmla="*/ 9867 w 9921"/>
              <a:gd name="connsiteY4-122" fmla="*/ 10000 h 10000"/>
              <a:gd name="connsiteX5-123" fmla="*/ 9890 w 9921"/>
              <a:gd name="connsiteY5-124" fmla="*/ 5745 h 10000"/>
              <a:gd name="connsiteX6-125" fmla="*/ 9872 w 9921"/>
              <a:gd name="connsiteY6-126" fmla="*/ 0 h 10000"/>
              <a:gd name="connsiteX0-127" fmla="*/ 9951 w 9974"/>
              <a:gd name="connsiteY0-128" fmla="*/ 0 h 10000"/>
              <a:gd name="connsiteX1-129" fmla="*/ 0 w 9974"/>
              <a:gd name="connsiteY1-130" fmla="*/ 0 h 10000"/>
              <a:gd name="connsiteX2-131" fmla="*/ 279 w 9974"/>
              <a:gd name="connsiteY2-132" fmla="*/ 5005 h 10000"/>
              <a:gd name="connsiteX3-133" fmla="*/ 0 w 9974"/>
              <a:gd name="connsiteY3-134" fmla="*/ 9962 h 10000"/>
              <a:gd name="connsiteX4-135" fmla="*/ 9946 w 9974"/>
              <a:gd name="connsiteY4-136" fmla="*/ 10000 h 10000"/>
              <a:gd name="connsiteX5-137" fmla="*/ 9969 w 9974"/>
              <a:gd name="connsiteY5-138" fmla="*/ 5745 h 10000"/>
              <a:gd name="connsiteX6-139" fmla="*/ 9951 w 9974"/>
              <a:gd name="connsiteY6-140" fmla="*/ 0 h 10000"/>
              <a:gd name="connsiteX0-141" fmla="*/ 9977 w 10001"/>
              <a:gd name="connsiteY0-142" fmla="*/ 0 h 10000"/>
              <a:gd name="connsiteX1-143" fmla="*/ 0 w 10001"/>
              <a:gd name="connsiteY1-144" fmla="*/ 0 h 10000"/>
              <a:gd name="connsiteX2-145" fmla="*/ 280 w 10001"/>
              <a:gd name="connsiteY2-146" fmla="*/ 5005 h 10000"/>
              <a:gd name="connsiteX3-147" fmla="*/ 0 w 10001"/>
              <a:gd name="connsiteY3-148" fmla="*/ 9962 h 10000"/>
              <a:gd name="connsiteX4-149" fmla="*/ 9972 w 10001"/>
              <a:gd name="connsiteY4-150" fmla="*/ 10000 h 10000"/>
              <a:gd name="connsiteX5-151" fmla="*/ 9995 w 10001"/>
              <a:gd name="connsiteY5-152" fmla="*/ 5745 h 10000"/>
              <a:gd name="connsiteX6-153" fmla="*/ 9977 w 10001"/>
              <a:gd name="connsiteY6-154" fmla="*/ 0 h 10000"/>
              <a:gd name="connsiteX0-155" fmla="*/ 9977 w 10001"/>
              <a:gd name="connsiteY0-156" fmla="*/ 0 h 10000"/>
              <a:gd name="connsiteX1-157" fmla="*/ 0 w 10001"/>
              <a:gd name="connsiteY1-158" fmla="*/ 0 h 10000"/>
              <a:gd name="connsiteX2-159" fmla="*/ 280 w 10001"/>
              <a:gd name="connsiteY2-160" fmla="*/ 5005 h 10000"/>
              <a:gd name="connsiteX3-161" fmla="*/ 0 w 10001"/>
              <a:gd name="connsiteY3-162" fmla="*/ 9962 h 10000"/>
              <a:gd name="connsiteX4-163" fmla="*/ 9972 w 10001"/>
              <a:gd name="connsiteY4-164" fmla="*/ 10000 h 10000"/>
              <a:gd name="connsiteX5-165" fmla="*/ 9995 w 10001"/>
              <a:gd name="connsiteY5-166" fmla="*/ 5745 h 10000"/>
              <a:gd name="connsiteX6-167" fmla="*/ 9977 w 10001"/>
              <a:gd name="connsiteY6-168" fmla="*/ 0 h 10000"/>
              <a:gd name="connsiteX0-169" fmla="*/ 9977 w 10001"/>
              <a:gd name="connsiteY0-170" fmla="*/ 0 h 10000"/>
              <a:gd name="connsiteX1-171" fmla="*/ 0 w 10001"/>
              <a:gd name="connsiteY1-172" fmla="*/ 0 h 10000"/>
              <a:gd name="connsiteX2-173" fmla="*/ 280 w 10001"/>
              <a:gd name="connsiteY2-174" fmla="*/ 5005 h 10000"/>
              <a:gd name="connsiteX3-175" fmla="*/ 0 w 10001"/>
              <a:gd name="connsiteY3-176" fmla="*/ 9962 h 10000"/>
              <a:gd name="connsiteX4-177" fmla="*/ 9972 w 10001"/>
              <a:gd name="connsiteY4-178" fmla="*/ 10000 h 10000"/>
              <a:gd name="connsiteX5-179" fmla="*/ 9995 w 10001"/>
              <a:gd name="connsiteY5-180" fmla="*/ 5745 h 10000"/>
              <a:gd name="connsiteX6-181" fmla="*/ 9977 w 10001"/>
              <a:gd name="connsiteY6-182" fmla="*/ 0 h 10000"/>
              <a:gd name="connsiteX0-183" fmla="*/ 9977 w 9995"/>
              <a:gd name="connsiteY0-184" fmla="*/ 0 h 10000"/>
              <a:gd name="connsiteX1-185" fmla="*/ 0 w 9995"/>
              <a:gd name="connsiteY1-186" fmla="*/ 0 h 10000"/>
              <a:gd name="connsiteX2-187" fmla="*/ 280 w 9995"/>
              <a:gd name="connsiteY2-188" fmla="*/ 5005 h 10000"/>
              <a:gd name="connsiteX3-189" fmla="*/ 0 w 9995"/>
              <a:gd name="connsiteY3-190" fmla="*/ 9962 h 10000"/>
              <a:gd name="connsiteX4-191" fmla="*/ 9972 w 9995"/>
              <a:gd name="connsiteY4-192" fmla="*/ 10000 h 10000"/>
              <a:gd name="connsiteX5-193" fmla="*/ 9995 w 9995"/>
              <a:gd name="connsiteY5-194" fmla="*/ 5745 h 10000"/>
              <a:gd name="connsiteX6-195" fmla="*/ 9977 w 9995"/>
              <a:gd name="connsiteY6-196" fmla="*/ 0 h 10000"/>
              <a:gd name="connsiteX0-197" fmla="*/ 9999 w 10000"/>
              <a:gd name="connsiteY0-198" fmla="*/ 0 h 10000"/>
              <a:gd name="connsiteX1-199" fmla="*/ 0 w 10000"/>
              <a:gd name="connsiteY1-200" fmla="*/ 0 h 10000"/>
              <a:gd name="connsiteX2-201" fmla="*/ 280 w 10000"/>
              <a:gd name="connsiteY2-202" fmla="*/ 5005 h 10000"/>
              <a:gd name="connsiteX3-203" fmla="*/ 0 w 10000"/>
              <a:gd name="connsiteY3-204" fmla="*/ 9962 h 10000"/>
              <a:gd name="connsiteX4-205" fmla="*/ 9977 w 10000"/>
              <a:gd name="connsiteY4-206" fmla="*/ 10000 h 10000"/>
              <a:gd name="connsiteX5-207" fmla="*/ 10000 w 10000"/>
              <a:gd name="connsiteY5-208" fmla="*/ 5745 h 10000"/>
              <a:gd name="connsiteX6-209" fmla="*/ 9999 w 10000"/>
              <a:gd name="connsiteY6-210" fmla="*/ 0 h 10000"/>
              <a:gd name="connsiteX0-211" fmla="*/ 9999 w 10004"/>
              <a:gd name="connsiteY0-212" fmla="*/ 0 h 10000"/>
              <a:gd name="connsiteX1-213" fmla="*/ 0 w 10004"/>
              <a:gd name="connsiteY1-214" fmla="*/ 0 h 10000"/>
              <a:gd name="connsiteX2-215" fmla="*/ 280 w 10004"/>
              <a:gd name="connsiteY2-216" fmla="*/ 5005 h 10000"/>
              <a:gd name="connsiteX3-217" fmla="*/ 0 w 10004"/>
              <a:gd name="connsiteY3-218" fmla="*/ 9962 h 10000"/>
              <a:gd name="connsiteX4-219" fmla="*/ 10000 w 10004"/>
              <a:gd name="connsiteY4-220" fmla="*/ 10000 h 10000"/>
              <a:gd name="connsiteX5-221" fmla="*/ 10000 w 10004"/>
              <a:gd name="connsiteY5-222" fmla="*/ 5745 h 10000"/>
              <a:gd name="connsiteX6-223" fmla="*/ 9999 w 10004"/>
              <a:gd name="connsiteY6-224" fmla="*/ 0 h 10000"/>
              <a:gd name="connsiteX0-225" fmla="*/ 9999 w 10000"/>
              <a:gd name="connsiteY0-226" fmla="*/ 0 h 10000"/>
              <a:gd name="connsiteX1-227" fmla="*/ 0 w 10000"/>
              <a:gd name="connsiteY1-228" fmla="*/ 0 h 10000"/>
              <a:gd name="connsiteX2-229" fmla="*/ 280 w 10000"/>
              <a:gd name="connsiteY2-230" fmla="*/ 5005 h 10000"/>
              <a:gd name="connsiteX3-231" fmla="*/ 0 w 10000"/>
              <a:gd name="connsiteY3-232" fmla="*/ 9962 h 10000"/>
              <a:gd name="connsiteX4-233" fmla="*/ 10000 w 10000"/>
              <a:gd name="connsiteY4-234" fmla="*/ 10000 h 10000"/>
              <a:gd name="connsiteX5-235" fmla="*/ 10000 w 10000"/>
              <a:gd name="connsiteY5-236" fmla="*/ 5745 h 10000"/>
              <a:gd name="connsiteX6-237" fmla="*/ 9999 w 10000"/>
              <a:gd name="connsiteY6-238" fmla="*/ 0 h 10000"/>
              <a:gd name="connsiteX0-239" fmla="*/ 14796 w 14796"/>
              <a:gd name="connsiteY0-240" fmla="*/ 0 h 10000"/>
              <a:gd name="connsiteX1-241" fmla="*/ 0 w 14796"/>
              <a:gd name="connsiteY1-242" fmla="*/ 0 h 10000"/>
              <a:gd name="connsiteX2-243" fmla="*/ 280 w 14796"/>
              <a:gd name="connsiteY2-244" fmla="*/ 5005 h 10000"/>
              <a:gd name="connsiteX3-245" fmla="*/ 0 w 14796"/>
              <a:gd name="connsiteY3-246" fmla="*/ 9962 h 10000"/>
              <a:gd name="connsiteX4-247" fmla="*/ 10000 w 14796"/>
              <a:gd name="connsiteY4-248" fmla="*/ 10000 h 10000"/>
              <a:gd name="connsiteX5-249" fmla="*/ 10000 w 14796"/>
              <a:gd name="connsiteY5-250" fmla="*/ 5745 h 10000"/>
              <a:gd name="connsiteX6-251" fmla="*/ 14796 w 14796"/>
              <a:gd name="connsiteY6-252" fmla="*/ 0 h 10000"/>
              <a:gd name="connsiteX0-253" fmla="*/ 14796 w 14796"/>
              <a:gd name="connsiteY0-254" fmla="*/ 0 h 9968"/>
              <a:gd name="connsiteX1-255" fmla="*/ 0 w 14796"/>
              <a:gd name="connsiteY1-256" fmla="*/ 0 h 9968"/>
              <a:gd name="connsiteX2-257" fmla="*/ 280 w 14796"/>
              <a:gd name="connsiteY2-258" fmla="*/ 5005 h 9968"/>
              <a:gd name="connsiteX3-259" fmla="*/ 0 w 14796"/>
              <a:gd name="connsiteY3-260" fmla="*/ 9962 h 9968"/>
              <a:gd name="connsiteX4-261" fmla="*/ 14788 w 14796"/>
              <a:gd name="connsiteY4-262" fmla="*/ 9968 h 9968"/>
              <a:gd name="connsiteX5-263" fmla="*/ 10000 w 14796"/>
              <a:gd name="connsiteY5-264" fmla="*/ 5745 h 9968"/>
              <a:gd name="connsiteX6-265" fmla="*/ 14796 w 14796"/>
              <a:gd name="connsiteY6-266" fmla="*/ 0 h 9968"/>
              <a:gd name="connsiteX0-267" fmla="*/ 10000 w 10000"/>
              <a:gd name="connsiteY0-268" fmla="*/ 0 h 10000"/>
              <a:gd name="connsiteX1-269" fmla="*/ 0 w 10000"/>
              <a:gd name="connsiteY1-270" fmla="*/ 0 h 10000"/>
              <a:gd name="connsiteX2-271" fmla="*/ 189 w 10000"/>
              <a:gd name="connsiteY2-272" fmla="*/ 5021 h 10000"/>
              <a:gd name="connsiteX3-273" fmla="*/ 0 w 10000"/>
              <a:gd name="connsiteY3-274" fmla="*/ 9994 h 10000"/>
              <a:gd name="connsiteX4-275" fmla="*/ 9995 w 10000"/>
              <a:gd name="connsiteY4-276" fmla="*/ 10000 h 10000"/>
              <a:gd name="connsiteX5-277" fmla="*/ 9998 w 10000"/>
              <a:gd name="connsiteY5-278" fmla="*/ 6152 h 10000"/>
              <a:gd name="connsiteX6-279" fmla="*/ 10000 w 10000"/>
              <a:gd name="connsiteY6-280" fmla="*/ 0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0000" h="10000">
                <a:moveTo>
                  <a:pt x="10000" y="0"/>
                </a:moveTo>
                <a:lnTo>
                  <a:pt x="0" y="0"/>
                </a:lnTo>
                <a:cubicBezTo>
                  <a:pt x="62" y="1674"/>
                  <a:pt x="124" y="3347"/>
                  <a:pt x="189" y="5021"/>
                </a:cubicBezTo>
                <a:cubicBezTo>
                  <a:pt x="124" y="6679"/>
                  <a:pt x="62" y="8336"/>
                  <a:pt x="0" y="9994"/>
                </a:cubicBezTo>
                <a:lnTo>
                  <a:pt x="9995" y="10000"/>
                </a:lnTo>
                <a:cubicBezTo>
                  <a:pt x="9993" y="8184"/>
                  <a:pt x="9998" y="8051"/>
                  <a:pt x="9998" y="6152"/>
                </a:cubicBezTo>
                <a:cubicBezTo>
                  <a:pt x="9996" y="3296"/>
                  <a:pt x="10001" y="2674"/>
                  <a:pt x="10000" y="0"/>
                </a:cubicBez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30" name="Freeform 11"/>
          <p:cNvSpPr/>
          <p:nvPr userDrawn="1"/>
        </p:nvSpPr>
        <p:spPr bwMode="auto">
          <a:xfrm>
            <a:off x="310766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Layout>
</file>

<file path=ppt/slideLayouts/slideLayout173.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174.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175.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176.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177.xml><?xml version="1.0" encoding="utf-8"?>
<p:sldLayout xmlns:a="http://schemas.openxmlformats.org/drawingml/2006/main" xmlns:r="http://schemas.openxmlformats.org/officeDocument/2006/relationships" xmlns:p="http://schemas.openxmlformats.org/presentationml/2006/main" userDrawn="1">
  <p:cSld name="8#仅标题">
    <p:spTree>
      <p:nvGrpSpPr>
        <p:cNvPr id="1" name=""/>
        <p:cNvGrpSpPr/>
        <p:nvPr/>
      </p:nvGrpSpPr>
      <p:grpSpPr>
        <a:xfrm>
          <a:off x="0" y="0"/>
          <a:ext cx="0" cy="0"/>
          <a:chOff x="0" y="0"/>
          <a:chExt cx="0" cy="0"/>
        </a:xfrm>
      </p:grpSpPr>
      <p:sp>
        <p:nvSpPr>
          <p:cNvPr id="10"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1"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2" name="Freeform 12"/>
          <p:cNvSpPr>
            <a:spLocks noEditPoints="1"/>
          </p:cNvSpPr>
          <p:nvPr userDrawn="1"/>
        </p:nvSpPr>
        <p:spPr bwMode="auto">
          <a:xfrm>
            <a:off x="479376" y="474075"/>
            <a:ext cx="508162" cy="508967"/>
          </a:xfrm>
          <a:custGeom>
            <a:avLst/>
            <a:gdLst>
              <a:gd name="T0" fmla="*/ 1433 w 2867"/>
              <a:gd name="T1" fmla="*/ 0 h 2867"/>
              <a:gd name="T2" fmla="*/ 0 w 2867"/>
              <a:gd name="T3" fmla="*/ 1433 h 2867"/>
              <a:gd name="T4" fmla="*/ 1433 w 2867"/>
              <a:gd name="T5" fmla="*/ 2867 h 2867"/>
              <a:gd name="T6" fmla="*/ 2867 w 2867"/>
              <a:gd name="T7" fmla="*/ 1433 h 2867"/>
              <a:gd name="T8" fmla="*/ 1433 w 2867"/>
              <a:gd name="T9" fmla="*/ 0 h 2867"/>
              <a:gd name="T10" fmla="*/ 1433 w 2867"/>
              <a:gd name="T11" fmla="*/ 2662 h 2867"/>
              <a:gd name="T12" fmla="*/ 205 w 2867"/>
              <a:gd name="T13" fmla="*/ 1433 h 2867"/>
              <a:gd name="T14" fmla="*/ 1433 w 2867"/>
              <a:gd name="T15" fmla="*/ 205 h 2867"/>
              <a:gd name="T16" fmla="*/ 2662 w 2867"/>
              <a:gd name="T17" fmla="*/ 1433 h 2867"/>
              <a:gd name="T18" fmla="*/ 1433 w 2867"/>
              <a:gd name="T19" fmla="*/ 2662 h 2867"/>
              <a:gd name="T20" fmla="*/ 2336 w 2867"/>
              <a:gd name="T21" fmla="*/ 2066 h 2867"/>
              <a:gd name="T22" fmla="*/ 523 w 2867"/>
              <a:gd name="T23" fmla="*/ 2066 h 2867"/>
              <a:gd name="T24" fmla="*/ 976 w 2867"/>
              <a:gd name="T25" fmla="*/ 1432 h 2867"/>
              <a:gd name="T26" fmla="*/ 1255 w 2867"/>
              <a:gd name="T27" fmla="*/ 1810 h 2867"/>
              <a:gd name="T28" fmla="*/ 1792 w 2867"/>
              <a:gd name="T29" fmla="*/ 1069 h 2867"/>
              <a:gd name="T30" fmla="*/ 2336 w 2867"/>
              <a:gd name="T31" fmla="*/ 2066 h 2867"/>
              <a:gd name="T32" fmla="*/ 704 w 2867"/>
              <a:gd name="T33" fmla="*/ 978 h 2867"/>
              <a:gd name="T34" fmla="*/ 886 w 2867"/>
              <a:gd name="T35" fmla="*/ 797 h 2867"/>
              <a:gd name="T36" fmla="*/ 1067 w 2867"/>
              <a:gd name="T37" fmla="*/ 978 h 2867"/>
              <a:gd name="T38" fmla="*/ 886 w 2867"/>
              <a:gd name="T39" fmla="*/ 1160 h 2867"/>
              <a:gd name="T40" fmla="*/ 704 w 2867"/>
              <a:gd name="T41" fmla="*/ 978 h 2867"/>
              <a:gd name="T42" fmla="*/ 704 w 2867"/>
              <a:gd name="T43" fmla="*/ 978 h 2867"/>
              <a:gd name="T44" fmla="*/ 704 w 2867"/>
              <a:gd name="T45" fmla="*/ 978 h 2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67" h="2867">
                <a:moveTo>
                  <a:pt x="1433" y="0"/>
                </a:moveTo>
                <a:cubicBezTo>
                  <a:pt x="643" y="0"/>
                  <a:pt x="0" y="643"/>
                  <a:pt x="0" y="1433"/>
                </a:cubicBezTo>
                <a:cubicBezTo>
                  <a:pt x="0" y="2224"/>
                  <a:pt x="643" y="2867"/>
                  <a:pt x="1433" y="2867"/>
                </a:cubicBezTo>
                <a:cubicBezTo>
                  <a:pt x="2224" y="2867"/>
                  <a:pt x="2867" y="2224"/>
                  <a:pt x="2867" y="1433"/>
                </a:cubicBezTo>
                <a:cubicBezTo>
                  <a:pt x="2867" y="643"/>
                  <a:pt x="2224" y="0"/>
                  <a:pt x="1433" y="0"/>
                </a:cubicBezTo>
                <a:close/>
                <a:moveTo>
                  <a:pt x="1433" y="2662"/>
                </a:moveTo>
                <a:cubicBezTo>
                  <a:pt x="756" y="2662"/>
                  <a:pt x="205" y="2111"/>
                  <a:pt x="205" y="1433"/>
                </a:cubicBezTo>
                <a:cubicBezTo>
                  <a:pt x="205" y="756"/>
                  <a:pt x="756" y="205"/>
                  <a:pt x="1433" y="205"/>
                </a:cubicBezTo>
                <a:cubicBezTo>
                  <a:pt x="2111" y="205"/>
                  <a:pt x="2662" y="756"/>
                  <a:pt x="2662" y="1433"/>
                </a:cubicBezTo>
                <a:cubicBezTo>
                  <a:pt x="2662" y="2111"/>
                  <a:pt x="2111" y="2662"/>
                  <a:pt x="1433" y="2662"/>
                </a:cubicBezTo>
                <a:close/>
                <a:moveTo>
                  <a:pt x="2336" y="2066"/>
                </a:moveTo>
                <a:cubicBezTo>
                  <a:pt x="523" y="2066"/>
                  <a:pt x="523" y="2066"/>
                  <a:pt x="523" y="2066"/>
                </a:cubicBezTo>
                <a:cubicBezTo>
                  <a:pt x="976" y="1432"/>
                  <a:pt x="976" y="1432"/>
                  <a:pt x="976" y="1432"/>
                </a:cubicBezTo>
                <a:cubicBezTo>
                  <a:pt x="1255" y="1810"/>
                  <a:pt x="1255" y="1810"/>
                  <a:pt x="1255" y="1810"/>
                </a:cubicBezTo>
                <a:cubicBezTo>
                  <a:pt x="1792" y="1069"/>
                  <a:pt x="1792" y="1069"/>
                  <a:pt x="1792" y="1069"/>
                </a:cubicBezTo>
                <a:lnTo>
                  <a:pt x="2336" y="2066"/>
                </a:lnTo>
                <a:close/>
                <a:moveTo>
                  <a:pt x="704" y="978"/>
                </a:moveTo>
                <a:cubicBezTo>
                  <a:pt x="704" y="878"/>
                  <a:pt x="786" y="797"/>
                  <a:pt x="886" y="797"/>
                </a:cubicBezTo>
                <a:cubicBezTo>
                  <a:pt x="986" y="797"/>
                  <a:pt x="1067" y="878"/>
                  <a:pt x="1067" y="978"/>
                </a:cubicBezTo>
                <a:cubicBezTo>
                  <a:pt x="1067" y="1079"/>
                  <a:pt x="986" y="1160"/>
                  <a:pt x="886" y="1160"/>
                </a:cubicBezTo>
                <a:cubicBezTo>
                  <a:pt x="786" y="1160"/>
                  <a:pt x="704" y="1079"/>
                  <a:pt x="704" y="978"/>
                </a:cubicBezTo>
                <a:close/>
                <a:moveTo>
                  <a:pt x="704" y="978"/>
                </a:moveTo>
                <a:cubicBezTo>
                  <a:pt x="704" y="978"/>
                  <a:pt x="704" y="978"/>
                  <a:pt x="704" y="978"/>
                </a:cubicBezTo>
              </a:path>
            </a:pathLst>
          </a:custGeom>
          <a:solidFill>
            <a:schemeClr val="bg1"/>
          </a:solidFill>
          <a:ln>
            <a:noFill/>
          </a:ln>
        </p:spPr>
        <p:txBody>
          <a:bodyPr vert="horz" wrap="square" lIns="91440" tIns="45720" rIns="91440" bIns="45720" numCol="1" anchor="t" anchorCtr="0" compatLnSpc="1"/>
          <a:lstStyle/>
          <a:p>
            <a:endParaRPr lang="zh-CN" altLang="en-US">
              <a:solidFill>
                <a:srgbClr val="000000"/>
              </a:solidFill>
            </a:endParaRPr>
          </a:p>
        </p:txBody>
      </p:sp>
      <p:sp>
        <p:nvSpPr>
          <p:cNvPr id="6"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Tree>
  </p:cSld>
  <p:clrMapOvr>
    <a:masterClrMapping/>
  </p:clrMapOvr>
  <p:timing>
    <p:tnLst>
      <p:par>
        <p:cTn id="1" dur="indefinite" restart="never" nodeType="tmRoot"/>
      </p:par>
    </p:tnLst>
  </p:timing>
</p:sldLayout>
</file>

<file path=ppt/slideLayouts/slideLayout178.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179.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修订记录">
    <p:spTree>
      <p:nvGrpSpPr>
        <p:cNvPr id="1" name=""/>
        <p:cNvGrpSpPr/>
        <p:nvPr/>
      </p:nvGrpSpPr>
      <p:grpSpPr>
        <a:xfrm>
          <a:off x="0" y="0"/>
          <a:ext cx="0" cy="0"/>
          <a:chOff x="0" y="0"/>
          <a:chExt cx="0" cy="0"/>
        </a:xfrm>
      </p:grpSpPr>
      <p:graphicFrame>
        <p:nvGraphicFramePr>
          <p:cNvPr id="17" name="Group 3"/>
          <p:cNvGraphicFramePr>
            <a:graphicFrameLocks noGrp="1"/>
          </p:cNvGraphicFramePr>
          <p:nvPr userDrawn="1"/>
        </p:nvGraphicFramePr>
        <p:xfrm>
          <a:off x="1007533" y="1254489"/>
          <a:ext cx="10464801" cy="1082675"/>
        </p:xfrm>
        <a:graphic>
          <a:graphicData uri="http://schemas.openxmlformats.org/drawingml/2006/table">
            <a:tbl>
              <a:tblPr/>
              <a:tblGrid>
                <a:gridCol w="3120249"/>
                <a:gridCol w="1968219"/>
                <a:gridCol w="3024336"/>
                <a:gridCol w="2351997"/>
              </a:tblGrid>
              <a:tr h="577850">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r>
                        <a:rPr kumimoji="1" lang="zh-CN" altLang="en-US" sz="1800" b="1" i="0" u="none" strike="noStrike" cap="none" normalizeH="0" baseline="0" dirty="0">
                          <a:ln>
                            <a:noFill/>
                          </a:ln>
                          <a:solidFill>
                            <a:schemeClr val="tx1"/>
                          </a:solidFill>
                          <a:effectLst/>
                          <a:latin typeface="+mn-ea"/>
                          <a:ea typeface="+mn-ea"/>
                        </a:rPr>
                        <a:t>课程编码</a:t>
                      </a:r>
                      <a:endParaRPr kumimoji="1" lang="zh-CN" altLang="en-US" sz="1800" b="1" i="0" u="none" strike="noStrike" cap="none" normalizeH="0" baseline="0" dirty="0">
                        <a:ln>
                          <a:noFill/>
                        </a:ln>
                        <a:solidFill>
                          <a:schemeClr val="tx1"/>
                        </a:solidFill>
                        <a:effectLst/>
                        <a:latin typeface="+mn-ea"/>
                        <a:ea typeface="+mn-ea"/>
                      </a:endParaRPr>
                    </a:p>
                  </a:txBody>
                  <a:tcPr marL="102699" marR="102699" marT="40053" marB="40053"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r>
                        <a:rPr kumimoji="1" lang="zh-CN" altLang="en-US" sz="1800" b="1" i="0" u="none" strike="noStrike" cap="none" normalizeH="0" baseline="0" dirty="0">
                          <a:ln>
                            <a:noFill/>
                          </a:ln>
                          <a:solidFill>
                            <a:schemeClr val="tx1"/>
                          </a:solidFill>
                          <a:effectLst/>
                          <a:latin typeface="+mn-ea"/>
                          <a:ea typeface="+mn-ea"/>
                        </a:rPr>
                        <a:t>适用产品</a:t>
                      </a:r>
                      <a:endParaRPr kumimoji="1" lang="zh-CN" altLang="en-US" sz="1800" b="1" i="0" u="none" strike="noStrike" cap="none" normalizeH="0" baseline="0" dirty="0">
                        <a:ln>
                          <a:noFill/>
                        </a:ln>
                        <a:solidFill>
                          <a:schemeClr val="tx1"/>
                        </a:solidFill>
                        <a:effectLst/>
                        <a:latin typeface="+mn-ea"/>
                        <a:ea typeface="+mn-ea"/>
                      </a:endParaRPr>
                    </a:p>
                  </a:txBody>
                  <a:tcPr marL="102699" marR="102699" marT="40053" marB="4005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r>
                        <a:rPr kumimoji="1" lang="zh-CN" altLang="en-US" sz="1800" b="1" i="0" u="none" strike="noStrike" cap="none" normalizeH="0" baseline="0" dirty="0">
                          <a:ln>
                            <a:noFill/>
                          </a:ln>
                          <a:solidFill>
                            <a:schemeClr val="tx1"/>
                          </a:solidFill>
                          <a:effectLst/>
                          <a:latin typeface="+mn-ea"/>
                          <a:ea typeface="+mn-ea"/>
                        </a:rPr>
                        <a:t>产品版本</a:t>
                      </a:r>
                      <a:endParaRPr kumimoji="1" lang="zh-CN" altLang="en-US" sz="1800" b="1" i="0" u="none" strike="noStrike" cap="none" normalizeH="0" baseline="0" dirty="0">
                        <a:ln>
                          <a:noFill/>
                        </a:ln>
                        <a:solidFill>
                          <a:schemeClr val="tx1"/>
                        </a:solidFill>
                        <a:effectLst/>
                        <a:latin typeface="+mn-ea"/>
                        <a:ea typeface="+mn-ea"/>
                      </a:endParaRPr>
                    </a:p>
                  </a:txBody>
                  <a:tcPr marL="102699" marR="102699" marT="40053" marB="4005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r>
                        <a:rPr kumimoji="1" lang="zh-CN" altLang="en-US" sz="1800" b="1" i="0" u="none" strike="noStrike" cap="none" normalizeH="0" baseline="0" dirty="0">
                          <a:ln>
                            <a:noFill/>
                          </a:ln>
                          <a:solidFill>
                            <a:schemeClr val="tx1"/>
                          </a:solidFill>
                          <a:effectLst/>
                          <a:latin typeface="+mn-ea"/>
                          <a:ea typeface="+mn-ea"/>
                        </a:rPr>
                        <a:t>课程版本</a:t>
                      </a:r>
                      <a:endParaRPr kumimoji="1" lang="en-US" altLang="zh-CN" sz="1800" b="1" i="0" u="none" strike="noStrike" cap="none" normalizeH="0" baseline="0" dirty="0">
                        <a:ln>
                          <a:noFill/>
                        </a:ln>
                        <a:solidFill>
                          <a:schemeClr val="tx1"/>
                        </a:solidFill>
                        <a:effectLst/>
                        <a:latin typeface="+mn-ea"/>
                        <a:ea typeface="+mn-ea"/>
                      </a:endParaRPr>
                    </a:p>
                  </a:txBody>
                  <a:tcPr marL="102699" marR="102699" marT="40053" marB="40053"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4825">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en-US"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en-US"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en-US"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en-US"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18" name="Group 21"/>
          <p:cNvGraphicFramePr>
            <a:graphicFrameLocks noGrp="1"/>
          </p:cNvGraphicFramePr>
          <p:nvPr userDrawn="1"/>
        </p:nvGraphicFramePr>
        <p:xfrm>
          <a:off x="1007533" y="2776901"/>
          <a:ext cx="10464800" cy="3038475"/>
        </p:xfrm>
        <a:graphic>
          <a:graphicData uri="http://schemas.openxmlformats.org/drawingml/2006/table">
            <a:tbl>
              <a:tblPr/>
              <a:tblGrid>
                <a:gridCol w="3120248"/>
                <a:gridCol w="1968219"/>
                <a:gridCol w="3024336"/>
                <a:gridCol w="2351997"/>
              </a:tblGrid>
              <a:tr h="577850">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r>
                        <a:rPr kumimoji="1" lang="zh-CN" altLang="en-US" sz="1800" b="1" i="0" u="none" strike="noStrike" cap="none" normalizeH="0" baseline="0" dirty="0">
                          <a:ln>
                            <a:noFill/>
                          </a:ln>
                          <a:solidFill>
                            <a:schemeClr val="tx1"/>
                          </a:solidFill>
                          <a:effectLst/>
                          <a:latin typeface="+mn-ea"/>
                          <a:ea typeface="+mn-ea"/>
                        </a:rPr>
                        <a:t>作者</a:t>
                      </a:r>
                      <a:r>
                        <a:rPr kumimoji="1" lang="en-US" altLang="zh-CN" sz="1800" b="1" i="0" u="none" strike="noStrike" cap="none" normalizeH="0" baseline="0" dirty="0">
                          <a:ln>
                            <a:noFill/>
                          </a:ln>
                          <a:solidFill>
                            <a:schemeClr val="tx1"/>
                          </a:solidFill>
                          <a:effectLst/>
                          <a:latin typeface="+mn-ea"/>
                          <a:ea typeface="+mn-ea"/>
                        </a:rPr>
                        <a:t>/</a:t>
                      </a:r>
                      <a:r>
                        <a:rPr kumimoji="1" lang="zh-CN" altLang="en-US" sz="1800" b="1" i="0" u="none" strike="noStrike" cap="none" normalizeH="0" baseline="0" dirty="0">
                          <a:ln>
                            <a:noFill/>
                          </a:ln>
                          <a:solidFill>
                            <a:schemeClr val="tx1"/>
                          </a:solidFill>
                          <a:effectLst/>
                          <a:latin typeface="+mn-ea"/>
                          <a:ea typeface="+mn-ea"/>
                        </a:rPr>
                        <a:t>工号</a:t>
                      </a:r>
                      <a:endParaRPr kumimoji="1" lang="zh-CN" altLang="en-US" sz="1800" b="1" i="0" u="none" strike="noStrike" cap="none" normalizeH="0" baseline="0" dirty="0">
                        <a:ln>
                          <a:noFill/>
                        </a:ln>
                        <a:solidFill>
                          <a:schemeClr val="tx1"/>
                        </a:solidFill>
                        <a:effectLst/>
                        <a:latin typeface="+mn-ea"/>
                        <a:ea typeface="+mn-ea"/>
                      </a:endParaRPr>
                    </a:p>
                  </a:txBody>
                  <a:tcPr marL="102699" marR="102699" marT="40053" marB="40053"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r>
                        <a:rPr kumimoji="1" lang="zh-CN" altLang="en-US" sz="1800" b="1" i="0" u="none" strike="noStrike" cap="none" normalizeH="0" baseline="0" dirty="0">
                          <a:ln>
                            <a:noFill/>
                          </a:ln>
                          <a:solidFill>
                            <a:schemeClr val="tx1"/>
                          </a:solidFill>
                          <a:effectLst/>
                          <a:latin typeface="+mn-ea"/>
                          <a:ea typeface="+mn-ea"/>
                        </a:rPr>
                        <a:t>时间</a:t>
                      </a:r>
                      <a:endParaRPr kumimoji="1" lang="zh-CN" altLang="en-US" sz="1800" b="1" i="0" u="none" strike="noStrike" cap="none" normalizeH="0" baseline="0" dirty="0">
                        <a:ln>
                          <a:noFill/>
                        </a:ln>
                        <a:solidFill>
                          <a:schemeClr val="tx1"/>
                        </a:solidFill>
                        <a:effectLst/>
                        <a:latin typeface="+mn-ea"/>
                        <a:ea typeface="+mn-ea"/>
                      </a:endParaRPr>
                    </a:p>
                  </a:txBody>
                  <a:tcPr marL="102699" marR="102699" marT="40053" marB="4005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r>
                        <a:rPr kumimoji="1" lang="zh-CN" altLang="en-US" sz="1800" b="1" i="0" u="none" strike="noStrike" cap="none" normalizeH="0" baseline="0" dirty="0">
                          <a:ln>
                            <a:noFill/>
                          </a:ln>
                          <a:solidFill>
                            <a:schemeClr val="tx1"/>
                          </a:solidFill>
                          <a:effectLst/>
                          <a:latin typeface="+mn-ea"/>
                          <a:ea typeface="+mn-ea"/>
                        </a:rPr>
                        <a:t>审核人</a:t>
                      </a:r>
                      <a:r>
                        <a:rPr kumimoji="1" lang="en-US" altLang="zh-CN" sz="1800" b="1" i="0" u="none" strike="noStrike" cap="none" normalizeH="0" baseline="0" dirty="0">
                          <a:ln>
                            <a:noFill/>
                          </a:ln>
                          <a:solidFill>
                            <a:schemeClr val="tx1"/>
                          </a:solidFill>
                          <a:effectLst/>
                          <a:latin typeface="+mn-ea"/>
                          <a:ea typeface="+mn-ea"/>
                        </a:rPr>
                        <a:t>/</a:t>
                      </a:r>
                      <a:r>
                        <a:rPr kumimoji="1" lang="zh-CN" altLang="en-US" sz="1800" b="1" i="0" u="none" strike="noStrike" cap="none" normalizeH="0" baseline="0" dirty="0">
                          <a:ln>
                            <a:noFill/>
                          </a:ln>
                          <a:solidFill>
                            <a:schemeClr val="tx1"/>
                          </a:solidFill>
                          <a:effectLst/>
                          <a:latin typeface="+mn-ea"/>
                          <a:ea typeface="+mn-ea"/>
                        </a:rPr>
                        <a:t>工号</a:t>
                      </a:r>
                      <a:endParaRPr kumimoji="1" lang="zh-CN" altLang="en-US" sz="1800" b="1" i="0" u="none" strike="noStrike" cap="none" normalizeH="0" baseline="0" dirty="0">
                        <a:ln>
                          <a:noFill/>
                        </a:ln>
                        <a:solidFill>
                          <a:schemeClr val="tx1"/>
                        </a:solidFill>
                        <a:effectLst/>
                        <a:latin typeface="+mn-ea"/>
                        <a:ea typeface="+mn-ea"/>
                      </a:endParaRPr>
                    </a:p>
                  </a:txBody>
                  <a:tcPr marL="102699" marR="102699" marT="40053" marB="4005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r>
                        <a:rPr kumimoji="1" lang="zh-CN" altLang="zh-CN" sz="1800" b="1" i="0" u="none" strike="noStrike" cap="none" normalizeH="0" baseline="0" dirty="0">
                          <a:ln>
                            <a:noFill/>
                          </a:ln>
                          <a:solidFill>
                            <a:schemeClr val="tx1"/>
                          </a:solidFill>
                          <a:effectLst/>
                          <a:latin typeface="+mn-ea"/>
                          <a:ea typeface="+mn-ea"/>
                        </a:rPr>
                        <a:t>新开发/优化</a:t>
                      </a:r>
                      <a:endParaRPr kumimoji="1" lang="zh-CN" altLang="en-US" sz="1800" b="1" i="0" u="none" strike="noStrike" cap="none" normalizeH="0" baseline="0" dirty="0">
                        <a:ln>
                          <a:noFill/>
                        </a:ln>
                        <a:solidFill>
                          <a:schemeClr val="tx1"/>
                        </a:solidFill>
                        <a:effectLst/>
                        <a:latin typeface="+mn-ea"/>
                        <a:ea typeface="+mn-ea"/>
                      </a:endParaRPr>
                    </a:p>
                  </a:txBody>
                  <a:tcPr marL="102699" marR="102699" marT="40053" marB="40053"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4825">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en-US"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en-US"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en-US"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en-US"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88950">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88950">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88950">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a:ln>
                          <a:noFill/>
                        </a:ln>
                        <a:solidFill>
                          <a:schemeClr val="tx1"/>
                        </a:solidFill>
                        <a:effectLst/>
                        <a:latin typeface="+mn-ea"/>
                        <a:ea typeface="+mn-ea"/>
                      </a:endParaRPr>
                    </a:p>
                  </a:txBody>
                  <a:tcPr marL="104344" marR="104344" marT="39127" marB="391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88950">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35" name="文本占位符 7"/>
          <p:cNvSpPr>
            <a:spLocks noGrp="1"/>
          </p:cNvSpPr>
          <p:nvPr>
            <p:ph type="body" sz="quarter" idx="17" hasCustomPrompt="1"/>
          </p:nvPr>
        </p:nvSpPr>
        <p:spPr>
          <a:xfrm>
            <a:off x="1007533" y="1825691"/>
            <a:ext cx="3120248" cy="504887"/>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zh-CN" altLang="en-US" dirty="0"/>
              <a:t>课程编码</a:t>
            </a:r>
            <a:endParaRPr lang="zh-CN" altLang="en-US" dirty="0"/>
          </a:p>
        </p:txBody>
      </p:sp>
      <p:sp>
        <p:nvSpPr>
          <p:cNvPr id="36" name="文本占位符 7"/>
          <p:cNvSpPr>
            <a:spLocks noGrp="1"/>
          </p:cNvSpPr>
          <p:nvPr>
            <p:ph type="body" sz="quarter" idx="18" hasCustomPrompt="1"/>
          </p:nvPr>
        </p:nvSpPr>
        <p:spPr>
          <a:xfrm>
            <a:off x="4127781" y="1825691"/>
            <a:ext cx="1968219" cy="504887"/>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zh-CN" altLang="en-US" dirty="0"/>
              <a:t>适用的产品</a:t>
            </a:r>
            <a:endParaRPr lang="zh-CN" altLang="en-US" dirty="0"/>
          </a:p>
        </p:txBody>
      </p:sp>
      <p:sp>
        <p:nvSpPr>
          <p:cNvPr id="37" name="文本占位符 7"/>
          <p:cNvSpPr>
            <a:spLocks noGrp="1"/>
          </p:cNvSpPr>
          <p:nvPr>
            <p:ph type="body" sz="quarter" idx="19" hasCustomPrompt="1"/>
          </p:nvPr>
        </p:nvSpPr>
        <p:spPr>
          <a:xfrm>
            <a:off x="6096000" y="1825691"/>
            <a:ext cx="3024336" cy="504887"/>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en-US" altLang="zh-CN" dirty="0"/>
              <a:t>V5R2</a:t>
            </a:r>
            <a:endParaRPr lang="zh-CN" altLang="en-US" dirty="0"/>
          </a:p>
        </p:txBody>
      </p:sp>
      <p:sp>
        <p:nvSpPr>
          <p:cNvPr id="38" name="文本占位符 7"/>
          <p:cNvSpPr>
            <a:spLocks noGrp="1"/>
          </p:cNvSpPr>
          <p:nvPr>
            <p:ph type="body" sz="quarter" idx="20" hasCustomPrompt="1"/>
          </p:nvPr>
        </p:nvSpPr>
        <p:spPr>
          <a:xfrm>
            <a:off x="9120336" y="1825691"/>
            <a:ext cx="2351997" cy="504887"/>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en-US" altLang="zh-CN" dirty="0"/>
              <a:t>V1R1</a:t>
            </a:r>
            <a:endParaRPr lang="zh-CN" altLang="en-US" dirty="0"/>
          </a:p>
        </p:txBody>
      </p:sp>
      <p:sp>
        <p:nvSpPr>
          <p:cNvPr id="43" name="文本占位符 7"/>
          <p:cNvSpPr>
            <a:spLocks noGrp="1"/>
          </p:cNvSpPr>
          <p:nvPr>
            <p:ph type="body" sz="quarter" idx="13" hasCustomPrompt="1"/>
          </p:nvPr>
        </p:nvSpPr>
        <p:spPr>
          <a:xfrm>
            <a:off x="1007435" y="3373862"/>
            <a:ext cx="3120347"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zh-CN" altLang="en-US" dirty="0"/>
              <a:t>姓名</a:t>
            </a:r>
            <a:r>
              <a:rPr lang="en-US" altLang="zh-CN" dirty="0"/>
              <a:t>/</a:t>
            </a:r>
            <a:r>
              <a:rPr lang="zh-CN" altLang="en-US" dirty="0"/>
              <a:t>工号</a:t>
            </a:r>
            <a:endParaRPr lang="zh-CN" altLang="en-US" dirty="0"/>
          </a:p>
        </p:txBody>
      </p:sp>
      <p:sp>
        <p:nvSpPr>
          <p:cNvPr id="44" name="文本占位符 7"/>
          <p:cNvSpPr>
            <a:spLocks noGrp="1"/>
          </p:cNvSpPr>
          <p:nvPr>
            <p:ph type="body" sz="quarter" idx="14" hasCustomPrompt="1"/>
          </p:nvPr>
        </p:nvSpPr>
        <p:spPr>
          <a:xfrm>
            <a:off x="4127781" y="3373862"/>
            <a:ext cx="1968219"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en-US" altLang="zh-CN" dirty="0"/>
              <a:t>2015.01.25</a:t>
            </a:r>
            <a:endParaRPr lang="zh-CN" altLang="en-US" dirty="0"/>
          </a:p>
        </p:txBody>
      </p:sp>
      <p:sp>
        <p:nvSpPr>
          <p:cNvPr id="45" name="文本占位符 7"/>
          <p:cNvSpPr>
            <a:spLocks noGrp="1"/>
          </p:cNvSpPr>
          <p:nvPr>
            <p:ph type="body" sz="quarter" idx="15" hasCustomPrompt="1"/>
          </p:nvPr>
        </p:nvSpPr>
        <p:spPr>
          <a:xfrm>
            <a:off x="6096000" y="3373862"/>
            <a:ext cx="3024336"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zh-CN" altLang="en-US" dirty="0"/>
              <a:t>姓名</a:t>
            </a:r>
            <a:r>
              <a:rPr lang="en-US" altLang="zh-CN" dirty="0"/>
              <a:t>/</a:t>
            </a:r>
            <a:r>
              <a:rPr lang="zh-CN" altLang="en-US" dirty="0"/>
              <a:t>工号</a:t>
            </a:r>
            <a:endParaRPr lang="zh-CN" altLang="en-US" dirty="0"/>
          </a:p>
        </p:txBody>
      </p:sp>
      <p:sp>
        <p:nvSpPr>
          <p:cNvPr id="46" name="文本占位符 7"/>
          <p:cNvSpPr>
            <a:spLocks noGrp="1"/>
          </p:cNvSpPr>
          <p:nvPr>
            <p:ph type="body" sz="quarter" idx="16" hasCustomPrompt="1"/>
          </p:nvPr>
        </p:nvSpPr>
        <p:spPr>
          <a:xfrm>
            <a:off x="9120336" y="3337858"/>
            <a:ext cx="2352261" cy="504056"/>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zh-CN" altLang="en-US" dirty="0"/>
              <a:t>新开发</a:t>
            </a:r>
            <a:endParaRPr lang="zh-CN" altLang="en-US" dirty="0"/>
          </a:p>
        </p:txBody>
      </p:sp>
      <p:sp>
        <p:nvSpPr>
          <p:cNvPr id="63" name="Rectangle 2"/>
          <p:cNvSpPr>
            <a:spLocks noChangeArrowheads="1"/>
          </p:cNvSpPr>
          <p:nvPr userDrawn="1"/>
        </p:nvSpPr>
        <p:spPr bwMode="auto">
          <a:xfrm>
            <a:off x="952501" y="368660"/>
            <a:ext cx="2803239" cy="479425"/>
          </a:xfrm>
          <a:prstGeom prst="rect">
            <a:avLst/>
          </a:prstGeom>
          <a:noFill/>
          <a:ln w="9525">
            <a:noFill/>
            <a:miter lim="800000"/>
          </a:ln>
        </p:spPr>
        <p:txBody>
          <a:bodyPr lIns="78258" tIns="39127" rIns="78258" bIns="39127" anchor="ctr"/>
          <a:lstStyle/>
          <a:p>
            <a:pPr defTabSz="1001395" eaLnBrk="0" hangingPunct="0"/>
            <a:r>
              <a:rPr lang="zh-CN" altLang="en-US" sz="3500" b="1" dirty="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rPr>
              <a:t>修订记录</a:t>
            </a:r>
            <a:endParaRPr lang="zh-CN" altLang="en-US" sz="3500" b="1" dirty="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64" name="Text Box 58"/>
          <p:cNvSpPr txBox="1">
            <a:spLocks noChangeArrowheads="1"/>
          </p:cNvSpPr>
          <p:nvPr userDrawn="1"/>
        </p:nvSpPr>
        <p:spPr bwMode="auto">
          <a:xfrm>
            <a:off x="8904312" y="296652"/>
            <a:ext cx="2772308" cy="701675"/>
          </a:xfrm>
          <a:prstGeom prst="rect">
            <a:avLst/>
          </a:prstGeom>
          <a:noFill/>
          <a:ln w="9525" algn="ctr">
            <a:noFill/>
            <a:miter lim="800000"/>
          </a:ln>
        </p:spPr>
        <p:txBody>
          <a:bodyPr wrap="square">
            <a:spAutoFit/>
          </a:bodyPr>
          <a:lstStyle/>
          <a:p>
            <a:pPr>
              <a:spcBef>
                <a:spcPct val="50000"/>
              </a:spcBef>
            </a:pPr>
            <a:r>
              <a:rPr lang="zh-CN" altLang="en-US" sz="4000" dirty="0">
                <a:solidFill>
                  <a:srgbClr val="CCCCCC">
                    <a:lumMod val="50000"/>
                  </a:srgbClr>
                </a:solidFill>
                <a:latin typeface="微软雅黑" panose="020B0503020204020204" pitchFamily="34" charset="-122"/>
                <a:ea typeface="微软雅黑" panose="020B0503020204020204" pitchFamily="34" charset="-122"/>
                <a:cs typeface="Arial" panose="020B0604020202020204" pitchFamily="34" charset="0"/>
              </a:rPr>
              <a:t>本页不打印</a:t>
            </a:r>
            <a:endParaRPr lang="zh-CN" altLang="en-US" sz="4000" dirty="0">
              <a:solidFill>
                <a:srgbClr val="CCCCCC">
                  <a:lumMod val="50000"/>
                </a:srgb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9" name="文本占位符 7"/>
          <p:cNvSpPr>
            <a:spLocks noGrp="1"/>
          </p:cNvSpPr>
          <p:nvPr>
            <p:ph type="body" sz="quarter" idx="21" hasCustomPrompt="1"/>
          </p:nvPr>
        </p:nvSpPr>
        <p:spPr>
          <a:xfrm>
            <a:off x="1007435" y="3877918"/>
            <a:ext cx="3120347"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zh-CN" altLang="en-US" dirty="0"/>
              <a:t>姓名</a:t>
            </a:r>
            <a:r>
              <a:rPr lang="en-US" altLang="zh-CN" dirty="0"/>
              <a:t>/</a:t>
            </a:r>
            <a:r>
              <a:rPr lang="zh-CN" altLang="en-US" dirty="0"/>
              <a:t>工号</a:t>
            </a:r>
            <a:endParaRPr lang="zh-CN" altLang="en-US" dirty="0"/>
          </a:p>
        </p:txBody>
      </p:sp>
      <p:sp>
        <p:nvSpPr>
          <p:cNvPr id="40" name="文本占位符 7"/>
          <p:cNvSpPr>
            <a:spLocks noGrp="1"/>
          </p:cNvSpPr>
          <p:nvPr>
            <p:ph type="body" sz="quarter" idx="22" hasCustomPrompt="1"/>
          </p:nvPr>
        </p:nvSpPr>
        <p:spPr>
          <a:xfrm>
            <a:off x="4127781" y="3877918"/>
            <a:ext cx="1968219"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en-US" altLang="zh-CN" dirty="0"/>
              <a:t>2015.01.25</a:t>
            </a:r>
            <a:endParaRPr lang="zh-CN" altLang="en-US" dirty="0"/>
          </a:p>
        </p:txBody>
      </p:sp>
      <p:sp>
        <p:nvSpPr>
          <p:cNvPr id="41" name="文本占位符 7"/>
          <p:cNvSpPr>
            <a:spLocks noGrp="1"/>
          </p:cNvSpPr>
          <p:nvPr>
            <p:ph type="body" sz="quarter" idx="23" hasCustomPrompt="1"/>
          </p:nvPr>
        </p:nvSpPr>
        <p:spPr>
          <a:xfrm>
            <a:off x="6096000" y="3877918"/>
            <a:ext cx="3024336"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zh-CN" altLang="en-US" dirty="0"/>
              <a:t>姓名</a:t>
            </a:r>
            <a:r>
              <a:rPr lang="en-US" altLang="zh-CN" dirty="0"/>
              <a:t>/</a:t>
            </a:r>
            <a:r>
              <a:rPr lang="zh-CN" altLang="en-US" dirty="0"/>
              <a:t>工号</a:t>
            </a:r>
            <a:endParaRPr lang="zh-CN" altLang="en-US" dirty="0"/>
          </a:p>
        </p:txBody>
      </p:sp>
      <p:sp>
        <p:nvSpPr>
          <p:cNvPr id="42" name="文本占位符 7"/>
          <p:cNvSpPr>
            <a:spLocks noGrp="1"/>
          </p:cNvSpPr>
          <p:nvPr>
            <p:ph type="body" sz="quarter" idx="24" hasCustomPrompt="1"/>
          </p:nvPr>
        </p:nvSpPr>
        <p:spPr>
          <a:xfrm>
            <a:off x="9120336" y="3841914"/>
            <a:ext cx="2352261" cy="504056"/>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zh-CN" altLang="en-US" dirty="0"/>
              <a:t>优化</a:t>
            </a:r>
            <a:endParaRPr lang="zh-CN" altLang="en-US" dirty="0"/>
          </a:p>
        </p:txBody>
      </p:sp>
      <p:sp>
        <p:nvSpPr>
          <p:cNvPr id="65" name="文本占位符 7"/>
          <p:cNvSpPr>
            <a:spLocks noGrp="1"/>
          </p:cNvSpPr>
          <p:nvPr>
            <p:ph type="body" sz="quarter" idx="25" hasCustomPrompt="1"/>
          </p:nvPr>
        </p:nvSpPr>
        <p:spPr>
          <a:xfrm>
            <a:off x="1007435" y="4345970"/>
            <a:ext cx="3120347"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zh-CN" altLang="en-US" dirty="0"/>
              <a:t>姓名</a:t>
            </a:r>
            <a:r>
              <a:rPr lang="en-US" altLang="zh-CN" dirty="0"/>
              <a:t>/</a:t>
            </a:r>
            <a:r>
              <a:rPr lang="zh-CN" altLang="en-US" dirty="0"/>
              <a:t>工号</a:t>
            </a:r>
            <a:endParaRPr lang="zh-CN" altLang="en-US" dirty="0"/>
          </a:p>
        </p:txBody>
      </p:sp>
      <p:sp>
        <p:nvSpPr>
          <p:cNvPr id="66" name="文本占位符 7"/>
          <p:cNvSpPr>
            <a:spLocks noGrp="1"/>
          </p:cNvSpPr>
          <p:nvPr>
            <p:ph type="body" sz="quarter" idx="26" hasCustomPrompt="1"/>
          </p:nvPr>
        </p:nvSpPr>
        <p:spPr>
          <a:xfrm>
            <a:off x="4127781" y="4345970"/>
            <a:ext cx="1968219"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en-US" altLang="zh-CN" dirty="0"/>
              <a:t>2015.01.25</a:t>
            </a:r>
            <a:endParaRPr lang="zh-CN" altLang="en-US" dirty="0"/>
          </a:p>
        </p:txBody>
      </p:sp>
      <p:sp>
        <p:nvSpPr>
          <p:cNvPr id="67" name="文本占位符 7"/>
          <p:cNvSpPr>
            <a:spLocks noGrp="1"/>
          </p:cNvSpPr>
          <p:nvPr>
            <p:ph type="body" sz="quarter" idx="27" hasCustomPrompt="1"/>
          </p:nvPr>
        </p:nvSpPr>
        <p:spPr>
          <a:xfrm>
            <a:off x="6096000" y="4345970"/>
            <a:ext cx="3024336"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zh-CN" altLang="en-US" dirty="0"/>
              <a:t>姓名</a:t>
            </a:r>
            <a:r>
              <a:rPr lang="en-US" altLang="zh-CN" dirty="0"/>
              <a:t>/</a:t>
            </a:r>
            <a:r>
              <a:rPr lang="zh-CN" altLang="en-US" dirty="0"/>
              <a:t>工号</a:t>
            </a:r>
            <a:endParaRPr lang="zh-CN" altLang="en-US" dirty="0"/>
          </a:p>
        </p:txBody>
      </p:sp>
      <p:sp>
        <p:nvSpPr>
          <p:cNvPr id="68" name="文本占位符 7"/>
          <p:cNvSpPr>
            <a:spLocks noGrp="1"/>
          </p:cNvSpPr>
          <p:nvPr>
            <p:ph type="body" sz="quarter" idx="28" hasCustomPrompt="1"/>
          </p:nvPr>
        </p:nvSpPr>
        <p:spPr>
          <a:xfrm>
            <a:off x="9120336" y="4345970"/>
            <a:ext cx="2352261"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zh-CN" altLang="en-US" dirty="0"/>
              <a:t>优化</a:t>
            </a:r>
            <a:endParaRPr lang="zh-CN" altLang="en-US" dirty="0"/>
          </a:p>
        </p:txBody>
      </p:sp>
      <p:sp>
        <p:nvSpPr>
          <p:cNvPr id="69" name="文本占位符 7"/>
          <p:cNvSpPr>
            <a:spLocks noGrp="1"/>
          </p:cNvSpPr>
          <p:nvPr>
            <p:ph type="body" sz="quarter" idx="29" hasCustomPrompt="1"/>
          </p:nvPr>
        </p:nvSpPr>
        <p:spPr>
          <a:xfrm>
            <a:off x="1007435" y="4886030"/>
            <a:ext cx="3120347"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zh-CN" altLang="en-US" dirty="0"/>
              <a:t>姓名</a:t>
            </a:r>
            <a:r>
              <a:rPr lang="en-US" altLang="zh-CN" dirty="0"/>
              <a:t>/</a:t>
            </a:r>
            <a:r>
              <a:rPr lang="zh-CN" altLang="en-US" dirty="0"/>
              <a:t>工号</a:t>
            </a:r>
            <a:endParaRPr lang="zh-CN" altLang="en-US" dirty="0"/>
          </a:p>
        </p:txBody>
      </p:sp>
      <p:sp>
        <p:nvSpPr>
          <p:cNvPr id="70" name="文本占位符 7"/>
          <p:cNvSpPr>
            <a:spLocks noGrp="1"/>
          </p:cNvSpPr>
          <p:nvPr>
            <p:ph type="body" sz="quarter" idx="30" hasCustomPrompt="1"/>
          </p:nvPr>
        </p:nvSpPr>
        <p:spPr>
          <a:xfrm>
            <a:off x="4127781" y="4886030"/>
            <a:ext cx="1968219"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en-US" altLang="zh-CN" dirty="0"/>
              <a:t>2015.01.25</a:t>
            </a:r>
            <a:endParaRPr lang="zh-CN" altLang="en-US" dirty="0"/>
          </a:p>
        </p:txBody>
      </p:sp>
      <p:sp>
        <p:nvSpPr>
          <p:cNvPr id="71" name="文本占位符 7"/>
          <p:cNvSpPr>
            <a:spLocks noGrp="1"/>
          </p:cNvSpPr>
          <p:nvPr>
            <p:ph type="body" sz="quarter" idx="31" hasCustomPrompt="1"/>
          </p:nvPr>
        </p:nvSpPr>
        <p:spPr>
          <a:xfrm>
            <a:off x="6096000" y="4886030"/>
            <a:ext cx="3024336"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zh-CN" altLang="en-US" dirty="0"/>
              <a:t>姓名</a:t>
            </a:r>
            <a:r>
              <a:rPr lang="en-US" altLang="zh-CN" dirty="0"/>
              <a:t>/</a:t>
            </a:r>
            <a:r>
              <a:rPr lang="zh-CN" altLang="en-US" dirty="0"/>
              <a:t>工号</a:t>
            </a:r>
            <a:endParaRPr lang="zh-CN" altLang="en-US" dirty="0"/>
          </a:p>
        </p:txBody>
      </p:sp>
      <p:sp>
        <p:nvSpPr>
          <p:cNvPr id="72" name="文本占位符 7"/>
          <p:cNvSpPr>
            <a:spLocks noGrp="1"/>
          </p:cNvSpPr>
          <p:nvPr>
            <p:ph type="body" sz="quarter" idx="32" hasCustomPrompt="1"/>
          </p:nvPr>
        </p:nvSpPr>
        <p:spPr>
          <a:xfrm>
            <a:off x="9120336" y="4886030"/>
            <a:ext cx="2352261"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zh-CN" altLang="en-US" dirty="0"/>
              <a:t>优化</a:t>
            </a:r>
            <a:endParaRPr lang="zh-CN" altLang="en-US" dirty="0"/>
          </a:p>
        </p:txBody>
      </p:sp>
      <p:sp>
        <p:nvSpPr>
          <p:cNvPr id="73" name="文本占位符 7"/>
          <p:cNvSpPr>
            <a:spLocks noGrp="1"/>
          </p:cNvSpPr>
          <p:nvPr>
            <p:ph type="body" sz="quarter" idx="33" hasCustomPrompt="1"/>
          </p:nvPr>
        </p:nvSpPr>
        <p:spPr>
          <a:xfrm>
            <a:off x="1007435" y="5354082"/>
            <a:ext cx="3120347"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zh-CN" altLang="en-US" dirty="0"/>
              <a:t>姓名</a:t>
            </a:r>
            <a:r>
              <a:rPr lang="en-US" altLang="zh-CN" dirty="0"/>
              <a:t>/</a:t>
            </a:r>
            <a:r>
              <a:rPr lang="zh-CN" altLang="en-US" dirty="0"/>
              <a:t>工号</a:t>
            </a:r>
            <a:endParaRPr lang="zh-CN" altLang="en-US" dirty="0"/>
          </a:p>
        </p:txBody>
      </p:sp>
      <p:sp>
        <p:nvSpPr>
          <p:cNvPr id="74" name="文本占位符 7"/>
          <p:cNvSpPr>
            <a:spLocks noGrp="1"/>
          </p:cNvSpPr>
          <p:nvPr>
            <p:ph type="body" sz="quarter" idx="34" hasCustomPrompt="1"/>
          </p:nvPr>
        </p:nvSpPr>
        <p:spPr>
          <a:xfrm>
            <a:off x="4127781" y="5354082"/>
            <a:ext cx="1968219"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en-US" altLang="zh-CN" dirty="0"/>
              <a:t>2015.01.25</a:t>
            </a:r>
            <a:endParaRPr lang="zh-CN" altLang="en-US" dirty="0"/>
          </a:p>
        </p:txBody>
      </p:sp>
      <p:sp>
        <p:nvSpPr>
          <p:cNvPr id="75" name="文本占位符 7"/>
          <p:cNvSpPr>
            <a:spLocks noGrp="1"/>
          </p:cNvSpPr>
          <p:nvPr>
            <p:ph type="body" sz="quarter" idx="35" hasCustomPrompt="1"/>
          </p:nvPr>
        </p:nvSpPr>
        <p:spPr>
          <a:xfrm>
            <a:off x="6096000" y="5354082"/>
            <a:ext cx="3024336"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zh-CN" altLang="en-US" dirty="0"/>
              <a:t>姓名</a:t>
            </a:r>
            <a:r>
              <a:rPr lang="en-US" altLang="zh-CN" dirty="0"/>
              <a:t>/</a:t>
            </a:r>
            <a:r>
              <a:rPr lang="zh-CN" altLang="en-US" dirty="0"/>
              <a:t>工号</a:t>
            </a:r>
            <a:endParaRPr lang="zh-CN" altLang="en-US" dirty="0"/>
          </a:p>
        </p:txBody>
      </p:sp>
      <p:sp>
        <p:nvSpPr>
          <p:cNvPr id="76" name="文本占位符 7"/>
          <p:cNvSpPr>
            <a:spLocks noGrp="1"/>
          </p:cNvSpPr>
          <p:nvPr>
            <p:ph type="body" sz="quarter" idx="36" hasCustomPrompt="1"/>
          </p:nvPr>
        </p:nvSpPr>
        <p:spPr>
          <a:xfrm>
            <a:off x="9120336" y="5354082"/>
            <a:ext cx="2352261"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zh-CN" altLang="en-US" dirty="0"/>
              <a:t>优化</a:t>
            </a:r>
            <a:endParaRPr lang="zh-CN" altLang="en-US" dirty="0"/>
          </a:p>
        </p:txBody>
      </p:sp>
    </p:spTree>
  </p:cSld>
  <p:clrMapOvr>
    <a:masterClrMapping/>
  </p:clrMapOvr>
  <p:timing>
    <p:tnLst>
      <p:par>
        <p:cTn id="1" dur="indefinite" restart="never" nodeType="tmRoot"/>
      </p:par>
    </p:tnLst>
  </p:timing>
</p:sldLayout>
</file>

<file path=ppt/slideLayouts/slideLayout180.xml><?xml version="1.0" encoding="utf-8"?>
<p:sldLayout xmlns:a="http://schemas.openxmlformats.org/drawingml/2006/main" xmlns:r="http://schemas.openxmlformats.org/officeDocument/2006/relationships" xmlns:p="http://schemas.openxmlformats.org/presentationml/2006/main" userDrawn="1">
  <p:cSld name="10#思考题">
    <p:spTree>
      <p:nvGrpSpPr>
        <p:cNvPr id="1" name=""/>
        <p:cNvGrpSpPr/>
        <p:nvPr/>
      </p:nvGrpSpPr>
      <p:grpSpPr>
        <a:xfrm>
          <a:off x="0" y="0"/>
          <a:ext cx="0" cy="0"/>
          <a:chOff x="0" y="0"/>
          <a:chExt cx="0" cy="0"/>
        </a:xfrm>
      </p:grpSpPr>
      <p:sp>
        <p:nvSpPr>
          <p:cNvPr id="4" name="文本占位符 6"/>
          <p:cNvSpPr>
            <a:spLocks noGrp="1"/>
          </p:cNvSpPr>
          <p:nvPr>
            <p:ph type="body" sz="quarter" idx="10" hasCustomPrompt="1"/>
          </p:nvPr>
        </p:nvSpPr>
        <p:spPr>
          <a:xfrm>
            <a:off x="912285" y="1233487"/>
            <a:ext cx="10560049" cy="4680000"/>
          </a:xfrm>
        </p:spPr>
        <p:txBody>
          <a:bodyPr/>
          <a:lstStyle>
            <a:lvl1pPr marL="457200" marR="0" indent="-457200" algn="just" defTabSz="802005" rtl="0" eaLnBrk="1" fontAlgn="base" latinLnBrk="0" hangingPunct="1">
              <a:lnSpc>
                <a:spcPct val="140000"/>
              </a:lnSpc>
              <a:spcBef>
                <a:spcPct val="30000"/>
              </a:spcBef>
              <a:spcAft>
                <a:spcPct val="0"/>
              </a:spcAft>
              <a:buClr>
                <a:srgbClr val="808080"/>
              </a:buClr>
              <a:buSzPct val="100000"/>
              <a:buFont typeface="+mj-lt"/>
              <a:buAutoNum type="arabicPeriod"/>
              <a:defRPr sz="2000">
                <a:latin typeface="+mn-ea"/>
                <a:ea typeface="+mn-ea"/>
                <a:cs typeface="Arial" panose="020B0604020202020204" pitchFamily="34" charset="0"/>
              </a:defRPr>
            </a:lvl1pPr>
            <a:lvl2pPr marL="401320" indent="0" algn="just">
              <a:buSzPct val="100000"/>
              <a:buFont typeface="+mj-lt"/>
              <a:buNone/>
              <a:defRPr sz="1800"/>
            </a:lvl2pPr>
            <a:lvl3pPr>
              <a:defRPr/>
            </a:lvl3pPr>
            <a:lvl5pPr>
              <a:buNone/>
              <a:defRPr/>
            </a:lvl5pPr>
          </a:lstStyle>
          <a:p>
            <a:r>
              <a:rPr lang="zh-CN" altLang="en-US" dirty="0"/>
              <a:t>此版式用于思考题</a:t>
            </a:r>
            <a:r>
              <a:rPr lang="en-US" altLang="zh-CN" dirty="0"/>
              <a:t>-201501</a:t>
            </a:r>
            <a:r>
              <a:rPr lang="zh-CN" altLang="en-US" dirty="0"/>
              <a:t>具体格式（序号格式需以模板展示</a:t>
            </a:r>
            <a:r>
              <a:rPr lang="zh-CN" altLang="en-US" dirty="0" smtClean="0"/>
              <a:t>）</a:t>
            </a:r>
            <a:endParaRPr lang="en-US" altLang="zh-CN" dirty="0"/>
          </a:p>
        </p:txBody>
      </p:sp>
      <p:sp>
        <p:nvSpPr>
          <p:cNvPr id="5" name="TextBox 10"/>
          <p:cNvSpPr txBox="1"/>
          <p:nvPr userDrawn="1"/>
        </p:nvSpPr>
        <p:spPr bwMode="auto">
          <a:xfrm>
            <a:off x="1595500" y="408779"/>
            <a:ext cx="1665402" cy="639559"/>
          </a:xfrm>
          <a:prstGeom prst="rect">
            <a:avLst/>
          </a:prstGeom>
          <a:noFill/>
          <a:ln w="9525">
            <a:noFill/>
            <a:miter lim="800000"/>
          </a:ln>
        </p:spPr>
        <p:txBody>
          <a:bodyPr wrap="square" lIns="99980" tIns="49987" rIns="99980" bIns="49987" rtlCol="0">
            <a:spAutoFit/>
          </a:bodyPr>
          <a:lstStyle/>
          <a:p>
            <a:pPr defTabSz="1001395" eaLnBrk="0" hangingPunct="0"/>
            <a:r>
              <a:rPr lang="zh-CN" altLang="en-US" sz="3500" b="1" dirty="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rPr>
              <a:t>思考题</a:t>
            </a:r>
            <a:endParaRPr lang="zh-CN" altLang="en-US" sz="3500" b="1" dirty="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9"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10" name="组合 9"/>
          <p:cNvGrpSpPr/>
          <p:nvPr userDrawn="1"/>
        </p:nvGrpSpPr>
        <p:grpSpPr>
          <a:xfrm>
            <a:off x="479376" y="424270"/>
            <a:ext cx="495619" cy="592462"/>
            <a:chOff x="5554662" y="2422526"/>
            <a:chExt cx="690564" cy="825500"/>
          </a:xfrm>
          <a:solidFill>
            <a:schemeClr val="bg1"/>
          </a:solidFill>
        </p:grpSpPr>
        <p:sp>
          <p:nvSpPr>
            <p:cNvPr id="11" name="Freeform 30"/>
            <p:cNvSpPr/>
            <p:nvPr/>
          </p:nvSpPr>
          <p:spPr bwMode="auto">
            <a:xfrm>
              <a:off x="5554662" y="2487613"/>
              <a:ext cx="258763" cy="760413"/>
            </a:xfrm>
            <a:custGeom>
              <a:avLst/>
              <a:gdLst>
                <a:gd name="T0" fmla="*/ 233 w 245"/>
                <a:gd name="T1" fmla="*/ 722 h 722"/>
                <a:gd name="T2" fmla="*/ 245 w 245"/>
                <a:gd name="T3" fmla="*/ 710 h 722"/>
                <a:gd name="T4" fmla="*/ 245 w 245"/>
                <a:gd name="T5" fmla="*/ 614 h 722"/>
                <a:gd name="T6" fmla="*/ 187 w 245"/>
                <a:gd name="T7" fmla="*/ 559 h 722"/>
                <a:gd name="T8" fmla="*/ 93 w 245"/>
                <a:gd name="T9" fmla="*/ 499 h 722"/>
                <a:gd name="T10" fmla="*/ 93 w 245"/>
                <a:gd name="T11" fmla="*/ 401 h 722"/>
                <a:gd name="T12" fmla="*/ 82 w 245"/>
                <a:gd name="T13" fmla="*/ 398 h 722"/>
                <a:gd name="T14" fmla="*/ 38 w 245"/>
                <a:gd name="T15" fmla="*/ 381 h 722"/>
                <a:gd name="T16" fmla="*/ 102 w 245"/>
                <a:gd name="T17" fmla="*/ 255 h 722"/>
                <a:gd name="T18" fmla="*/ 106 w 245"/>
                <a:gd name="T19" fmla="*/ 250 h 722"/>
                <a:gd name="T20" fmla="*/ 105 w 245"/>
                <a:gd name="T21" fmla="*/ 244 h 722"/>
                <a:gd name="T22" fmla="*/ 218 w 245"/>
                <a:gd name="T23" fmla="*/ 31 h 722"/>
                <a:gd name="T24" fmla="*/ 225 w 245"/>
                <a:gd name="T25" fmla="*/ 15 h 722"/>
                <a:gd name="T26" fmla="*/ 222 w 245"/>
                <a:gd name="T27" fmla="*/ 9 h 722"/>
                <a:gd name="T28" fmla="*/ 207 w 245"/>
                <a:gd name="T29" fmla="*/ 3 h 722"/>
                <a:gd name="T30" fmla="*/ 86 w 245"/>
                <a:gd name="T31" fmla="*/ 148 h 722"/>
                <a:gd name="T32" fmla="*/ 75 w 245"/>
                <a:gd name="T33" fmla="*/ 240 h 722"/>
                <a:gd name="T34" fmla="*/ 8 w 245"/>
                <a:gd name="T35" fmla="*/ 390 h 722"/>
                <a:gd name="T36" fmla="*/ 8 w 245"/>
                <a:gd name="T37" fmla="*/ 391 h 722"/>
                <a:gd name="T38" fmla="*/ 8 w 245"/>
                <a:gd name="T39" fmla="*/ 393 h 722"/>
                <a:gd name="T40" fmla="*/ 63 w 245"/>
                <a:gd name="T41" fmla="*/ 424 h 722"/>
                <a:gd name="T42" fmla="*/ 63 w 245"/>
                <a:gd name="T43" fmla="*/ 500 h 722"/>
                <a:gd name="T44" fmla="*/ 179 w 245"/>
                <a:gd name="T45" fmla="*/ 588 h 722"/>
                <a:gd name="T46" fmla="*/ 215 w 245"/>
                <a:gd name="T47" fmla="*/ 612 h 722"/>
                <a:gd name="T48" fmla="*/ 215 w 245"/>
                <a:gd name="T49" fmla="*/ 614 h 722"/>
                <a:gd name="T50" fmla="*/ 215 w 245"/>
                <a:gd name="T51" fmla="*/ 710 h 722"/>
                <a:gd name="T52" fmla="*/ 227 w 245"/>
                <a:gd name="T53" fmla="*/ 722 h 722"/>
                <a:gd name="T54" fmla="*/ 233 w 245"/>
                <a:gd name="T55" fmla="*/ 722 h 7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5" h="722">
                  <a:moveTo>
                    <a:pt x="233" y="722"/>
                  </a:moveTo>
                  <a:cubicBezTo>
                    <a:pt x="240" y="722"/>
                    <a:pt x="245" y="717"/>
                    <a:pt x="245" y="710"/>
                  </a:cubicBezTo>
                  <a:cubicBezTo>
                    <a:pt x="245" y="614"/>
                    <a:pt x="245" y="614"/>
                    <a:pt x="245" y="614"/>
                  </a:cubicBezTo>
                  <a:cubicBezTo>
                    <a:pt x="245" y="605"/>
                    <a:pt x="242" y="574"/>
                    <a:pt x="187" y="559"/>
                  </a:cubicBezTo>
                  <a:cubicBezTo>
                    <a:pt x="128" y="543"/>
                    <a:pt x="94" y="522"/>
                    <a:pt x="93" y="499"/>
                  </a:cubicBezTo>
                  <a:cubicBezTo>
                    <a:pt x="93" y="401"/>
                    <a:pt x="93" y="401"/>
                    <a:pt x="93" y="401"/>
                  </a:cubicBezTo>
                  <a:cubicBezTo>
                    <a:pt x="82" y="398"/>
                    <a:pt x="82" y="398"/>
                    <a:pt x="82" y="398"/>
                  </a:cubicBezTo>
                  <a:cubicBezTo>
                    <a:pt x="64" y="393"/>
                    <a:pt x="45" y="385"/>
                    <a:pt x="38" y="381"/>
                  </a:cubicBezTo>
                  <a:cubicBezTo>
                    <a:pt x="38" y="369"/>
                    <a:pt x="44" y="325"/>
                    <a:pt x="102" y="255"/>
                  </a:cubicBezTo>
                  <a:cubicBezTo>
                    <a:pt x="106" y="250"/>
                    <a:pt x="106" y="250"/>
                    <a:pt x="106" y="250"/>
                  </a:cubicBezTo>
                  <a:cubicBezTo>
                    <a:pt x="105" y="244"/>
                    <a:pt x="105" y="244"/>
                    <a:pt x="105" y="244"/>
                  </a:cubicBezTo>
                  <a:cubicBezTo>
                    <a:pt x="105" y="237"/>
                    <a:pt x="92" y="92"/>
                    <a:pt x="218" y="31"/>
                  </a:cubicBezTo>
                  <a:cubicBezTo>
                    <a:pt x="224" y="28"/>
                    <a:pt x="227" y="21"/>
                    <a:pt x="225" y="15"/>
                  </a:cubicBezTo>
                  <a:cubicBezTo>
                    <a:pt x="222" y="9"/>
                    <a:pt x="222" y="9"/>
                    <a:pt x="222" y="9"/>
                  </a:cubicBezTo>
                  <a:cubicBezTo>
                    <a:pt x="220" y="3"/>
                    <a:pt x="213" y="0"/>
                    <a:pt x="207" y="3"/>
                  </a:cubicBezTo>
                  <a:cubicBezTo>
                    <a:pt x="147" y="31"/>
                    <a:pt x="105" y="81"/>
                    <a:pt x="86" y="148"/>
                  </a:cubicBezTo>
                  <a:cubicBezTo>
                    <a:pt x="74" y="189"/>
                    <a:pt x="74" y="226"/>
                    <a:pt x="75" y="240"/>
                  </a:cubicBezTo>
                  <a:cubicBezTo>
                    <a:pt x="0" y="333"/>
                    <a:pt x="7" y="385"/>
                    <a:pt x="8" y="390"/>
                  </a:cubicBezTo>
                  <a:cubicBezTo>
                    <a:pt x="8" y="391"/>
                    <a:pt x="8" y="391"/>
                    <a:pt x="8" y="391"/>
                  </a:cubicBezTo>
                  <a:cubicBezTo>
                    <a:pt x="8" y="393"/>
                    <a:pt x="8" y="393"/>
                    <a:pt x="8" y="393"/>
                  </a:cubicBezTo>
                  <a:cubicBezTo>
                    <a:pt x="10" y="397"/>
                    <a:pt x="14" y="409"/>
                    <a:pt x="63" y="424"/>
                  </a:cubicBezTo>
                  <a:cubicBezTo>
                    <a:pt x="63" y="500"/>
                    <a:pt x="63" y="500"/>
                    <a:pt x="63" y="500"/>
                  </a:cubicBezTo>
                  <a:cubicBezTo>
                    <a:pt x="65" y="539"/>
                    <a:pt x="104" y="569"/>
                    <a:pt x="179" y="588"/>
                  </a:cubicBezTo>
                  <a:cubicBezTo>
                    <a:pt x="213" y="597"/>
                    <a:pt x="215" y="611"/>
                    <a:pt x="215" y="612"/>
                  </a:cubicBezTo>
                  <a:cubicBezTo>
                    <a:pt x="215" y="614"/>
                    <a:pt x="215" y="614"/>
                    <a:pt x="215" y="614"/>
                  </a:cubicBezTo>
                  <a:cubicBezTo>
                    <a:pt x="215" y="710"/>
                    <a:pt x="215" y="710"/>
                    <a:pt x="215" y="710"/>
                  </a:cubicBezTo>
                  <a:cubicBezTo>
                    <a:pt x="215" y="717"/>
                    <a:pt x="220" y="722"/>
                    <a:pt x="227" y="722"/>
                  </a:cubicBezTo>
                  <a:lnTo>
                    <a:pt x="233" y="72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2" name="Freeform 31"/>
            <p:cNvSpPr/>
            <p:nvPr/>
          </p:nvSpPr>
          <p:spPr bwMode="auto">
            <a:xfrm>
              <a:off x="6029325" y="2752726"/>
              <a:ext cx="169863" cy="495300"/>
            </a:xfrm>
            <a:custGeom>
              <a:avLst/>
              <a:gdLst>
                <a:gd name="T0" fmla="*/ 21 w 162"/>
                <a:gd name="T1" fmla="*/ 470 h 470"/>
                <a:gd name="T2" fmla="*/ 33 w 162"/>
                <a:gd name="T3" fmla="*/ 458 h 470"/>
                <a:gd name="T4" fmla="*/ 33 w 162"/>
                <a:gd name="T5" fmla="*/ 361 h 470"/>
                <a:gd name="T6" fmla="*/ 108 w 162"/>
                <a:gd name="T7" fmla="*/ 168 h 470"/>
                <a:gd name="T8" fmla="*/ 162 w 162"/>
                <a:gd name="T9" fmla="*/ 13 h 470"/>
                <a:gd name="T10" fmla="*/ 151 w 162"/>
                <a:gd name="T11" fmla="*/ 1 h 470"/>
                <a:gd name="T12" fmla="*/ 144 w 162"/>
                <a:gd name="T13" fmla="*/ 0 h 470"/>
                <a:gd name="T14" fmla="*/ 131 w 162"/>
                <a:gd name="T15" fmla="*/ 12 h 470"/>
                <a:gd name="T16" fmla="*/ 84 w 162"/>
                <a:gd name="T17" fmla="*/ 149 h 470"/>
                <a:gd name="T18" fmla="*/ 3 w 162"/>
                <a:gd name="T19" fmla="*/ 362 h 470"/>
                <a:gd name="T20" fmla="*/ 3 w 162"/>
                <a:gd name="T21" fmla="*/ 458 h 470"/>
                <a:gd name="T22" fmla="*/ 15 w 162"/>
                <a:gd name="T23" fmla="*/ 470 h 470"/>
                <a:gd name="T24" fmla="*/ 21 w 162"/>
                <a:gd name="T25" fmla="*/ 470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2" h="470">
                  <a:moveTo>
                    <a:pt x="21" y="470"/>
                  </a:moveTo>
                  <a:cubicBezTo>
                    <a:pt x="28" y="470"/>
                    <a:pt x="33" y="465"/>
                    <a:pt x="33" y="458"/>
                  </a:cubicBezTo>
                  <a:cubicBezTo>
                    <a:pt x="33" y="361"/>
                    <a:pt x="33" y="361"/>
                    <a:pt x="33" y="361"/>
                  </a:cubicBezTo>
                  <a:cubicBezTo>
                    <a:pt x="33" y="360"/>
                    <a:pt x="29" y="262"/>
                    <a:pt x="108" y="168"/>
                  </a:cubicBezTo>
                  <a:cubicBezTo>
                    <a:pt x="137" y="133"/>
                    <a:pt x="157" y="75"/>
                    <a:pt x="162" y="13"/>
                  </a:cubicBezTo>
                  <a:cubicBezTo>
                    <a:pt x="162" y="7"/>
                    <a:pt x="157" y="1"/>
                    <a:pt x="151" y="1"/>
                  </a:cubicBezTo>
                  <a:cubicBezTo>
                    <a:pt x="144" y="0"/>
                    <a:pt x="144" y="0"/>
                    <a:pt x="144" y="0"/>
                  </a:cubicBezTo>
                  <a:cubicBezTo>
                    <a:pt x="138" y="0"/>
                    <a:pt x="132" y="5"/>
                    <a:pt x="131" y="12"/>
                  </a:cubicBezTo>
                  <a:cubicBezTo>
                    <a:pt x="127" y="67"/>
                    <a:pt x="110" y="119"/>
                    <a:pt x="84" y="149"/>
                  </a:cubicBezTo>
                  <a:cubicBezTo>
                    <a:pt x="0" y="249"/>
                    <a:pt x="3" y="353"/>
                    <a:pt x="3" y="362"/>
                  </a:cubicBezTo>
                  <a:cubicBezTo>
                    <a:pt x="3" y="458"/>
                    <a:pt x="3" y="458"/>
                    <a:pt x="3" y="458"/>
                  </a:cubicBezTo>
                  <a:cubicBezTo>
                    <a:pt x="3" y="465"/>
                    <a:pt x="8" y="470"/>
                    <a:pt x="15" y="470"/>
                  </a:cubicBezTo>
                  <a:lnTo>
                    <a:pt x="21" y="47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3" name="Freeform 32"/>
            <p:cNvSpPr/>
            <p:nvPr/>
          </p:nvSpPr>
          <p:spPr bwMode="auto">
            <a:xfrm>
              <a:off x="5851525" y="2489201"/>
              <a:ext cx="325437" cy="406401"/>
            </a:xfrm>
            <a:custGeom>
              <a:avLst/>
              <a:gdLst>
                <a:gd name="T0" fmla="*/ 155 w 309"/>
                <a:gd name="T1" fmla="*/ 386 h 386"/>
                <a:gd name="T2" fmla="*/ 189 w 309"/>
                <a:gd name="T3" fmla="*/ 363 h 386"/>
                <a:gd name="T4" fmla="*/ 208 w 309"/>
                <a:gd name="T5" fmla="*/ 363 h 386"/>
                <a:gd name="T6" fmla="*/ 232 w 309"/>
                <a:gd name="T7" fmla="*/ 353 h 386"/>
                <a:gd name="T8" fmla="*/ 242 w 309"/>
                <a:gd name="T9" fmla="*/ 329 h 386"/>
                <a:gd name="T10" fmla="*/ 242 w 309"/>
                <a:gd name="T11" fmla="*/ 308 h 386"/>
                <a:gd name="T12" fmla="*/ 212 w 309"/>
                <a:gd name="T13" fmla="*/ 308 h 386"/>
                <a:gd name="T14" fmla="*/ 212 w 309"/>
                <a:gd name="T15" fmla="*/ 329 h 386"/>
                <a:gd name="T16" fmla="*/ 210 w 309"/>
                <a:gd name="T17" fmla="*/ 332 h 386"/>
                <a:gd name="T18" fmla="*/ 208 w 309"/>
                <a:gd name="T19" fmla="*/ 333 h 386"/>
                <a:gd name="T20" fmla="*/ 162 w 309"/>
                <a:gd name="T21" fmla="*/ 333 h 386"/>
                <a:gd name="T22" fmla="*/ 162 w 309"/>
                <a:gd name="T23" fmla="*/ 348 h 386"/>
                <a:gd name="T24" fmla="*/ 155 w 309"/>
                <a:gd name="T25" fmla="*/ 356 h 386"/>
                <a:gd name="T26" fmla="*/ 147 w 309"/>
                <a:gd name="T27" fmla="*/ 348 h 386"/>
                <a:gd name="T28" fmla="*/ 147 w 309"/>
                <a:gd name="T29" fmla="*/ 333 h 386"/>
                <a:gd name="T30" fmla="*/ 101 w 309"/>
                <a:gd name="T31" fmla="*/ 333 h 386"/>
                <a:gd name="T32" fmla="*/ 98 w 309"/>
                <a:gd name="T33" fmla="*/ 329 h 386"/>
                <a:gd name="T34" fmla="*/ 98 w 309"/>
                <a:gd name="T35" fmla="*/ 266 h 386"/>
                <a:gd name="T36" fmla="*/ 90 w 309"/>
                <a:gd name="T37" fmla="*/ 262 h 386"/>
                <a:gd name="T38" fmla="*/ 30 w 309"/>
                <a:gd name="T39" fmla="*/ 155 h 386"/>
                <a:gd name="T40" fmla="*/ 155 w 309"/>
                <a:gd name="T41" fmla="*/ 31 h 386"/>
                <a:gd name="T42" fmla="*/ 279 w 309"/>
                <a:gd name="T43" fmla="*/ 155 h 386"/>
                <a:gd name="T44" fmla="*/ 222 w 309"/>
                <a:gd name="T45" fmla="*/ 260 h 386"/>
                <a:gd name="T46" fmla="*/ 174 w 309"/>
                <a:gd name="T47" fmla="*/ 259 h 386"/>
                <a:gd name="T48" fmla="*/ 170 w 309"/>
                <a:gd name="T49" fmla="*/ 255 h 386"/>
                <a:gd name="T50" fmla="*/ 170 w 309"/>
                <a:gd name="T51" fmla="*/ 188 h 386"/>
                <a:gd name="T52" fmla="*/ 139 w 309"/>
                <a:gd name="T53" fmla="*/ 188 h 386"/>
                <a:gd name="T54" fmla="*/ 139 w 309"/>
                <a:gd name="T55" fmla="*/ 255 h 386"/>
                <a:gd name="T56" fmla="*/ 174 w 309"/>
                <a:gd name="T57" fmla="*/ 290 h 386"/>
                <a:gd name="T58" fmla="*/ 231 w 309"/>
                <a:gd name="T59" fmla="*/ 290 h 386"/>
                <a:gd name="T60" fmla="*/ 235 w 309"/>
                <a:gd name="T61" fmla="*/ 288 h 386"/>
                <a:gd name="T62" fmla="*/ 309 w 309"/>
                <a:gd name="T63" fmla="*/ 155 h 386"/>
                <a:gd name="T64" fmla="*/ 155 w 309"/>
                <a:gd name="T65" fmla="*/ 0 h 386"/>
                <a:gd name="T66" fmla="*/ 0 w 309"/>
                <a:gd name="T67" fmla="*/ 155 h 386"/>
                <a:gd name="T68" fmla="*/ 67 w 309"/>
                <a:gd name="T69" fmla="*/ 283 h 386"/>
                <a:gd name="T70" fmla="*/ 67 w 309"/>
                <a:gd name="T71" fmla="*/ 329 h 386"/>
                <a:gd name="T72" fmla="*/ 101 w 309"/>
                <a:gd name="T73" fmla="*/ 363 h 386"/>
                <a:gd name="T74" fmla="*/ 120 w 309"/>
                <a:gd name="T75" fmla="*/ 363 h 386"/>
                <a:gd name="T76" fmla="*/ 155 w 309"/>
                <a:gd name="T77" fmla="*/ 386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09" h="386">
                  <a:moveTo>
                    <a:pt x="155" y="386"/>
                  </a:moveTo>
                  <a:cubicBezTo>
                    <a:pt x="170" y="386"/>
                    <a:pt x="184" y="377"/>
                    <a:pt x="189" y="363"/>
                  </a:cubicBezTo>
                  <a:cubicBezTo>
                    <a:pt x="208" y="363"/>
                    <a:pt x="208" y="363"/>
                    <a:pt x="208" y="363"/>
                  </a:cubicBezTo>
                  <a:cubicBezTo>
                    <a:pt x="217" y="363"/>
                    <a:pt x="226" y="360"/>
                    <a:pt x="232" y="353"/>
                  </a:cubicBezTo>
                  <a:cubicBezTo>
                    <a:pt x="238" y="347"/>
                    <a:pt x="242" y="338"/>
                    <a:pt x="242" y="329"/>
                  </a:cubicBezTo>
                  <a:cubicBezTo>
                    <a:pt x="242" y="308"/>
                    <a:pt x="242" y="308"/>
                    <a:pt x="242" y="308"/>
                  </a:cubicBezTo>
                  <a:cubicBezTo>
                    <a:pt x="212" y="308"/>
                    <a:pt x="212" y="308"/>
                    <a:pt x="212" y="308"/>
                  </a:cubicBezTo>
                  <a:cubicBezTo>
                    <a:pt x="212" y="329"/>
                    <a:pt x="212" y="329"/>
                    <a:pt x="212" y="329"/>
                  </a:cubicBezTo>
                  <a:cubicBezTo>
                    <a:pt x="212" y="330"/>
                    <a:pt x="211" y="331"/>
                    <a:pt x="210" y="332"/>
                  </a:cubicBezTo>
                  <a:cubicBezTo>
                    <a:pt x="210" y="332"/>
                    <a:pt x="209" y="333"/>
                    <a:pt x="208" y="333"/>
                  </a:cubicBezTo>
                  <a:cubicBezTo>
                    <a:pt x="162" y="333"/>
                    <a:pt x="162" y="333"/>
                    <a:pt x="162" y="333"/>
                  </a:cubicBezTo>
                  <a:cubicBezTo>
                    <a:pt x="162" y="348"/>
                    <a:pt x="162" y="348"/>
                    <a:pt x="162" y="348"/>
                  </a:cubicBezTo>
                  <a:cubicBezTo>
                    <a:pt x="162" y="352"/>
                    <a:pt x="159" y="356"/>
                    <a:pt x="155" y="356"/>
                  </a:cubicBezTo>
                  <a:cubicBezTo>
                    <a:pt x="150" y="356"/>
                    <a:pt x="147" y="352"/>
                    <a:pt x="147" y="348"/>
                  </a:cubicBezTo>
                  <a:cubicBezTo>
                    <a:pt x="147" y="333"/>
                    <a:pt x="147" y="333"/>
                    <a:pt x="147" y="333"/>
                  </a:cubicBezTo>
                  <a:cubicBezTo>
                    <a:pt x="101" y="333"/>
                    <a:pt x="101" y="333"/>
                    <a:pt x="101" y="333"/>
                  </a:cubicBezTo>
                  <a:cubicBezTo>
                    <a:pt x="99" y="333"/>
                    <a:pt x="98" y="331"/>
                    <a:pt x="98" y="329"/>
                  </a:cubicBezTo>
                  <a:cubicBezTo>
                    <a:pt x="98" y="266"/>
                    <a:pt x="98" y="266"/>
                    <a:pt x="98" y="266"/>
                  </a:cubicBezTo>
                  <a:cubicBezTo>
                    <a:pt x="90" y="262"/>
                    <a:pt x="90" y="262"/>
                    <a:pt x="90" y="262"/>
                  </a:cubicBezTo>
                  <a:cubicBezTo>
                    <a:pt x="53" y="239"/>
                    <a:pt x="30" y="199"/>
                    <a:pt x="30" y="155"/>
                  </a:cubicBezTo>
                  <a:cubicBezTo>
                    <a:pt x="30" y="87"/>
                    <a:pt x="86" y="31"/>
                    <a:pt x="155" y="31"/>
                  </a:cubicBezTo>
                  <a:cubicBezTo>
                    <a:pt x="223" y="31"/>
                    <a:pt x="279" y="87"/>
                    <a:pt x="279" y="155"/>
                  </a:cubicBezTo>
                  <a:cubicBezTo>
                    <a:pt x="279" y="198"/>
                    <a:pt x="258" y="236"/>
                    <a:pt x="222" y="260"/>
                  </a:cubicBezTo>
                  <a:cubicBezTo>
                    <a:pt x="174" y="259"/>
                    <a:pt x="174" y="259"/>
                    <a:pt x="174" y="259"/>
                  </a:cubicBezTo>
                  <a:cubicBezTo>
                    <a:pt x="172" y="259"/>
                    <a:pt x="170" y="258"/>
                    <a:pt x="170" y="255"/>
                  </a:cubicBezTo>
                  <a:cubicBezTo>
                    <a:pt x="170" y="188"/>
                    <a:pt x="170" y="188"/>
                    <a:pt x="170" y="188"/>
                  </a:cubicBezTo>
                  <a:cubicBezTo>
                    <a:pt x="139" y="188"/>
                    <a:pt x="139" y="188"/>
                    <a:pt x="139" y="188"/>
                  </a:cubicBezTo>
                  <a:cubicBezTo>
                    <a:pt x="139" y="255"/>
                    <a:pt x="139" y="255"/>
                    <a:pt x="139" y="255"/>
                  </a:cubicBezTo>
                  <a:cubicBezTo>
                    <a:pt x="139" y="274"/>
                    <a:pt x="155" y="290"/>
                    <a:pt x="174" y="290"/>
                  </a:cubicBezTo>
                  <a:cubicBezTo>
                    <a:pt x="231" y="290"/>
                    <a:pt x="231" y="290"/>
                    <a:pt x="231" y="290"/>
                  </a:cubicBezTo>
                  <a:cubicBezTo>
                    <a:pt x="235" y="288"/>
                    <a:pt x="235" y="288"/>
                    <a:pt x="235" y="288"/>
                  </a:cubicBezTo>
                  <a:cubicBezTo>
                    <a:pt x="281" y="259"/>
                    <a:pt x="309" y="210"/>
                    <a:pt x="309" y="155"/>
                  </a:cubicBezTo>
                  <a:cubicBezTo>
                    <a:pt x="309" y="70"/>
                    <a:pt x="240" y="0"/>
                    <a:pt x="155" y="0"/>
                  </a:cubicBezTo>
                  <a:cubicBezTo>
                    <a:pt x="69" y="0"/>
                    <a:pt x="0" y="70"/>
                    <a:pt x="0" y="155"/>
                  </a:cubicBezTo>
                  <a:cubicBezTo>
                    <a:pt x="0" y="207"/>
                    <a:pt x="25" y="254"/>
                    <a:pt x="67" y="283"/>
                  </a:cubicBezTo>
                  <a:cubicBezTo>
                    <a:pt x="67" y="329"/>
                    <a:pt x="67" y="329"/>
                    <a:pt x="67" y="329"/>
                  </a:cubicBezTo>
                  <a:cubicBezTo>
                    <a:pt x="67" y="348"/>
                    <a:pt x="83" y="363"/>
                    <a:pt x="101" y="363"/>
                  </a:cubicBezTo>
                  <a:cubicBezTo>
                    <a:pt x="120" y="363"/>
                    <a:pt x="120" y="363"/>
                    <a:pt x="120" y="363"/>
                  </a:cubicBezTo>
                  <a:cubicBezTo>
                    <a:pt x="126" y="377"/>
                    <a:pt x="139" y="386"/>
                    <a:pt x="155" y="38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4" name="Freeform 33"/>
            <p:cNvSpPr>
              <a:spLocks noEditPoints="1"/>
            </p:cNvSpPr>
            <p:nvPr/>
          </p:nvSpPr>
          <p:spPr bwMode="auto">
            <a:xfrm>
              <a:off x="5956300" y="2597151"/>
              <a:ext cx="114300" cy="114300"/>
            </a:xfrm>
            <a:custGeom>
              <a:avLst/>
              <a:gdLst>
                <a:gd name="T0" fmla="*/ 55 w 109"/>
                <a:gd name="T1" fmla="*/ 108 h 108"/>
                <a:gd name="T2" fmla="*/ 109 w 109"/>
                <a:gd name="T3" fmla="*/ 54 h 108"/>
                <a:gd name="T4" fmla="*/ 55 w 109"/>
                <a:gd name="T5" fmla="*/ 0 h 108"/>
                <a:gd name="T6" fmla="*/ 0 w 109"/>
                <a:gd name="T7" fmla="*/ 54 h 108"/>
                <a:gd name="T8" fmla="*/ 55 w 109"/>
                <a:gd name="T9" fmla="*/ 108 h 108"/>
                <a:gd name="T10" fmla="*/ 55 w 109"/>
                <a:gd name="T11" fmla="*/ 30 h 108"/>
                <a:gd name="T12" fmla="*/ 78 w 109"/>
                <a:gd name="T13" fmla="*/ 54 h 108"/>
                <a:gd name="T14" fmla="*/ 55 w 109"/>
                <a:gd name="T15" fmla="*/ 78 h 108"/>
                <a:gd name="T16" fmla="*/ 31 w 109"/>
                <a:gd name="T17" fmla="*/ 54 h 108"/>
                <a:gd name="T18" fmla="*/ 55 w 109"/>
                <a:gd name="T19" fmla="*/ 3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9" h="108">
                  <a:moveTo>
                    <a:pt x="55" y="108"/>
                  </a:moveTo>
                  <a:cubicBezTo>
                    <a:pt x="84" y="108"/>
                    <a:pt x="109" y="84"/>
                    <a:pt x="109" y="54"/>
                  </a:cubicBezTo>
                  <a:cubicBezTo>
                    <a:pt x="109" y="24"/>
                    <a:pt x="84" y="0"/>
                    <a:pt x="55" y="0"/>
                  </a:cubicBezTo>
                  <a:cubicBezTo>
                    <a:pt x="25" y="0"/>
                    <a:pt x="0" y="24"/>
                    <a:pt x="0" y="54"/>
                  </a:cubicBezTo>
                  <a:cubicBezTo>
                    <a:pt x="0" y="84"/>
                    <a:pt x="25" y="108"/>
                    <a:pt x="55" y="108"/>
                  </a:cubicBezTo>
                  <a:close/>
                  <a:moveTo>
                    <a:pt x="55" y="30"/>
                  </a:moveTo>
                  <a:cubicBezTo>
                    <a:pt x="68" y="30"/>
                    <a:pt x="78" y="41"/>
                    <a:pt x="78" y="54"/>
                  </a:cubicBezTo>
                  <a:cubicBezTo>
                    <a:pt x="78" y="67"/>
                    <a:pt x="68" y="78"/>
                    <a:pt x="55" y="78"/>
                  </a:cubicBezTo>
                  <a:cubicBezTo>
                    <a:pt x="41" y="78"/>
                    <a:pt x="31" y="67"/>
                    <a:pt x="31" y="54"/>
                  </a:cubicBezTo>
                  <a:cubicBezTo>
                    <a:pt x="31" y="41"/>
                    <a:pt x="41" y="30"/>
                    <a:pt x="55"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5" name="Rectangle 34"/>
            <p:cNvSpPr>
              <a:spLocks noChangeArrowheads="1"/>
            </p:cNvSpPr>
            <p:nvPr/>
          </p:nvSpPr>
          <p:spPr bwMode="auto">
            <a:xfrm>
              <a:off x="5997575" y="2422526"/>
              <a:ext cx="33338"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6" name="Freeform 35"/>
            <p:cNvSpPr/>
            <p:nvPr/>
          </p:nvSpPr>
          <p:spPr bwMode="auto">
            <a:xfrm>
              <a:off x="6132513" y="2479676"/>
              <a:ext cx="57150" cy="55563"/>
            </a:xfrm>
            <a:custGeom>
              <a:avLst/>
              <a:gdLst>
                <a:gd name="T0" fmla="*/ 14 w 36"/>
                <a:gd name="T1" fmla="*/ 35 h 35"/>
                <a:gd name="T2" fmla="*/ 36 w 36"/>
                <a:gd name="T3" fmla="*/ 14 h 35"/>
                <a:gd name="T4" fmla="*/ 21 w 36"/>
                <a:gd name="T5" fmla="*/ 0 h 35"/>
                <a:gd name="T6" fmla="*/ 0 w 36"/>
                <a:gd name="T7" fmla="*/ 21 h 35"/>
                <a:gd name="T8" fmla="*/ 14 w 36"/>
                <a:gd name="T9" fmla="*/ 35 h 35"/>
              </a:gdLst>
              <a:ahLst/>
              <a:cxnLst>
                <a:cxn ang="0">
                  <a:pos x="T0" y="T1"/>
                </a:cxn>
                <a:cxn ang="0">
                  <a:pos x="T2" y="T3"/>
                </a:cxn>
                <a:cxn ang="0">
                  <a:pos x="T4" y="T5"/>
                </a:cxn>
                <a:cxn ang="0">
                  <a:pos x="T6" y="T7"/>
                </a:cxn>
                <a:cxn ang="0">
                  <a:pos x="T8" y="T9"/>
                </a:cxn>
              </a:cxnLst>
              <a:rect l="0" t="0" r="r" b="b"/>
              <a:pathLst>
                <a:path w="36" h="35">
                  <a:moveTo>
                    <a:pt x="14" y="35"/>
                  </a:moveTo>
                  <a:lnTo>
                    <a:pt x="36" y="14"/>
                  </a:lnTo>
                  <a:lnTo>
                    <a:pt x="21" y="0"/>
                  </a:lnTo>
                  <a:lnTo>
                    <a:pt x="0" y="21"/>
                  </a:lnTo>
                  <a:lnTo>
                    <a:pt x="14"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7" name="Rectangle 36"/>
            <p:cNvSpPr>
              <a:spLocks noChangeArrowheads="1"/>
            </p:cNvSpPr>
            <p:nvPr/>
          </p:nvSpPr>
          <p:spPr bwMode="auto">
            <a:xfrm>
              <a:off x="6196013" y="2638426"/>
              <a:ext cx="49213" cy="317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8" name="Rectangle 37"/>
            <p:cNvSpPr>
              <a:spLocks noChangeArrowheads="1"/>
            </p:cNvSpPr>
            <p:nvPr/>
          </p:nvSpPr>
          <p:spPr bwMode="auto">
            <a:xfrm>
              <a:off x="5783263" y="2638426"/>
              <a:ext cx="47625" cy="317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9" name="Freeform 38"/>
            <p:cNvSpPr/>
            <p:nvPr/>
          </p:nvSpPr>
          <p:spPr bwMode="auto">
            <a:xfrm>
              <a:off x="5840413" y="2479676"/>
              <a:ext cx="55563" cy="55563"/>
            </a:xfrm>
            <a:custGeom>
              <a:avLst/>
              <a:gdLst>
                <a:gd name="T0" fmla="*/ 21 w 35"/>
                <a:gd name="T1" fmla="*/ 35 h 35"/>
                <a:gd name="T2" fmla="*/ 35 w 35"/>
                <a:gd name="T3" fmla="*/ 21 h 35"/>
                <a:gd name="T4" fmla="*/ 14 w 35"/>
                <a:gd name="T5" fmla="*/ 0 h 35"/>
                <a:gd name="T6" fmla="*/ 0 w 35"/>
                <a:gd name="T7" fmla="*/ 14 h 35"/>
                <a:gd name="T8" fmla="*/ 21 w 35"/>
                <a:gd name="T9" fmla="*/ 35 h 35"/>
              </a:gdLst>
              <a:ahLst/>
              <a:cxnLst>
                <a:cxn ang="0">
                  <a:pos x="T0" y="T1"/>
                </a:cxn>
                <a:cxn ang="0">
                  <a:pos x="T2" y="T3"/>
                </a:cxn>
                <a:cxn ang="0">
                  <a:pos x="T4" y="T5"/>
                </a:cxn>
                <a:cxn ang="0">
                  <a:pos x="T6" y="T7"/>
                </a:cxn>
                <a:cxn ang="0">
                  <a:pos x="T8" y="T9"/>
                </a:cxn>
              </a:cxnLst>
              <a:rect l="0" t="0" r="r" b="b"/>
              <a:pathLst>
                <a:path w="35" h="35">
                  <a:moveTo>
                    <a:pt x="21" y="35"/>
                  </a:moveTo>
                  <a:lnTo>
                    <a:pt x="35" y="21"/>
                  </a:lnTo>
                  <a:lnTo>
                    <a:pt x="14" y="0"/>
                  </a:lnTo>
                  <a:lnTo>
                    <a:pt x="0" y="14"/>
                  </a:lnTo>
                  <a:lnTo>
                    <a:pt x="21"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0" name="Freeform 39"/>
            <p:cNvSpPr/>
            <p:nvPr/>
          </p:nvSpPr>
          <p:spPr bwMode="auto">
            <a:xfrm>
              <a:off x="5913438" y="2433638"/>
              <a:ext cx="47625" cy="55563"/>
            </a:xfrm>
            <a:custGeom>
              <a:avLst/>
              <a:gdLst>
                <a:gd name="T0" fmla="*/ 11 w 30"/>
                <a:gd name="T1" fmla="*/ 35 h 35"/>
                <a:gd name="T2" fmla="*/ 30 w 30"/>
                <a:gd name="T3" fmla="*/ 28 h 35"/>
                <a:gd name="T4" fmla="*/ 19 w 30"/>
                <a:gd name="T5" fmla="*/ 0 h 35"/>
                <a:gd name="T6" fmla="*/ 0 w 30"/>
                <a:gd name="T7" fmla="*/ 7 h 35"/>
                <a:gd name="T8" fmla="*/ 11 w 30"/>
                <a:gd name="T9" fmla="*/ 35 h 35"/>
              </a:gdLst>
              <a:ahLst/>
              <a:cxnLst>
                <a:cxn ang="0">
                  <a:pos x="T0" y="T1"/>
                </a:cxn>
                <a:cxn ang="0">
                  <a:pos x="T2" y="T3"/>
                </a:cxn>
                <a:cxn ang="0">
                  <a:pos x="T4" y="T5"/>
                </a:cxn>
                <a:cxn ang="0">
                  <a:pos x="T6" y="T7"/>
                </a:cxn>
                <a:cxn ang="0">
                  <a:pos x="T8" y="T9"/>
                </a:cxn>
              </a:cxnLst>
              <a:rect l="0" t="0" r="r" b="b"/>
              <a:pathLst>
                <a:path w="30" h="35">
                  <a:moveTo>
                    <a:pt x="11" y="35"/>
                  </a:moveTo>
                  <a:lnTo>
                    <a:pt x="30" y="28"/>
                  </a:lnTo>
                  <a:lnTo>
                    <a:pt x="19" y="0"/>
                  </a:lnTo>
                  <a:lnTo>
                    <a:pt x="0" y="7"/>
                  </a:lnTo>
                  <a:lnTo>
                    <a:pt x="11"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1" name="Freeform 40"/>
            <p:cNvSpPr/>
            <p:nvPr/>
          </p:nvSpPr>
          <p:spPr bwMode="auto">
            <a:xfrm>
              <a:off x="6070600" y="2435226"/>
              <a:ext cx="49213" cy="57150"/>
            </a:xfrm>
            <a:custGeom>
              <a:avLst/>
              <a:gdLst>
                <a:gd name="T0" fmla="*/ 19 w 31"/>
                <a:gd name="T1" fmla="*/ 36 h 36"/>
                <a:gd name="T2" fmla="*/ 31 w 31"/>
                <a:gd name="T3" fmla="*/ 8 h 36"/>
                <a:gd name="T4" fmla="*/ 12 w 31"/>
                <a:gd name="T5" fmla="*/ 0 h 36"/>
                <a:gd name="T6" fmla="*/ 0 w 31"/>
                <a:gd name="T7" fmla="*/ 28 h 36"/>
                <a:gd name="T8" fmla="*/ 19 w 31"/>
                <a:gd name="T9" fmla="*/ 36 h 36"/>
              </a:gdLst>
              <a:ahLst/>
              <a:cxnLst>
                <a:cxn ang="0">
                  <a:pos x="T0" y="T1"/>
                </a:cxn>
                <a:cxn ang="0">
                  <a:pos x="T2" y="T3"/>
                </a:cxn>
                <a:cxn ang="0">
                  <a:pos x="T4" y="T5"/>
                </a:cxn>
                <a:cxn ang="0">
                  <a:pos x="T6" y="T7"/>
                </a:cxn>
                <a:cxn ang="0">
                  <a:pos x="T8" y="T9"/>
                </a:cxn>
              </a:cxnLst>
              <a:rect l="0" t="0" r="r" b="b"/>
              <a:pathLst>
                <a:path w="31" h="36">
                  <a:moveTo>
                    <a:pt x="19" y="36"/>
                  </a:moveTo>
                  <a:lnTo>
                    <a:pt x="31" y="8"/>
                  </a:lnTo>
                  <a:lnTo>
                    <a:pt x="12" y="0"/>
                  </a:lnTo>
                  <a:lnTo>
                    <a:pt x="0" y="28"/>
                  </a:lnTo>
                  <a:lnTo>
                    <a:pt x="19" y="3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2" name="Freeform 41"/>
            <p:cNvSpPr/>
            <p:nvPr/>
          </p:nvSpPr>
          <p:spPr bwMode="auto">
            <a:xfrm>
              <a:off x="6176963" y="2554288"/>
              <a:ext cx="57150" cy="47625"/>
            </a:xfrm>
            <a:custGeom>
              <a:avLst/>
              <a:gdLst>
                <a:gd name="T0" fmla="*/ 8 w 36"/>
                <a:gd name="T1" fmla="*/ 30 h 30"/>
                <a:gd name="T2" fmla="*/ 36 w 36"/>
                <a:gd name="T3" fmla="*/ 18 h 30"/>
                <a:gd name="T4" fmla="*/ 29 w 36"/>
                <a:gd name="T5" fmla="*/ 0 h 30"/>
                <a:gd name="T6" fmla="*/ 0 w 36"/>
                <a:gd name="T7" fmla="*/ 11 h 30"/>
                <a:gd name="T8" fmla="*/ 8 w 36"/>
                <a:gd name="T9" fmla="*/ 30 h 30"/>
              </a:gdLst>
              <a:ahLst/>
              <a:cxnLst>
                <a:cxn ang="0">
                  <a:pos x="T0" y="T1"/>
                </a:cxn>
                <a:cxn ang="0">
                  <a:pos x="T2" y="T3"/>
                </a:cxn>
                <a:cxn ang="0">
                  <a:pos x="T4" y="T5"/>
                </a:cxn>
                <a:cxn ang="0">
                  <a:pos x="T6" y="T7"/>
                </a:cxn>
                <a:cxn ang="0">
                  <a:pos x="T8" y="T9"/>
                </a:cxn>
              </a:cxnLst>
              <a:rect l="0" t="0" r="r" b="b"/>
              <a:pathLst>
                <a:path w="36" h="30">
                  <a:moveTo>
                    <a:pt x="8" y="30"/>
                  </a:moveTo>
                  <a:lnTo>
                    <a:pt x="36" y="18"/>
                  </a:lnTo>
                  <a:lnTo>
                    <a:pt x="29" y="0"/>
                  </a:lnTo>
                  <a:lnTo>
                    <a:pt x="0" y="11"/>
                  </a:lnTo>
                  <a:lnTo>
                    <a:pt x="8" y="3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3" name="Freeform 42"/>
            <p:cNvSpPr/>
            <p:nvPr/>
          </p:nvSpPr>
          <p:spPr bwMode="auto">
            <a:xfrm>
              <a:off x="5795963" y="2547938"/>
              <a:ext cx="57150" cy="47625"/>
            </a:xfrm>
            <a:custGeom>
              <a:avLst/>
              <a:gdLst>
                <a:gd name="T0" fmla="*/ 28 w 36"/>
                <a:gd name="T1" fmla="*/ 30 h 30"/>
                <a:gd name="T2" fmla="*/ 36 w 36"/>
                <a:gd name="T3" fmla="*/ 12 h 30"/>
                <a:gd name="T4" fmla="*/ 8 w 36"/>
                <a:gd name="T5" fmla="*/ 0 h 30"/>
                <a:gd name="T6" fmla="*/ 0 w 36"/>
                <a:gd name="T7" fmla="*/ 18 h 30"/>
                <a:gd name="T8" fmla="*/ 28 w 36"/>
                <a:gd name="T9" fmla="*/ 30 h 30"/>
              </a:gdLst>
              <a:ahLst/>
              <a:cxnLst>
                <a:cxn ang="0">
                  <a:pos x="T0" y="T1"/>
                </a:cxn>
                <a:cxn ang="0">
                  <a:pos x="T2" y="T3"/>
                </a:cxn>
                <a:cxn ang="0">
                  <a:pos x="T4" y="T5"/>
                </a:cxn>
                <a:cxn ang="0">
                  <a:pos x="T6" y="T7"/>
                </a:cxn>
                <a:cxn ang="0">
                  <a:pos x="T8" y="T9"/>
                </a:cxn>
              </a:cxnLst>
              <a:rect l="0" t="0" r="r" b="b"/>
              <a:pathLst>
                <a:path w="36" h="30">
                  <a:moveTo>
                    <a:pt x="28" y="30"/>
                  </a:moveTo>
                  <a:lnTo>
                    <a:pt x="36" y="12"/>
                  </a:lnTo>
                  <a:lnTo>
                    <a:pt x="8" y="0"/>
                  </a:lnTo>
                  <a:lnTo>
                    <a:pt x="0" y="18"/>
                  </a:lnTo>
                  <a:lnTo>
                    <a:pt x="28" y="3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25" name="Freeform 6"/>
          <p:cNvSpPr/>
          <p:nvPr userDrawn="1"/>
        </p:nvSpPr>
        <p:spPr bwMode="auto">
          <a:xfrm>
            <a:off x="3213039" y="296368"/>
            <a:ext cx="8978961" cy="864888"/>
          </a:xfrm>
          <a:custGeom>
            <a:avLst/>
            <a:gdLst>
              <a:gd name="T0" fmla="*/ 6409 w 6533"/>
              <a:gd name="T1" fmla="*/ 0 h 617"/>
              <a:gd name="T2" fmla="*/ 0 w 6533"/>
              <a:gd name="T3" fmla="*/ 0 h 617"/>
              <a:gd name="T4" fmla="*/ 126 w 6533"/>
              <a:gd name="T5" fmla="*/ 310 h 617"/>
              <a:gd name="T6" fmla="*/ 0 w 6533"/>
              <a:gd name="T7" fmla="*/ 617 h 617"/>
              <a:gd name="T8" fmla="*/ 6409 w 6533"/>
              <a:gd name="T9" fmla="*/ 617 h 617"/>
              <a:gd name="T10" fmla="*/ 6533 w 6533"/>
              <a:gd name="T11" fmla="*/ 310 h 617"/>
              <a:gd name="T12" fmla="*/ 6409 w 6533"/>
              <a:gd name="T13" fmla="*/ 0 h 617"/>
              <a:gd name="connsiteX0" fmla="*/ 9810 w 9810"/>
              <a:gd name="connsiteY0" fmla="*/ 0 h 10000"/>
              <a:gd name="connsiteX1" fmla="*/ 0 w 9810"/>
              <a:gd name="connsiteY1" fmla="*/ 0 h 10000"/>
              <a:gd name="connsiteX2" fmla="*/ 193 w 9810"/>
              <a:gd name="connsiteY2" fmla="*/ 5024 h 10000"/>
              <a:gd name="connsiteX3" fmla="*/ 0 w 9810"/>
              <a:gd name="connsiteY3" fmla="*/ 10000 h 10000"/>
              <a:gd name="connsiteX4" fmla="*/ 9810 w 9810"/>
              <a:gd name="connsiteY4" fmla="*/ 10000 h 10000"/>
              <a:gd name="connsiteX5" fmla="*/ 7589 w 9810"/>
              <a:gd name="connsiteY5" fmla="*/ 5574 h 10000"/>
              <a:gd name="connsiteX6" fmla="*/ 9810 w 9810"/>
              <a:gd name="connsiteY6" fmla="*/ 0 h 10000"/>
              <a:gd name="connsiteX0-1" fmla="*/ 7021 w 10000"/>
              <a:gd name="connsiteY0-2" fmla="*/ 0 h 10000"/>
              <a:gd name="connsiteX1-3" fmla="*/ 0 w 10000"/>
              <a:gd name="connsiteY1-4" fmla="*/ 0 h 10000"/>
              <a:gd name="connsiteX2-5" fmla="*/ 197 w 10000"/>
              <a:gd name="connsiteY2-6" fmla="*/ 5024 h 10000"/>
              <a:gd name="connsiteX3-7" fmla="*/ 0 w 10000"/>
              <a:gd name="connsiteY3-8" fmla="*/ 10000 h 10000"/>
              <a:gd name="connsiteX4-9" fmla="*/ 10000 w 10000"/>
              <a:gd name="connsiteY4-10" fmla="*/ 10000 h 10000"/>
              <a:gd name="connsiteX5-11" fmla="*/ 7736 w 10000"/>
              <a:gd name="connsiteY5-12" fmla="*/ 5574 h 10000"/>
              <a:gd name="connsiteX6-13" fmla="*/ 7021 w 10000"/>
              <a:gd name="connsiteY6-14" fmla="*/ 0 h 10000"/>
              <a:gd name="connsiteX0-15" fmla="*/ 7021 w 7736"/>
              <a:gd name="connsiteY0-16" fmla="*/ 0 h 10038"/>
              <a:gd name="connsiteX1-17" fmla="*/ 0 w 7736"/>
              <a:gd name="connsiteY1-18" fmla="*/ 0 h 10038"/>
              <a:gd name="connsiteX2-19" fmla="*/ 197 w 7736"/>
              <a:gd name="connsiteY2-20" fmla="*/ 5024 h 10038"/>
              <a:gd name="connsiteX3-21" fmla="*/ 0 w 7736"/>
              <a:gd name="connsiteY3-22" fmla="*/ 10000 h 10038"/>
              <a:gd name="connsiteX4-23" fmla="*/ 7017 w 7736"/>
              <a:gd name="connsiteY4-24" fmla="*/ 10038 h 10038"/>
              <a:gd name="connsiteX5-25" fmla="*/ 7736 w 7736"/>
              <a:gd name="connsiteY5-26" fmla="*/ 5574 h 10038"/>
              <a:gd name="connsiteX6-27" fmla="*/ 7021 w 7736"/>
              <a:gd name="connsiteY6-28" fmla="*/ 0 h 10038"/>
              <a:gd name="connsiteX0-29" fmla="*/ 9076 w 9316"/>
              <a:gd name="connsiteY0-30" fmla="*/ 0 h 10000"/>
              <a:gd name="connsiteX1-31" fmla="*/ 0 w 9316"/>
              <a:gd name="connsiteY1-32" fmla="*/ 0 h 10000"/>
              <a:gd name="connsiteX2-33" fmla="*/ 255 w 9316"/>
              <a:gd name="connsiteY2-34" fmla="*/ 5005 h 10000"/>
              <a:gd name="connsiteX3-35" fmla="*/ 0 w 9316"/>
              <a:gd name="connsiteY3-36" fmla="*/ 9962 h 10000"/>
              <a:gd name="connsiteX4-37" fmla="*/ 9071 w 9316"/>
              <a:gd name="connsiteY4-38" fmla="*/ 10000 h 10000"/>
              <a:gd name="connsiteX5-39" fmla="*/ 9316 w 9316"/>
              <a:gd name="connsiteY5-40" fmla="*/ 5668 h 10000"/>
              <a:gd name="connsiteX6-41" fmla="*/ 9076 w 9316"/>
              <a:gd name="connsiteY6-42" fmla="*/ 0 h 10000"/>
              <a:gd name="connsiteX0-43" fmla="*/ 9742 w 10000"/>
              <a:gd name="connsiteY0-44" fmla="*/ 0 h 10000"/>
              <a:gd name="connsiteX1-45" fmla="*/ 0 w 10000"/>
              <a:gd name="connsiteY1-46" fmla="*/ 0 h 10000"/>
              <a:gd name="connsiteX2-47" fmla="*/ 274 w 10000"/>
              <a:gd name="connsiteY2-48" fmla="*/ 5005 h 10000"/>
              <a:gd name="connsiteX3-49" fmla="*/ 0 w 10000"/>
              <a:gd name="connsiteY3-50" fmla="*/ 9962 h 10000"/>
              <a:gd name="connsiteX4-51" fmla="*/ 9737 w 10000"/>
              <a:gd name="connsiteY4-52" fmla="*/ 10000 h 10000"/>
              <a:gd name="connsiteX5-53" fmla="*/ 10000 w 10000"/>
              <a:gd name="connsiteY5-54" fmla="*/ 5668 h 10000"/>
              <a:gd name="connsiteX6-55" fmla="*/ 9742 w 10000"/>
              <a:gd name="connsiteY6-56" fmla="*/ 0 h 10000"/>
              <a:gd name="connsiteX0-57" fmla="*/ 9742 w 9877"/>
              <a:gd name="connsiteY0-58" fmla="*/ 0 h 10000"/>
              <a:gd name="connsiteX1-59" fmla="*/ 0 w 9877"/>
              <a:gd name="connsiteY1-60" fmla="*/ 0 h 10000"/>
              <a:gd name="connsiteX2-61" fmla="*/ 274 w 9877"/>
              <a:gd name="connsiteY2-62" fmla="*/ 5005 h 10000"/>
              <a:gd name="connsiteX3-63" fmla="*/ 0 w 9877"/>
              <a:gd name="connsiteY3-64" fmla="*/ 9962 h 10000"/>
              <a:gd name="connsiteX4-65" fmla="*/ 9737 w 9877"/>
              <a:gd name="connsiteY4-66" fmla="*/ 10000 h 10000"/>
              <a:gd name="connsiteX5-67" fmla="*/ 9738 w 9877"/>
              <a:gd name="connsiteY5-68" fmla="*/ 5783 h 10000"/>
              <a:gd name="connsiteX6-69" fmla="*/ 9742 w 9877"/>
              <a:gd name="connsiteY6-70" fmla="*/ 0 h 10000"/>
              <a:gd name="connsiteX0-71" fmla="*/ 9863 w 9991"/>
              <a:gd name="connsiteY0-72" fmla="*/ 0 h 10000"/>
              <a:gd name="connsiteX1-73" fmla="*/ 0 w 9991"/>
              <a:gd name="connsiteY1-74" fmla="*/ 0 h 10000"/>
              <a:gd name="connsiteX2-75" fmla="*/ 277 w 9991"/>
              <a:gd name="connsiteY2-76" fmla="*/ 5005 h 10000"/>
              <a:gd name="connsiteX3-77" fmla="*/ 0 w 9991"/>
              <a:gd name="connsiteY3-78" fmla="*/ 9962 h 10000"/>
              <a:gd name="connsiteX4-79" fmla="*/ 9858 w 9991"/>
              <a:gd name="connsiteY4-80" fmla="*/ 10000 h 10000"/>
              <a:gd name="connsiteX5-81" fmla="*/ 9817 w 9991"/>
              <a:gd name="connsiteY5-82" fmla="*/ 5783 h 10000"/>
              <a:gd name="connsiteX6-83" fmla="*/ 9863 w 9991"/>
              <a:gd name="connsiteY6-84" fmla="*/ 0 h 10000"/>
              <a:gd name="connsiteX0-85" fmla="*/ 9872 w 10014"/>
              <a:gd name="connsiteY0-86" fmla="*/ 0 h 10000"/>
              <a:gd name="connsiteX1-87" fmla="*/ 0 w 10014"/>
              <a:gd name="connsiteY1-88" fmla="*/ 0 h 10000"/>
              <a:gd name="connsiteX2-89" fmla="*/ 277 w 10014"/>
              <a:gd name="connsiteY2-90" fmla="*/ 5005 h 10000"/>
              <a:gd name="connsiteX3-91" fmla="*/ 0 w 10014"/>
              <a:gd name="connsiteY3-92" fmla="*/ 9962 h 10000"/>
              <a:gd name="connsiteX4-93" fmla="*/ 9867 w 10014"/>
              <a:gd name="connsiteY4-94" fmla="*/ 10000 h 10000"/>
              <a:gd name="connsiteX5-95" fmla="*/ 9890 w 10014"/>
              <a:gd name="connsiteY5-96" fmla="*/ 5745 h 10000"/>
              <a:gd name="connsiteX6-97" fmla="*/ 9872 w 10014"/>
              <a:gd name="connsiteY6-98" fmla="*/ 0 h 10000"/>
              <a:gd name="connsiteX0-99" fmla="*/ 9872 w 10030"/>
              <a:gd name="connsiteY0-100" fmla="*/ 0 h 10000"/>
              <a:gd name="connsiteX1-101" fmla="*/ 0 w 10030"/>
              <a:gd name="connsiteY1-102" fmla="*/ 0 h 10000"/>
              <a:gd name="connsiteX2-103" fmla="*/ 277 w 10030"/>
              <a:gd name="connsiteY2-104" fmla="*/ 5005 h 10000"/>
              <a:gd name="connsiteX3-105" fmla="*/ 0 w 10030"/>
              <a:gd name="connsiteY3-106" fmla="*/ 9962 h 10000"/>
              <a:gd name="connsiteX4-107" fmla="*/ 9867 w 10030"/>
              <a:gd name="connsiteY4-108" fmla="*/ 10000 h 10000"/>
              <a:gd name="connsiteX5-109" fmla="*/ 9890 w 10030"/>
              <a:gd name="connsiteY5-110" fmla="*/ 5745 h 10000"/>
              <a:gd name="connsiteX6-111" fmla="*/ 9872 w 10030"/>
              <a:gd name="connsiteY6-112" fmla="*/ 0 h 10000"/>
              <a:gd name="connsiteX0-113" fmla="*/ 9872 w 9921"/>
              <a:gd name="connsiteY0-114" fmla="*/ 0 h 10000"/>
              <a:gd name="connsiteX1-115" fmla="*/ 0 w 9921"/>
              <a:gd name="connsiteY1-116" fmla="*/ 0 h 10000"/>
              <a:gd name="connsiteX2-117" fmla="*/ 277 w 9921"/>
              <a:gd name="connsiteY2-118" fmla="*/ 5005 h 10000"/>
              <a:gd name="connsiteX3-119" fmla="*/ 0 w 9921"/>
              <a:gd name="connsiteY3-120" fmla="*/ 9962 h 10000"/>
              <a:gd name="connsiteX4-121" fmla="*/ 9867 w 9921"/>
              <a:gd name="connsiteY4-122" fmla="*/ 10000 h 10000"/>
              <a:gd name="connsiteX5-123" fmla="*/ 9890 w 9921"/>
              <a:gd name="connsiteY5-124" fmla="*/ 5745 h 10000"/>
              <a:gd name="connsiteX6-125" fmla="*/ 9872 w 9921"/>
              <a:gd name="connsiteY6-126" fmla="*/ 0 h 10000"/>
              <a:gd name="connsiteX0-127" fmla="*/ 9951 w 9974"/>
              <a:gd name="connsiteY0-128" fmla="*/ 0 h 10000"/>
              <a:gd name="connsiteX1-129" fmla="*/ 0 w 9974"/>
              <a:gd name="connsiteY1-130" fmla="*/ 0 h 10000"/>
              <a:gd name="connsiteX2-131" fmla="*/ 279 w 9974"/>
              <a:gd name="connsiteY2-132" fmla="*/ 5005 h 10000"/>
              <a:gd name="connsiteX3-133" fmla="*/ 0 w 9974"/>
              <a:gd name="connsiteY3-134" fmla="*/ 9962 h 10000"/>
              <a:gd name="connsiteX4-135" fmla="*/ 9946 w 9974"/>
              <a:gd name="connsiteY4-136" fmla="*/ 10000 h 10000"/>
              <a:gd name="connsiteX5-137" fmla="*/ 9969 w 9974"/>
              <a:gd name="connsiteY5-138" fmla="*/ 5745 h 10000"/>
              <a:gd name="connsiteX6-139" fmla="*/ 9951 w 9974"/>
              <a:gd name="connsiteY6-140" fmla="*/ 0 h 10000"/>
              <a:gd name="connsiteX0-141" fmla="*/ 9977 w 10001"/>
              <a:gd name="connsiteY0-142" fmla="*/ 0 h 10000"/>
              <a:gd name="connsiteX1-143" fmla="*/ 0 w 10001"/>
              <a:gd name="connsiteY1-144" fmla="*/ 0 h 10000"/>
              <a:gd name="connsiteX2-145" fmla="*/ 280 w 10001"/>
              <a:gd name="connsiteY2-146" fmla="*/ 5005 h 10000"/>
              <a:gd name="connsiteX3-147" fmla="*/ 0 w 10001"/>
              <a:gd name="connsiteY3-148" fmla="*/ 9962 h 10000"/>
              <a:gd name="connsiteX4-149" fmla="*/ 9972 w 10001"/>
              <a:gd name="connsiteY4-150" fmla="*/ 10000 h 10000"/>
              <a:gd name="connsiteX5-151" fmla="*/ 9995 w 10001"/>
              <a:gd name="connsiteY5-152" fmla="*/ 5745 h 10000"/>
              <a:gd name="connsiteX6-153" fmla="*/ 9977 w 10001"/>
              <a:gd name="connsiteY6-154" fmla="*/ 0 h 10000"/>
              <a:gd name="connsiteX0-155" fmla="*/ 9977 w 10001"/>
              <a:gd name="connsiteY0-156" fmla="*/ 0 h 10000"/>
              <a:gd name="connsiteX1-157" fmla="*/ 0 w 10001"/>
              <a:gd name="connsiteY1-158" fmla="*/ 0 h 10000"/>
              <a:gd name="connsiteX2-159" fmla="*/ 280 w 10001"/>
              <a:gd name="connsiteY2-160" fmla="*/ 5005 h 10000"/>
              <a:gd name="connsiteX3-161" fmla="*/ 0 w 10001"/>
              <a:gd name="connsiteY3-162" fmla="*/ 9962 h 10000"/>
              <a:gd name="connsiteX4-163" fmla="*/ 9972 w 10001"/>
              <a:gd name="connsiteY4-164" fmla="*/ 10000 h 10000"/>
              <a:gd name="connsiteX5-165" fmla="*/ 9995 w 10001"/>
              <a:gd name="connsiteY5-166" fmla="*/ 5745 h 10000"/>
              <a:gd name="connsiteX6-167" fmla="*/ 9977 w 10001"/>
              <a:gd name="connsiteY6-168" fmla="*/ 0 h 10000"/>
              <a:gd name="connsiteX0-169" fmla="*/ 9977 w 10001"/>
              <a:gd name="connsiteY0-170" fmla="*/ 0 h 10000"/>
              <a:gd name="connsiteX1-171" fmla="*/ 0 w 10001"/>
              <a:gd name="connsiteY1-172" fmla="*/ 0 h 10000"/>
              <a:gd name="connsiteX2-173" fmla="*/ 280 w 10001"/>
              <a:gd name="connsiteY2-174" fmla="*/ 5005 h 10000"/>
              <a:gd name="connsiteX3-175" fmla="*/ 0 w 10001"/>
              <a:gd name="connsiteY3-176" fmla="*/ 9962 h 10000"/>
              <a:gd name="connsiteX4-177" fmla="*/ 9972 w 10001"/>
              <a:gd name="connsiteY4-178" fmla="*/ 10000 h 10000"/>
              <a:gd name="connsiteX5-179" fmla="*/ 9995 w 10001"/>
              <a:gd name="connsiteY5-180" fmla="*/ 5745 h 10000"/>
              <a:gd name="connsiteX6-181" fmla="*/ 9977 w 10001"/>
              <a:gd name="connsiteY6-182" fmla="*/ 0 h 10000"/>
              <a:gd name="connsiteX0-183" fmla="*/ 9977 w 9995"/>
              <a:gd name="connsiteY0-184" fmla="*/ 0 h 10000"/>
              <a:gd name="connsiteX1-185" fmla="*/ 0 w 9995"/>
              <a:gd name="connsiteY1-186" fmla="*/ 0 h 10000"/>
              <a:gd name="connsiteX2-187" fmla="*/ 280 w 9995"/>
              <a:gd name="connsiteY2-188" fmla="*/ 5005 h 10000"/>
              <a:gd name="connsiteX3-189" fmla="*/ 0 w 9995"/>
              <a:gd name="connsiteY3-190" fmla="*/ 9962 h 10000"/>
              <a:gd name="connsiteX4-191" fmla="*/ 9972 w 9995"/>
              <a:gd name="connsiteY4-192" fmla="*/ 10000 h 10000"/>
              <a:gd name="connsiteX5-193" fmla="*/ 9995 w 9995"/>
              <a:gd name="connsiteY5-194" fmla="*/ 5745 h 10000"/>
              <a:gd name="connsiteX6-195" fmla="*/ 9977 w 9995"/>
              <a:gd name="connsiteY6-196" fmla="*/ 0 h 10000"/>
              <a:gd name="connsiteX0-197" fmla="*/ 9999 w 10000"/>
              <a:gd name="connsiteY0-198" fmla="*/ 0 h 10000"/>
              <a:gd name="connsiteX1-199" fmla="*/ 0 w 10000"/>
              <a:gd name="connsiteY1-200" fmla="*/ 0 h 10000"/>
              <a:gd name="connsiteX2-201" fmla="*/ 280 w 10000"/>
              <a:gd name="connsiteY2-202" fmla="*/ 5005 h 10000"/>
              <a:gd name="connsiteX3-203" fmla="*/ 0 w 10000"/>
              <a:gd name="connsiteY3-204" fmla="*/ 9962 h 10000"/>
              <a:gd name="connsiteX4-205" fmla="*/ 9977 w 10000"/>
              <a:gd name="connsiteY4-206" fmla="*/ 10000 h 10000"/>
              <a:gd name="connsiteX5-207" fmla="*/ 10000 w 10000"/>
              <a:gd name="connsiteY5-208" fmla="*/ 5745 h 10000"/>
              <a:gd name="connsiteX6-209" fmla="*/ 9999 w 10000"/>
              <a:gd name="connsiteY6-210" fmla="*/ 0 h 10000"/>
              <a:gd name="connsiteX0-211" fmla="*/ 9999 w 10004"/>
              <a:gd name="connsiteY0-212" fmla="*/ 0 h 10000"/>
              <a:gd name="connsiteX1-213" fmla="*/ 0 w 10004"/>
              <a:gd name="connsiteY1-214" fmla="*/ 0 h 10000"/>
              <a:gd name="connsiteX2-215" fmla="*/ 280 w 10004"/>
              <a:gd name="connsiteY2-216" fmla="*/ 5005 h 10000"/>
              <a:gd name="connsiteX3-217" fmla="*/ 0 w 10004"/>
              <a:gd name="connsiteY3-218" fmla="*/ 9962 h 10000"/>
              <a:gd name="connsiteX4-219" fmla="*/ 10000 w 10004"/>
              <a:gd name="connsiteY4-220" fmla="*/ 10000 h 10000"/>
              <a:gd name="connsiteX5-221" fmla="*/ 10000 w 10004"/>
              <a:gd name="connsiteY5-222" fmla="*/ 5745 h 10000"/>
              <a:gd name="connsiteX6-223" fmla="*/ 9999 w 10004"/>
              <a:gd name="connsiteY6-224" fmla="*/ 0 h 10000"/>
              <a:gd name="connsiteX0-225" fmla="*/ 9999 w 10000"/>
              <a:gd name="connsiteY0-226" fmla="*/ 0 h 10000"/>
              <a:gd name="connsiteX1-227" fmla="*/ 0 w 10000"/>
              <a:gd name="connsiteY1-228" fmla="*/ 0 h 10000"/>
              <a:gd name="connsiteX2-229" fmla="*/ 280 w 10000"/>
              <a:gd name="connsiteY2-230" fmla="*/ 5005 h 10000"/>
              <a:gd name="connsiteX3-231" fmla="*/ 0 w 10000"/>
              <a:gd name="connsiteY3-232" fmla="*/ 9962 h 10000"/>
              <a:gd name="connsiteX4-233" fmla="*/ 10000 w 10000"/>
              <a:gd name="connsiteY4-234" fmla="*/ 10000 h 10000"/>
              <a:gd name="connsiteX5-235" fmla="*/ 10000 w 10000"/>
              <a:gd name="connsiteY5-236" fmla="*/ 5745 h 10000"/>
              <a:gd name="connsiteX6-237" fmla="*/ 9999 w 10000"/>
              <a:gd name="connsiteY6-238" fmla="*/ 0 h 10000"/>
              <a:gd name="connsiteX0-239" fmla="*/ 14796 w 14796"/>
              <a:gd name="connsiteY0-240" fmla="*/ 0 h 10000"/>
              <a:gd name="connsiteX1-241" fmla="*/ 0 w 14796"/>
              <a:gd name="connsiteY1-242" fmla="*/ 0 h 10000"/>
              <a:gd name="connsiteX2-243" fmla="*/ 280 w 14796"/>
              <a:gd name="connsiteY2-244" fmla="*/ 5005 h 10000"/>
              <a:gd name="connsiteX3-245" fmla="*/ 0 w 14796"/>
              <a:gd name="connsiteY3-246" fmla="*/ 9962 h 10000"/>
              <a:gd name="connsiteX4-247" fmla="*/ 10000 w 14796"/>
              <a:gd name="connsiteY4-248" fmla="*/ 10000 h 10000"/>
              <a:gd name="connsiteX5-249" fmla="*/ 10000 w 14796"/>
              <a:gd name="connsiteY5-250" fmla="*/ 5745 h 10000"/>
              <a:gd name="connsiteX6-251" fmla="*/ 14796 w 14796"/>
              <a:gd name="connsiteY6-252" fmla="*/ 0 h 10000"/>
              <a:gd name="connsiteX0-253" fmla="*/ 14796 w 14796"/>
              <a:gd name="connsiteY0-254" fmla="*/ 0 h 9968"/>
              <a:gd name="connsiteX1-255" fmla="*/ 0 w 14796"/>
              <a:gd name="connsiteY1-256" fmla="*/ 0 h 9968"/>
              <a:gd name="connsiteX2-257" fmla="*/ 280 w 14796"/>
              <a:gd name="connsiteY2-258" fmla="*/ 5005 h 9968"/>
              <a:gd name="connsiteX3-259" fmla="*/ 0 w 14796"/>
              <a:gd name="connsiteY3-260" fmla="*/ 9962 h 9968"/>
              <a:gd name="connsiteX4-261" fmla="*/ 14788 w 14796"/>
              <a:gd name="connsiteY4-262" fmla="*/ 9968 h 9968"/>
              <a:gd name="connsiteX5-263" fmla="*/ 10000 w 14796"/>
              <a:gd name="connsiteY5-264" fmla="*/ 5745 h 9968"/>
              <a:gd name="connsiteX6-265" fmla="*/ 14796 w 14796"/>
              <a:gd name="connsiteY6-266" fmla="*/ 0 h 9968"/>
              <a:gd name="connsiteX0-267" fmla="*/ 10000 w 10000"/>
              <a:gd name="connsiteY0-268" fmla="*/ 0 h 10000"/>
              <a:gd name="connsiteX1-269" fmla="*/ 0 w 10000"/>
              <a:gd name="connsiteY1-270" fmla="*/ 0 h 10000"/>
              <a:gd name="connsiteX2-271" fmla="*/ 189 w 10000"/>
              <a:gd name="connsiteY2-272" fmla="*/ 5021 h 10000"/>
              <a:gd name="connsiteX3-273" fmla="*/ 0 w 10000"/>
              <a:gd name="connsiteY3-274" fmla="*/ 9994 h 10000"/>
              <a:gd name="connsiteX4-275" fmla="*/ 9995 w 10000"/>
              <a:gd name="connsiteY4-276" fmla="*/ 10000 h 10000"/>
              <a:gd name="connsiteX5-277" fmla="*/ 9998 w 10000"/>
              <a:gd name="connsiteY5-278" fmla="*/ 6152 h 10000"/>
              <a:gd name="connsiteX6-279" fmla="*/ 10000 w 10000"/>
              <a:gd name="connsiteY6-280" fmla="*/ 0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0000" h="10000">
                <a:moveTo>
                  <a:pt x="10000" y="0"/>
                </a:moveTo>
                <a:lnTo>
                  <a:pt x="0" y="0"/>
                </a:lnTo>
                <a:cubicBezTo>
                  <a:pt x="62" y="1674"/>
                  <a:pt x="124" y="3347"/>
                  <a:pt x="189" y="5021"/>
                </a:cubicBezTo>
                <a:cubicBezTo>
                  <a:pt x="124" y="6679"/>
                  <a:pt x="62" y="8336"/>
                  <a:pt x="0" y="9994"/>
                </a:cubicBezTo>
                <a:lnTo>
                  <a:pt x="9995" y="10000"/>
                </a:lnTo>
                <a:cubicBezTo>
                  <a:pt x="9993" y="8184"/>
                  <a:pt x="9998" y="8051"/>
                  <a:pt x="9998" y="6152"/>
                </a:cubicBezTo>
                <a:cubicBezTo>
                  <a:pt x="9996" y="3296"/>
                  <a:pt x="10001" y="2674"/>
                  <a:pt x="10000" y="0"/>
                </a:cubicBez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6" name="Freeform 11"/>
          <p:cNvSpPr/>
          <p:nvPr userDrawn="1"/>
        </p:nvSpPr>
        <p:spPr bwMode="auto">
          <a:xfrm>
            <a:off x="310766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Layout>
</file>

<file path=ppt/slideLayouts/slideLayout181.xml><?xml version="1.0" encoding="utf-8"?>
<p:sldLayout xmlns:a="http://schemas.openxmlformats.org/drawingml/2006/main" xmlns:r="http://schemas.openxmlformats.org/officeDocument/2006/relationships" xmlns:p="http://schemas.openxmlformats.org/presentationml/2006/main" userDrawn="1">
  <p:cSld name="11#本节小结（可选）">
    <p:spTree>
      <p:nvGrpSpPr>
        <p:cNvPr id="1" name=""/>
        <p:cNvGrpSpPr/>
        <p:nvPr/>
      </p:nvGrpSpPr>
      <p:grpSpPr>
        <a:xfrm>
          <a:off x="0" y="0"/>
          <a:ext cx="0" cy="0"/>
          <a:chOff x="0" y="0"/>
          <a:chExt cx="0" cy="0"/>
        </a:xfrm>
      </p:grpSpPr>
      <p:sp>
        <p:nvSpPr>
          <p:cNvPr id="8" name="文本占位符 6"/>
          <p:cNvSpPr>
            <a:spLocks noGrp="1"/>
          </p:cNvSpPr>
          <p:nvPr>
            <p:ph type="body" sz="quarter" idx="10" hasCustomPrompt="1"/>
          </p:nvPr>
        </p:nvSpPr>
        <p:spPr>
          <a:xfrm>
            <a:off x="912285" y="1233487"/>
            <a:ext cx="10560049" cy="4680000"/>
          </a:xfrm>
        </p:spPr>
        <p:txBody>
          <a:bodyPr/>
          <a:lstStyle>
            <a:lvl1pPr algn="just">
              <a:defRPr>
                <a:latin typeface="+mn-ea"/>
                <a:ea typeface="+mn-ea"/>
                <a:cs typeface="Arial" panose="020B0604020202020204" pitchFamily="34" charset="0"/>
              </a:defRPr>
            </a:lvl1pPr>
            <a:lvl5pPr>
              <a:buNone/>
              <a:defRPr/>
            </a:lvl5pPr>
          </a:lstStyle>
          <a:p>
            <a:r>
              <a:rPr lang="zh-CN" altLang="en-US" dirty="0"/>
              <a:t>此版式用于每一节的</a:t>
            </a:r>
            <a:r>
              <a:rPr lang="zh-CN" altLang="en-US" dirty="0" smtClean="0"/>
              <a:t>总结</a:t>
            </a:r>
            <a:endParaRPr lang="zh-CN" altLang="en-US" dirty="0"/>
          </a:p>
        </p:txBody>
      </p:sp>
      <p:sp>
        <p:nvSpPr>
          <p:cNvPr id="5" name="TextBox 10"/>
          <p:cNvSpPr txBox="1"/>
          <p:nvPr userDrawn="1"/>
        </p:nvSpPr>
        <p:spPr bwMode="auto">
          <a:xfrm>
            <a:off x="1595500" y="408779"/>
            <a:ext cx="2016224" cy="639559"/>
          </a:xfrm>
          <a:prstGeom prst="rect">
            <a:avLst/>
          </a:prstGeom>
          <a:noFill/>
          <a:ln w="9525">
            <a:noFill/>
            <a:miter lim="800000"/>
          </a:ln>
        </p:spPr>
        <p:txBody>
          <a:bodyPr wrap="square" lIns="99980" tIns="49987" rIns="99980" bIns="49987" rtlCol="0">
            <a:spAutoFit/>
          </a:bodyPr>
          <a:lstStyle/>
          <a:p>
            <a:pPr defTabSz="1001395" eaLnBrk="0" hangingPunct="0"/>
            <a:r>
              <a:rPr lang="zh-CN" altLang="en-US" sz="3500" b="1" dirty="0" smtClean="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rPr>
              <a:t>本节小结</a:t>
            </a:r>
            <a:endParaRPr lang="zh-CN" altLang="en-US" sz="3500" b="1" dirty="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0"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11" name="组合 10"/>
          <p:cNvGrpSpPr/>
          <p:nvPr userDrawn="1"/>
        </p:nvGrpSpPr>
        <p:grpSpPr>
          <a:xfrm>
            <a:off x="515380" y="490848"/>
            <a:ext cx="470694" cy="475421"/>
            <a:chOff x="5540375" y="2868613"/>
            <a:chExt cx="1106488" cy="1117600"/>
          </a:xfrm>
          <a:solidFill>
            <a:schemeClr val="bg1"/>
          </a:solidFill>
        </p:grpSpPr>
        <p:sp>
          <p:nvSpPr>
            <p:cNvPr id="12" name="Freeform 6"/>
            <p:cNvSpPr/>
            <p:nvPr/>
          </p:nvSpPr>
          <p:spPr bwMode="auto">
            <a:xfrm>
              <a:off x="5970588" y="3251201"/>
              <a:ext cx="676275" cy="517525"/>
            </a:xfrm>
            <a:custGeom>
              <a:avLst/>
              <a:gdLst>
                <a:gd name="T0" fmla="*/ 40 w 180"/>
                <a:gd name="T1" fmla="*/ 42 h 138"/>
                <a:gd name="T2" fmla="*/ 27 w 180"/>
                <a:gd name="T3" fmla="*/ 42 h 138"/>
                <a:gd name="T4" fmla="*/ 3 w 180"/>
                <a:gd name="T5" fmla="*/ 66 h 138"/>
                <a:gd name="T6" fmla="*/ 3 w 180"/>
                <a:gd name="T7" fmla="*/ 79 h 138"/>
                <a:gd name="T8" fmla="*/ 59 w 180"/>
                <a:gd name="T9" fmla="*/ 135 h 138"/>
                <a:gd name="T10" fmla="*/ 72 w 180"/>
                <a:gd name="T11" fmla="*/ 135 h 138"/>
                <a:gd name="T12" fmla="*/ 176 w 180"/>
                <a:gd name="T13" fmla="*/ 31 h 138"/>
                <a:gd name="T14" fmla="*/ 176 w 180"/>
                <a:gd name="T15" fmla="*/ 18 h 138"/>
                <a:gd name="T16" fmla="*/ 162 w 180"/>
                <a:gd name="T17" fmla="*/ 4 h 138"/>
                <a:gd name="T18" fmla="*/ 149 w 180"/>
                <a:gd name="T19" fmla="*/ 3 h 138"/>
                <a:gd name="T20" fmla="*/ 74 w 180"/>
                <a:gd name="T21" fmla="*/ 66 h 138"/>
                <a:gd name="T22" fmla="*/ 60 w 180"/>
                <a:gd name="T23" fmla="*/ 65 h 138"/>
                <a:gd name="T24" fmla="*/ 40 w 180"/>
                <a:gd name="T25" fmla="*/ 4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0" h="138">
                  <a:moveTo>
                    <a:pt x="40" y="42"/>
                  </a:moveTo>
                  <a:cubicBezTo>
                    <a:pt x="36" y="39"/>
                    <a:pt x="30" y="38"/>
                    <a:pt x="27" y="42"/>
                  </a:cubicBezTo>
                  <a:cubicBezTo>
                    <a:pt x="3" y="66"/>
                    <a:pt x="3" y="66"/>
                    <a:pt x="3" y="66"/>
                  </a:cubicBezTo>
                  <a:cubicBezTo>
                    <a:pt x="0" y="69"/>
                    <a:pt x="0" y="75"/>
                    <a:pt x="3" y="79"/>
                  </a:cubicBezTo>
                  <a:cubicBezTo>
                    <a:pt x="59" y="135"/>
                    <a:pt x="59" y="135"/>
                    <a:pt x="59" y="135"/>
                  </a:cubicBezTo>
                  <a:cubicBezTo>
                    <a:pt x="63" y="138"/>
                    <a:pt x="69" y="138"/>
                    <a:pt x="72" y="135"/>
                  </a:cubicBezTo>
                  <a:cubicBezTo>
                    <a:pt x="176" y="31"/>
                    <a:pt x="176" y="31"/>
                    <a:pt x="176" y="31"/>
                  </a:cubicBezTo>
                  <a:cubicBezTo>
                    <a:pt x="179" y="27"/>
                    <a:pt x="180" y="21"/>
                    <a:pt x="176" y="18"/>
                  </a:cubicBezTo>
                  <a:cubicBezTo>
                    <a:pt x="162" y="4"/>
                    <a:pt x="162" y="4"/>
                    <a:pt x="162" y="4"/>
                  </a:cubicBezTo>
                  <a:cubicBezTo>
                    <a:pt x="159" y="0"/>
                    <a:pt x="153" y="0"/>
                    <a:pt x="149" y="3"/>
                  </a:cubicBezTo>
                  <a:cubicBezTo>
                    <a:pt x="74" y="66"/>
                    <a:pt x="74" y="66"/>
                    <a:pt x="74" y="66"/>
                  </a:cubicBezTo>
                  <a:cubicBezTo>
                    <a:pt x="70" y="69"/>
                    <a:pt x="64" y="68"/>
                    <a:pt x="60" y="65"/>
                  </a:cubicBezTo>
                  <a:lnTo>
                    <a:pt x="40" y="4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3" name="Freeform 7"/>
            <p:cNvSpPr/>
            <p:nvPr/>
          </p:nvSpPr>
          <p:spPr bwMode="auto">
            <a:xfrm>
              <a:off x="5540375" y="2868613"/>
              <a:ext cx="941388" cy="1117600"/>
            </a:xfrm>
            <a:custGeom>
              <a:avLst/>
              <a:gdLst>
                <a:gd name="T0" fmla="*/ 233 w 251"/>
                <a:gd name="T1" fmla="*/ 279 h 298"/>
                <a:gd name="T2" fmla="*/ 19 w 251"/>
                <a:gd name="T3" fmla="*/ 279 h 298"/>
                <a:gd name="T4" fmla="*/ 19 w 251"/>
                <a:gd name="T5" fmla="*/ 38 h 298"/>
                <a:gd name="T6" fmla="*/ 44 w 251"/>
                <a:gd name="T7" fmla="*/ 38 h 298"/>
                <a:gd name="T8" fmla="*/ 44 w 251"/>
                <a:gd name="T9" fmla="*/ 47 h 298"/>
                <a:gd name="T10" fmla="*/ 54 w 251"/>
                <a:gd name="T11" fmla="*/ 57 h 298"/>
                <a:gd name="T12" fmla="*/ 56 w 251"/>
                <a:gd name="T13" fmla="*/ 57 h 298"/>
                <a:gd name="T14" fmla="*/ 65 w 251"/>
                <a:gd name="T15" fmla="*/ 47 h 298"/>
                <a:gd name="T16" fmla="*/ 65 w 251"/>
                <a:gd name="T17" fmla="*/ 38 h 298"/>
                <a:gd name="T18" fmla="*/ 92 w 251"/>
                <a:gd name="T19" fmla="*/ 38 h 298"/>
                <a:gd name="T20" fmla="*/ 92 w 251"/>
                <a:gd name="T21" fmla="*/ 47 h 298"/>
                <a:gd name="T22" fmla="*/ 102 w 251"/>
                <a:gd name="T23" fmla="*/ 57 h 298"/>
                <a:gd name="T24" fmla="*/ 104 w 251"/>
                <a:gd name="T25" fmla="*/ 57 h 298"/>
                <a:gd name="T26" fmla="*/ 113 w 251"/>
                <a:gd name="T27" fmla="*/ 47 h 298"/>
                <a:gd name="T28" fmla="*/ 113 w 251"/>
                <a:gd name="T29" fmla="*/ 38 h 298"/>
                <a:gd name="T30" fmla="*/ 140 w 251"/>
                <a:gd name="T31" fmla="*/ 38 h 298"/>
                <a:gd name="T32" fmla="*/ 140 w 251"/>
                <a:gd name="T33" fmla="*/ 47 h 298"/>
                <a:gd name="T34" fmla="*/ 150 w 251"/>
                <a:gd name="T35" fmla="*/ 57 h 298"/>
                <a:gd name="T36" fmla="*/ 152 w 251"/>
                <a:gd name="T37" fmla="*/ 57 h 298"/>
                <a:gd name="T38" fmla="*/ 161 w 251"/>
                <a:gd name="T39" fmla="*/ 47 h 298"/>
                <a:gd name="T40" fmla="*/ 161 w 251"/>
                <a:gd name="T41" fmla="*/ 38 h 298"/>
                <a:gd name="T42" fmla="*/ 189 w 251"/>
                <a:gd name="T43" fmla="*/ 38 h 298"/>
                <a:gd name="T44" fmla="*/ 189 w 251"/>
                <a:gd name="T45" fmla="*/ 47 h 298"/>
                <a:gd name="T46" fmla="*/ 198 w 251"/>
                <a:gd name="T47" fmla="*/ 57 h 298"/>
                <a:gd name="T48" fmla="*/ 200 w 251"/>
                <a:gd name="T49" fmla="*/ 57 h 298"/>
                <a:gd name="T50" fmla="*/ 210 w 251"/>
                <a:gd name="T51" fmla="*/ 47 h 298"/>
                <a:gd name="T52" fmla="*/ 210 w 251"/>
                <a:gd name="T53" fmla="*/ 38 h 298"/>
                <a:gd name="T54" fmla="*/ 215 w 251"/>
                <a:gd name="T55" fmla="*/ 38 h 298"/>
                <a:gd name="T56" fmla="*/ 233 w 251"/>
                <a:gd name="T57" fmla="*/ 55 h 298"/>
                <a:gd name="T58" fmla="*/ 233 w 251"/>
                <a:gd name="T59" fmla="*/ 114 h 298"/>
                <a:gd name="T60" fmla="*/ 251 w 251"/>
                <a:gd name="T61" fmla="*/ 98 h 298"/>
                <a:gd name="T62" fmla="*/ 251 w 251"/>
                <a:gd name="T63" fmla="*/ 47 h 298"/>
                <a:gd name="T64" fmla="*/ 223 w 251"/>
                <a:gd name="T65" fmla="*/ 19 h 298"/>
                <a:gd name="T66" fmla="*/ 210 w 251"/>
                <a:gd name="T67" fmla="*/ 19 h 298"/>
                <a:gd name="T68" fmla="*/ 210 w 251"/>
                <a:gd name="T69" fmla="*/ 10 h 298"/>
                <a:gd name="T70" fmla="*/ 200 w 251"/>
                <a:gd name="T71" fmla="*/ 0 h 298"/>
                <a:gd name="T72" fmla="*/ 198 w 251"/>
                <a:gd name="T73" fmla="*/ 0 h 298"/>
                <a:gd name="T74" fmla="*/ 189 w 251"/>
                <a:gd name="T75" fmla="*/ 10 h 298"/>
                <a:gd name="T76" fmla="*/ 189 w 251"/>
                <a:gd name="T77" fmla="*/ 19 h 298"/>
                <a:gd name="T78" fmla="*/ 161 w 251"/>
                <a:gd name="T79" fmla="*/ 19 h 298"/>
                <a:gd name="T80" fmla="*/ 161 w 251"/>
                <a:gd name="T81" fmla="*/ 10 h 298"/>
                <a:gd name="T82" fmla="*/ 152 w 251"/>
                <a:gd name="T83" fmla="*/ 0 h 298"/>
                <a:gd name="T84" fmla="*/ 150 w 251"/>
                <a:gd name="T85" fmla="*/ 0 h 298"/>
                <a:gd name="T86" fmla="*/ 140 w 251"/>
                <a:gd name="T87" fmla="*/ 10 h 298"/>
                <a:gd name="T88" fmla="*/ 140 w 251"/>
                <a:gd name="T89" fmla="*/ 19 h 298"/>
                <a:gd name="T90" fmla="*/ 113 w 251"/>
                <a:gd name="T91" fmla="*/ 19 h 298"/>
                <a:gd name="T92" fmla="*/ 113 w 251"/>
                <a:gd name="T93" fmla="*/ 10 h 298"/>
                <a:gd name="T94" fmla="*/ 104 w 251"/>
                <a:gd name="T95" fmla="*/ 0 h 298"/>
                <a:gd name="T96" fmla="*/ 102 w 251"/>
                <a:gd name="T97" fmla="*/ 0 h 298"/>
                <a:gd name="T98" fmla="*/ 92 w 251"/>
                <a:gd name="T99" fmla="*/ 10 h 298"/>
                <a:gd name="T100" fmla="*/ 92 w 251"/>
                <a:gd name="T101" fmla="*/ 19 h 298"/>
                <a:gd name="T102" fmla="*/ 65 w 251"/>
                <a:gd name="T103" fmla="*/ 19 h 298"/>
                <a:gd name="T104" fmla="*/ 65 w 251"/>
                <a:gd name="T105" fmla="*/ 10 h 298"/>
                <a:gd name="T106" fmla="*/ 56 w 251"/>
                <a:gd name="T107" fmla="*/ 0 h 298"/>
                <a:gd name="T108" fmla="*/ 54 w 251"/>
                <a:gd name="T109" fmla="*/ 0 h 298"/>
                <a:gd name="T110" fmla="*/ 44 w 251"/>
                <a:gd name="T111" fmla="*/ 10 h 298"/>
                <a:gd name="T112" fmla="*/ 44 w 251"/>
                <a:gd name="T113" fmla="*/ 19 h 298"/>
                <a:gd name="T114" fmla="*/ 0 w 251"/>
                <a:gd name="T115" fmla="*/ 19 h 298"/>
                <a:gd name="T116" fmla="*/ 0 w 251"/>
                <a:gd name="T117" fmla="*/ 298 h 298"/>
                <a:gd name="T118" fmla="*/ 251 w 251"/>
                <a:gd name="T119" fmla="*/ 298 h 298"/>
                <a:gd name="T120" fmla="*/ 251 w 251"/>
                <a:gd name="T121" fmla="*/ 199 h 298"/>
                <a:gd name="T122" fmla="*/ 233 w 251"/>
                <a:gd name="T123" fmla="*/ 218 h 298"/>
                <a:gd name="T124" fmla="*/ 233 w 251"/>
                <a:gd name="T125" fmla="*/ 279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51" h="298">
                  <a:moveTo>
                    <a:pt x="233" y="279"/>
                  </a:moveTo>
                  <a:cubicBezTo>
                    <a:pt x="19" y="279"/>
                    <a:pt x="19" y="279"/>
                    <a:pt x="19" y="279"/>
                  </a:cubicBezTo>
                  <a:cubicBezTo>
                    <a:pt x="19" y="38"/>
                    <a:pt x="19" y="38"/>
                    <a:pt x="19" y="38"/>
                  </a:cubicBezTo>
                  <a:cubicBezTo>
                    <a:pt x="44" y="38"/>
                    <a:pt x="44" y="38"/>
                    <a:pt x="44" y="38"/>
                  </a:cubicBezTo>
                  <a:cubicBezTo>
                    <a:pt x="44" y="47"/>
                    <a:pt x="44" y="47"/>
                    <a:pt x="44" y="47"/>
                  </a:cubicBezTo>
                  <a:cubicBezTo>
                    <a:pt x="44" y="52"/>
                    <a:pt x="48" y="57"/>
                    <a:pt x="54" y="57"/>
                  </a:cubicBezTo>
                  <a:cubicBezTo>
                    <a:pt x="56" y="57"/>
                    <a:pt x="56" y="57"/>
                    <a:pt x="56" y="57"/>
                  </a:cubicBezTo>
                  <a:cubicBezTo>
                    <a:pt x="61" y="57"/>
                    <a:pt x="65" y="52"/>
                    <a:pt x="65" y="47"/>
                  </a:cubicBezTo>
                  <a:cubicBezTo>
                    <a:pt x="65" y="38"/>
                    <a:pt x="65" y="38"/>
                    <a:pt x="65" y="38"/>
                  </a:cubicBezTo>
                  <a:cubicBezTo>
                    <a:pt x="92" y="38"/>
                    <a:pt x="92" y="38"/>
                    <a:pt x="92" y="38"/>
                  </a:cubicBezTo>
                  <a:cubicBezTo>
                    <a:pt x="92" y="47"/>
                    <a:pt x="92" y="47"/>
                    <a:pt x="92" y="47"/>
                  </a:cubicBezTo>
                  <a:cubicBezTo>
                    <a:pt x="92" y="52"/>
                    <a:pt x="97" y="57"/>
                    <a:pt x="102" y="57"/>
                  </a:cubicBezTo>
                  <a:cubicBezTo>
                    <a:pt x="104" y="57"/>
                    <a:pt x="104" y="57"/>
                    <a:pt x="104" y="57"/>
                  </a:cubicBezTo>
                  <a:cubicBezTo>
                    <a:pt x="109" y="57"/>
                    <a:pt x="113" y="52"/>
                    <a:pt x="113" y="47"/>
                  </a:cubicBezTo>
                  <a:cubicBezTo>
                    <a:pt x="113" y="38"/>
                    <a:pt x="113" y="38"/>
                    <a:pt x="113" y="38"/>
                  </a:cubicBezTo>
                  <a:cubicBezTo>
                    <a:pt x="140" y="38"/>
                    <a:pt x="140" y="38"/>
                    <a:pt x="140" y="38"/>
                  </a:cubicBezTo>
                  <a:cubicBezTo>
                    <a:pt x="140" y="47"/>
                    <a:pt x="140" y="47"/>
                    <a:pt x="140" y="47"/>
                  </a:cubicBezTo>
                  <a:cubicBezTo>
                    <a:pt x="140" y="52"/>
                    <a:pt x="145" y="57"/>
                    <a:pt x="150" y="57"/>
                  </a:cubicBezTo>
                  <a:cubicBezTo>
                    <a:pt x="152" y="57"/>
                    <a:pt x="152" y="57"/>
                    <a:pt x="152" y="57"/>
                  </a:cubicBezTo>
                  <a:cubicBezTo>
                    <a:pt x="157" y="57"/>
                    <a:pt x="161" y="52"/>
                    <a:pt x="161" y="47"/>
                  </a:cubicBezTo>
                  <a:cubicBezTo>
                    <a:pt x="161" y="38"/>
                    <a:pt x="161" y="38"/>
                    <a:pt x="161" y="38"/>
                  </a:cubicBezTo>
                  <a:cubicBezTo>
                    <a:pt x="189" y="38"/>
                    <a:pt x="189" y="38"/>
                    <a:pt x="189" y="38"/>
                  </a:cubicBezTo>
                  <a:cubicBezTo>
                    <a:pt x="189" y="47"/>
                    <a:pt x="189" y="47"/>
                    <a:pt x="189" y="47"/>
                  </a:cubicBezTo>
                  <a:cubicBezTo>
                    <a:pt x="189" y="52"/>
                    <a:pt x="193" y="57"/>
                    <a:pt x="198" y="57"/>
                  </a:cubicBezTo>
                  <a:cubicBezTo>
                    <a:pt x="200" y="57"/>
                    <a:pt x="200" y="57"/>
                    <a:pt x="200" y="57"/>
                  </a:cubicBezTo>
                  <a:cubicBezTo>
                    <a:pt x="205" y="57"/>
                    <a:pt x="210" y="52"/>
                    <a:pt x="210" y="47"/>
                  </a:cubicBezTo>
                  <a:cubicBezTo>
                    <a:pt x="210" y="38"/>
                    <a:pt x="210" y="38"/>
                    <a:pt x="210" y="38"/>
                  </a:cubicBezTo>
                  <a:cubicBezTo>
                    <a:pt x="215" y="38"/>
                    <a:pt x="215" y="38"/>
                    <a:pt x="215" y="38"/>
                  </a:cubicBezTo>
                  <a:cubicBezTo>
                    <a:pt x="233" y="55"/>
                    <a:pt x="233" y="55"/>
                    <a:pt x="233" y="55"/>
                  </a:cubicBezTo>
                  <a:cubicBezTo>
                    <a:pt x="233" y="114"/>
                    <a:pt x="233" y="114"/>
                    <a:pt x="233" y="114"/>
                  </a:cubicBezTo>
                  <a:cubicBezTo>
                    <a:pt x="251" y="98"/>
                    <a:pt x="251" y="98"/>
                    <a:pt x="251" y="98"/>
                  </a:cubicBezTo>
                  <a:cubicBezTo>
                    <a:pt x="251" y="47"/>
                    <a:pt x="251" y="47"/>
                    <a:pt x="251" y="47"/>
                  </a:cubicBezTo>
                  <a:cubicBezTo>
                    <a:pt x="223" y="19"/>
                    <a:pt x="223" y="19"/>
                    <a:pt x="223" y="19"/>
                  </a:cubicBezTo>
                  <a:cubicBezTo>
                    <a:pt x="210" y="19"/>
                    <a:pt x="210" y="19"/>
                    <a:pt x="210" y="19"/>
                  </a:cubicBezTo>
                  <a:cubicBezTo>
                    <a:pt x="210" y="10"/>
                    <a:pt x="210" y="10"/>
                    <a:pt x="210" y="10"/>
                  </a:cubicBezTo>
                  <a:cubicBezTo>
                    <a:pt x="210" y="4"/>
                    <a:pt x="205" y="0"/>
                    <a:pt x="200" y="0"/>
                  </a:cubicBezTo>
                  <a:cubicBezTo>
                    <a:pt x="198" y="0"/>
                    <a:pt x="198" y="0"/>
                    <a:pt x="198" y="0"/>
                  </a:cubicBezTo>
                  <a:cubicBezTo>
                    <a:pt x="193" y="0"/>
                    <a:pt x="189" y="4"/>
                    <a:pt x="189" y="10"/>
                  </a:cubicBezTo>
                  <a:cubicBezTo>
                    <a:pt x="189" y="19"/>
                    <a:pt x="189" y="19"/>
                    <a:pt x="189" y="19"/>
                  </a:cubicBezTo>
                  <a:cubicBezTo>
                    <a:pt x="161" y="19"/>
                    <a:pt x="161" y="19"/>
                    <a:pt x="161" y="19"/>
                  </a:cubicBezTo>
                  <a:cubicBezTo>
                    <a:pt x="161" y="10"/>
                    <a:pt x="161" y="10"/>
                    <a:pt x="161" y="10"/>
                  </a:cubicBezTo>
                  <a:cubicBezTo>
                    <a:pt x="161" y="4"/>
                    <a:pt x="157" y="0"/>
                    <a:pt x="152" y="0"/>
                  </a:cubicBezTo>
                  <a:cubicBezTo>
                    <a:pt x="150" y="0"/>
                    <a:pt x="150" y="0"/>
                    <a:pt x="150" y="0"/>
                  </a:cubicBezTo>
                  <a:cubicBezTo>
                    <a:pt x="145" y="0"/>
                    <a:pt x="140" y="4"/>
                    <a:pt x="140" y="10"/>
                  </a:cubicBezTo>
                  <a:cubicBezTo>
                    <a:pt x="140" y="19"/>
                    <a:pt x="140" y="19"/>
                    <a:pt x="140" y="19"/>
                  </a:cubicBezTo>
                  <a:cubicBezTo>
                    <a:pt x="113" y="19"/>
                    <a:pt x="113" y="19"/>
                    <a:pt x="113" y="19"/>
                  </a:cubicBezTo>
                  <a:cubicBezTo>
                    <a:pt x="113" y="10"/>
                    <a:pt x="113" y="10"/>
                    <a:pt x="113" y="10"/>
                  </a:cubicBezTo>
                  <a:cubicBezTo>
                    <a:pt x="113" y="4"/>
                    <a:pt x="109" y="0"/>
                    <a:pt x="104" y="0"/>
                  </a:cubicBezTo>
                  <a:cubicBezTo>
                    <a:pt x="102" y="0"/>
                    <a:pt x="102" y="0"/>
                    <a:pt x="102" y="0"/>
                  </a:cubicBezTo>
                  <a:cubicBezTo>
                    <a:pt x="97" y="0"/>
                    <a:pt x="92" y="4"/>
                    <a:pt x="92" y="10"/>
                  </a:cubicBezTo>
                  <a:cubicBezTo>
                    <a:pt x="92" y="19"/>
                    <a:pt x="92" y="19"/>
                    <a:pt x="92" y="19"/>
                  </a:cubicBezTo>
                  <a:cubicBezTo>
                    <a:pt x="65" y="19"/>
                    <a:pt x="65" y="19"/>
                    <a:pt x="65" y="19"/>
                  </a:cubicBezTo>
                  <a:cubicBezTo>
                    <a:pt x="65" y="10"/>
                    <a:pt x="65" y="10"/>
                    <a:pt x="65" y="10"/>
                  </a:cubicBezTo>
                  <a:cubicBezTo>
                    <a:pt x="65" y="4"/>
                    <a:pt x="61" y="0"/>
                    <a:pt x="56" y="0"/>
                  </a:cubicBezTo>
                  <a:cubicBezTo>
                    <a:pt x="54" y="0"/>
                    <a:pt x="54" y="0"/>
                    <a:pt x="54" y="0"/>
                  </a:cubicBezTo>
                  <a:cubicBezTo>
                    <a:pt x="48" y="0"/>
                    <a:pt x="44" y="4"/>
                    <a:pt x="44" y="10"/>
                  </a:cubicBezTo>
                  <a:cubicBezTo>
                    <a:pt x="44" y="19"/>
                    <a:pt x="44" y="19"/>
                    <a:pt x="44" y="19"/>
                  </a:cubicBezTo>
                  <a:cubicBezTo>
                    <a:pt x="0" y="19"/>
                    <a:pt x="0" y="19"/>
                    <a:pt x="0" y="19"/>
                  </a:cubicBezTo>
                  <a:cubicBezTo>
                    <a:pt x="0" y="298"/>
                    <a:pt x="0" y="298"/>
                    <a:pt x="0" y="298"/>
                  </a:cubicBezTo>
                  <a:cubicBezTo>
                    <a:pt x="251" y="298"/>
                    <a:pt x="251" y="298"/>
                    <a:pt x="251" y="298"/>
                  </a:cubicBezTo>
                  <a:cubicBezTo>
                    <a:pt x="251" y="199"/>
                    <a:pt x="251" y="199"/>
                    <a:pt x="251" y="199"/>
                  </a:cubicBezTo>
                  <a:cubicBezTo>
                    <a:pt x="233" y="218"/>
                    <a:pt x="233" y="218"/>
                    <a:pt x="233" y="218"/>
                  </a:cubicBezTo>
                  <a:lnTo>
                    <a:pt x="233" y="27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Tree>
  </p:cSld>
  <p:clrMapOvr>
    <a:masterClrMapping/>
  </p:clrMapOvr>
  <p:timing>
    <p:tnLst>
      <p:par>
        <p:cTn id="1" dur="indefinite" restart="never" nodeType="tmRoot"/>
      </p:par>
    </p:tnLst>
  </p:timing>
</p:sldLayout>
</file>

<file path=ppt/slideLayouts/slideLayout182.xml><?xml version="1.0" encoding="utf-8"?>
<p:sldLayout xmlns:a="http://schemas.openxmlformats.org/drawingml/2006/main" xmlns:r="http://schemas.openxmlformats.org/officeDocument/2006/relationships" xmlns:p="http://schemas.openxmlformats.org/presentationml/2006/main" userDrawn="1">
  <p:cSld name="5#目录">
    <p:spTree>
      <p:nvGrpSpPr>
        <p:cNvPr id="1" name=""/>
        <p:cNvGrpSpPr/>
        <p:nvPr/>
      </p:nvGrpSpPr>
      <p:grpSpPr>
        <a:xfrm>
          <a:off x="0" y="0"/>
          <a:ext cx="0" cy="0"/>
          <a:chOff x="0" y="0"/>
          <a:chExt cx="0" cy="0"/>
        </a:xfrm>
      </p:grpSpPr>
      <p:sp>
        <p:nvSpPr>
          <p:cNvPr id="8" name="文本占位符 6"/>
          <p:cNvSpPr>
            <a:spLocks noGrp="1"/>
          </p:cNvSpPr>
          <p:nvPr>
            <p:ph type="body" sz="quarter" idx="10" hasCustomPrompt="1"/>
          </p:nvPr>
        </p:nvSpPr>
        <p:spPr>
          <a:xfrm>
            <a:off x="912283" y="1233487"/>
            <a:ext cx="10558800" cy="4680000"/>
          </a:xfrm>
        </p:spPr>
        <p:txBody>
          <a:bodyPr/>
          <a:lstStyle>
            <a:lvl1pPr marL="457200" marR="0" indent="-457200" algn="just" defTabSz="802005" rtl="0" eaLnBrk="1" fontAlgn="base" latinLnBrk="0" hangingPunct="1">
              <a:lnSpc>
                <a:spcPct val="140000"/>
              </a:lnSpc>
              <a:spcBef>
                <a:spcPct val="30000"/>
              </a:spcBef>
              <a:spcAft>
                <a:spcPct val="0"/>
              </a:spcAft>
              <a:buClr>
                <a:schemeClr val="tx1"/>
              </a:buClr>
              <a:buSzPct val="100000"/>
              <a:buFont typeface="+mj-lt"/>
              <a:buAutoNum type="arabicPeriod"/>
              <a:defRPr>
                <a:latin typeface="+mn-ea"/>
                <a:ea typeface="+mn-ea"/>
                <a:cs typeface="Arial" panose="020B0604020202020204" pitchFamily="34" charset="0"/>
              </a:defRPr>
            </a:lvl1pPr>
            <a:lvl2pPr>
              <a:buFont typeface="Wingdings" panose="05000000000000000000" pitchFamily="2" charset="2"/>
              <a:buChar char="p"/>
              <a:defRPr/>
            </a:lvl2pPr>
            <a:lvl3pPr>
              <a:defRPr/>
            </a:lvl3pPr>
            <a:lvl5pPr>
              <a:buNone/>
              <a:defRPr/>
            </a:lvl5pPr>
          </a:lstStyle>
          <a:p>
            <a:pPr marL="457200" indent="-457200">
              <a:buSzPct val="100000"/>
              <a:buFont typeface="+mj-lt"/>
              <a:buAutoNum type="arabicPeriod"/>
            </a:pPr>
            <a:r>
              <a:rPr lang="zh-CN" altLang="en-US" dirty="0"/>
              <a:t>一级目录一</a:t>
            </a:r>
            <a:endParaRPr lang="en-US" altLang="zh-CN" dirty="0"/>
          </a:p>
          <a:p>
            <a:pPr marL="457200" indent="-457200">
              <a:buSzPct val="100000"/>
              <a:buFont typeface="+mj-lt"/>
              <a:buAutoNum type="arabicPeriod"/>
            </a:pPr>
            <a:r>
              <a:rPr lang="zh-CN" altLang="en-US" dirty="0"/>
              <a:t>一级目录二</a:t>
            </a:r>
            <a:endParaRPr lang="en-US" altLang="zh-CN" dirty="0"/>
          </a:p>
          <a:p>
            <a:pPr marL="457200" indent="-457200">
              <a:buSzPct val="100000"/>
              <a:buFont typeface="+mj-lt"/>
              <a:buAutoNum type="arabicPeriod"/>
            </a:pPr>
            <a:r>
              <a:rPr lang="zh-CN" altLang="en-US" dirty="0"/>
              <a:t>一级目录三</a:t>
            </a:r>
            <a:endParaRPr lang="en-US" altLang="zh-CN" dirty="0"/>
          </a:p>
          <a:p>
            <a:pPr marL="457200" indent="-457200">
              <a:buSzPct val="100000"/>
              <a:buFont typeface="+mj-lt"/>
              <a:buAutoNum type="arabicPeriod"/>
            </a:pPr>
            <a:r>
              <a:rPr lang="zh-CN" altLang="en-US" dirty="0"/>
              <a:t>一级目录四</a:t>
            </a:r>
            <a:endParaRPr lang="en-US" altLang="zh-CN" dirty="0"/>
          </a:p>
          <a:p>
            <a:endParaRPr lang="zh-CN" altLang="en-US" dirty="0"/>
          </a:p>
        </p:txBody>
      </p:sp>
      <p:sp>
        <p:nvSpPr>
          <p:cNvPr id="6" name="TextBox 10"/>
          <p:cNvSpPr txBox="1"/>
          <p:nvPr userDrawn="1"/>
        </p:nvSpPr>
        <p:spPr bwMode="auto">
          <a:xfrm>
            <a:off x="1595500" y="408779"/>
            <a:ext cx="1665402" cy="639559"/>
          </a:xfrm>
          <a:prstGeom prst="rect">
            <a:avLst/>
          </a:prstGeom>
          <a:noFill/>
          <a:ln w="9525">
            <a:noFill/>
            <a:miter lim="800000"/>
          </a:ln>
        </p:spPr>
        <p:txBody>
          <a:bodyPr wrap="square" lIns="99980" tIns="49987" rIns="99980" bIns="49987" rtlCol="0">
            <a:spAutoFit/>
          </a:bodyPr>
          <a:lstStyle/>
          <a:p>
            <a:pPr defTabSz="1001395" eaLnBrk="0" hangingPunct="0"/>
            <a:r>
              <a:rPr lang="zh-CN" altLang="en-US" sz="3500" b="1" dirty="0" smtClean="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rPr>
              <a:t>目录</a:t>
            </a:r>
            <a:endParaRPr lang="zh-CN" altLang="en-US" sz="3500" b="1" dirty="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7"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9"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10" name="组合 9"/>
          <p:cNvGrpSpPr/>
          <p:nvPr userDrawn="1"/>
        </p:nvGrpSpPr>
        <p:grpSpPr>
          <a:xfrm>
            <a:off x="587388" y="515379"/>
            <a:ext cx="358335" cy="426359"/>
            <a:chOff x="3295650" y="230188"/>
            <a:chExt cx="936625" cy="1114426"/>
          </a:xfrm>
          <a:solidFill>
            <a:schemeClr val="bg1"/>
          </a:solidFill>
        </p:grpSpPr>
        <p:sp>
          <p:nvSpPr>
            <p:cNvPr id="11" name="Rectangle 16"/>
            <p:cNvSpPr>
              <a:spLocks noChangeArrowheads="1"/>
            </p:cNvSpPr>
            <p:nvPr/>
          </p:nvSpPr>
          <p:spPr bwMode="auto">
            <a:xfrm>
              <a:off x="3959225" y="876301"/>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3" name="Rectangle 17"/>
            <p:cNvSpPr>
              <a:spLocks noChangeArrowheads="1"/>
            </p:cNvSpPr>
            <p:nvPr/>
          </p:nvSpPr>
          <p:spPr bwMode="auto">
            <a:xfrm>
              <a:off x="3959225" y="777876"/>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4" name="Rectangle 18"/>
            <p:cNvSpPr>
              <a:spLocks noChangeArrowheads="1"/>
            </p:cNvSpPr>
            <p:nvPr/>
          </p:nvSpPr>
          <p:spPr bwMode="auto">
            <a:xfrm>
              <a:off x="3959225" y="677863"/>
              <a:ext cx="182563"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5" name="Rectangle 19"/>
            <p:cNvSpPr>
              <a:spLocks noChangeArrowheads="1"/>
            </p:cNvSpPr>
            <p:nvPr/>
          </p:nvSpPr>
          <p:spPr bwMode="auto">
            <a:xfrm>
              <a:off x="3959225" y="582613"/>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6" name="Rectangle 20"/>
            <p:cNvSpPr>
              <a:spLocks noChangeArrowheads="1"/>
            </p:cNvSpPr>
            <p:nvPr/>
          </p:nvSpPr>
          <p:spPr bwMode="auto">
            <a:xfrm>
              <a:off x="3676650" y="1101726"/>
              <a:ext cx="469900"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7" name="Rectangle 21"/>
            <p:cNvSpPr>
              <a:spLocks noChangeArrowheads="1"/>
            </p:cNvSpPr>
            <p:nvPr/>
          </p:nvSpPr>
          <p:spPr bwMode="auto">
            <a:xfrm>
              <a:off x="3676650" y="1198563"/>
              <a:ext cx="469900"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8" name="Freeform 22"/>
            <p:cNvSpPr/>
            <p:nvPr/>
          </p:nvSpPr>
          <p:spPr bwMode="auto">
            <a:xfrm>
              <a:off x="3590925" y="482601"/>
              <a:ext cx="641350" cy="862013"/>
            </a:xfrm>
            <a:custGeom>
              <a:avLst/>
              <a:gdLst>
                <a:gd name="T0" fmla="*/ 229 w 404"/>
                <a:gd name="T1" fmla="*/ 0 h 543"/>
                <a:gd name="T2" fmla="*/ 229 w 404"/>
                <a:gd name="T3" fmla="*/ 30 h 543"/>
                <a:gd name="T4" fmla="*/ 373 w 404"/>
                <a:gd name="T5" fmla="*/ 30 h 543"/>
                <a:gd name="T6" fmla="*/ 373 w 404"/>
                <a:gd name="T7" fmla="*/ 513 h 543"/>
                <a:gd name="T8" fmla="*/ 33 w 404"/>
                <a:gd name="T9" fmla="*/ 513 h 543"/>
                <a:gd name="T10" fmla="*/ 31 w 404"/>
                <a:gd name="T11" fmla="*/ 387 h 543"/>
                <a:gd name="T12" fmla="*/ 0 w 404"/>
                <a:gd name="T13" fmla="*/ 387 h 543"/>
                <a:gd name="T14" fmla="*/ 0 w 404"/>
                <a:gd name="T15" fmla="*/ 543 h 543"/>
                <a:gd name="T16" fmla="*/ 404 w 404"/>
                <a:gd name="T17" fmla="*/ 543 h 543"/>
                <a:gd name="T18" fmla="*/ 404 w 404"/>
                <a:gd name="T19" fmla="*/ 0 h 543"/>
                <a:gd name="T20" fmla="*/ 229 w 404"/>
                <a:gd name="T21" fmla="*/ 0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4" h="543">
                  <a:moveTo>
                    <a:pt x="229" y="0"/>
                  </a:moveTo>
                  <a:lnTo>
                    <a:pt x="229" y="30"/>
                  </a:lnTo>
                  <a:lnTo>
                    <a:pt x="373" y="30"/>
                  </a:lnTo>
                  <a:lnTo>
                    <a:pt x="373" y="513"/>
                  </a:lnTo>
                  <a:lnTo>
                    <a:pt x="33" y="513"/>
                  </a:lnTo>
                  <a:lnTo>
                    <a:pt x="31" y="387"/>
                  </a:lnTo>
                  <a:lnTo>
                    <a:pt x="0" y="387"/>
                  </a:lnTo>
                  <a:lnTo>
                    <a:pt x="0" y="543"/>
                  </a:lnTo>
                  <a:lnTo>
                    <a:pt x="404" y="543"/>
                  </a:lnTo>
                  <a:lnTo>
                    <a:pt x="404" y="0"/>
                  </a:lnTo>
                  <a:lnTo>
                    <a:pt x="229"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9" name="Rectangle 23"/>
            <p:cNvSpPr>
              <a:spLocks noChangeArrowheads="1"/>
            </p:cNvSpPr>
            <p:nvPr/>
          </p:nvSpPr>
          <p:spPr bwMode="auto">
            <a:xfrm>
              <a:off x="3959225" y="989013"/>
              <a:ext cx="182563"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0" name="Freeform 24"/>
            <p:cNvSpPr>
              <a:spLocks noEditPoints="1"/>
            </p:cNvSpPr>
            <p:nvPr/>
          </p:nvSpPr>
          <p:spPr bwMode="auto">
            <a:xfrm>
              <a:off x="3295650" y="230188"/>
              <a:ext cx="639763" cy="852488"/>
            </a:xfrm>
            <a:custGeom>
              <a:avLst/>
              <a:gdLst>
                <a:gd name="T0" fmla="*/ 403 w 403"/>
                <a:gd name="T1" fmla="*/ 0 h 537"/>
                <a:gd name="T2" fmla="*/ 0 w 403"/>
                <a:gd name="T3" fmla="*/ 0 h 537"/>
                <a:gd name="T4" fmla="*/ 0 w 403"/>
                <a:gd name="T5" fmla="*/ 447 h 537"/>
                <a:gd name="T6" fmla="*/ 92 w 403"/>
                <a:gd name="T7" fmla="*/ 537 h 537"/>
                <a:gd name="T8" fmla="*/ 403 w 403"/>
                <a:gd name="T9" fmla="*/ 537 h 537"/>
                <a:gd name="T10" fmla="*/ 403 w 403"/>
                <a:gd name="T11" fmla="*/ 0 h 537"/>
                <a:gd name="T12" fmla="*/ 373 w 403"/>
                <a:gd name="T13" fmla="*/ 508 h 537"/>
                <a:gd name="T14" fmla="*/ 108 w 403"/>
                <a:gd name="T15" fmla="*/ 508 h 537"/>
                <a:gd name="T16" fmla="*/ 108 w 403"/>
                <a:gd name="T17" fmla="*/ 433 h 537"/>
                <a:gd name="T18" fmla="*/ 30 w 403"/>
                <a:gd name="T19" fmla="*/ 433 h 537"/>
                <a:gd name="T20" fmla="*/ 30 w 403"/>
                <a:gd name="T21" fmla="*/ 31 h 537"/>
                <a:gd name="T22" fmla="*/ 373 w 403"/>
                <a:gd name="T23" fmla="*/ 31 h 537"/>
                <a:gd name="T24" fmla="*/ 373 w 403"/>
                <a:gd name="T25" fmla="*/ 508 h 5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3" h="537">
                  <a:moveTo>
                    <a:pt x="403" y="0"/>
                  </a:moveTo>
                  <a:lnTo>
                    <a:pt x="0" y="0"/>
                  </a:lnTo>
                  <a:lnTo>
                    <a:pt x="0" y="447"/>
                  </a:lnTo>
                  <a:lnTo>
                    <a:pt x="92" y="537"/>
                  </a:lnTo>
                  <a:lnTo>
                    <a:pt x="403" y="537"/>
                  </a:lnTo>
                  <a:lnTo>
                    <a:pt x="403" y="0"/>
                  </a:lnTo>
                  <a:close/>
                  <a:moveTo>
                    <a:pt x="373" y="508"/>
                  </a:moveTo>
                  <a:lnTo>
                    <a:pt x="108" y="508"/>
                  </a:lnTo>
                  <a:lnTo>
                    <a:pt x="108" y="433"/>
                  </a:lnTo>
                  <a:lnTo>
                    <a:pt x="30" y="433"/>
                  </a:lnTo>
                  <a:lnTo>
                    <a:pt x="30" y="31"/>
                  </a:lnTo>
                  <a:lnTo>
                    <a:pt x="373" y="31"/>
                  </a:lnTo>
                  <a:lnTo>
                    <a:pt x="373" y="50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1" name="Rectangle 25"/>
            <p:cNvSpPr>
              <a:spLocks noChangeArrowheads="1"/>
            </p:cNvSpPr>
            <p:nvPr/>
          </p:nvSpPr>
          <p:spPr bwMode="auto">
            <a:xfrm>
              <a:off x="3441700" y="376238"/>
              <a:ext cx="176213" cy="3238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2" name="Rectangle 26"/>
            <p:cNvSpPr>
              <a:spLocks noChangeArrowheads="1"/>
            </p:cNvSpPr>
            <p:nvPr/>
          </p:nvSpPr>
          <p:spPr bwMode="auto">
            <a:xfrm>
              <a:off x="3411538" y="755651"/>
              <a:ext cx="438150" cy="460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3" name="Rectangle 27"/>
            <p:cNvSpPr>
              <a:spLocks noChangeArrowheads="1"/>
            </p:cNvSpPr>
            <p:nvPr/>
          </p:nvSpPr>
          <p:spPr bwMode="auto">
            <a:xfrm>
              <a:off x="3670300" y="565151"/>
              <a:ext cx="179388"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4" name="Rectangle 28"/>
            <p:cNvSpPr>
              <a:spLocks noChangeArrowheads="1"/>
            </p:cNvSpPr>
            <p:nvPr/>
          </p:nvSpPr>
          <p:spPr bwMode="auto">
            <a:xfrm>
              <a:off x="3670300" y="658813"/>
              <a:ext cx="179388" cy="412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5" name="Rectangle 29"/>
            <p:cNvSpPr>
              <a:spLocks noChangeArrowheads="1"/>
            </p:cNvSpPr>
            <p:nvPr/>
          </p:nvSpPr>
          <p:spPr bwMode="auto">
            <a:xfrm>
              <a:off x="3670300" y="471488"/>
              <a:ext cx="179388"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6" name="Rectangle 30"/>
            <p:cNvSpPr>
              <a:spLocks noChangeArrowheads="1"/>
            </p:cNvSpPr>
            <p:nvPr/>
          </p:nvSpPr>
          <p:spPr bwMode="auto">
            <a:xfrm>
              <a:off x="3670300" y="376238"/>
              <a:ext cx="179388" cy="412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7" name="Rectangle 31"/>
            <p:cNvSpPr>
              <a:spLocks noChangeArrowheads="1"/>
            </p:cNvSpPr>
            <p:nvPr/>
          </p:nvSpPr>
          <p:spPr bwMode="auto">
            <a:xfrm>
              <a:off x="3411538" y="842963"/>
              <a:ext cx="438150"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29" name="Freeform 6"/>
          <p:cNvSpPr/>
          <p:nvPr userDrawn="1"/>
        </p:nvSpPr>
        <p:spPr bwMode="auto">
          <a:xfrm>
            <a:off x="3213039" y="296368"/>
            <a:ext cx="8978961" cy="864888"/>
          </a:xfrm>
          <a:custGeom>
            <a:avLst/>
            <a:gdLst>
              <a:gd name="T0" fmla="*/ 6409 w 6533"/>
              <a:gd name="T1" fmla="*/ 0 h 617"/>
              <a:gd name="T2" fmla="*/ 0 w 6533"/>
              <a:gd name="T3" fmla="*/ 0 h 617"/>
              <a:gd name="T4" fmla="*/ 126 w 6533"/>
              <a:gd name="T5" fmla="*/ 310 h 617"/>
              <a:gd name="T6" fmla="*/ 0 w 6533"/>
              <a:gd name="T7" fmla="*/ 617 h 617"/>
              <a:gd name="T8" fmla="*/ 6409 w 6533"/>
              <a:gd name="T9" fmla="*/ 617 h 617"/>
              <a:gd name="T10" fmla="*/ 6533 w 6533"/>
              <a:gd name="T11" fmla="*/ 310 h 617"/>
              <a:gd name="T12" fmla="*/ 6409 w 6533"/>
              <a:gd name="T13" fmla="*/ 0 h 617"/>
              <a:gd name="connsiteX0" fmla="*/ 9810 w 9810"/>
              <a:gd name="connsiteY0" fmla="*/ 0 h 10000"/>
              <a:gd name="connsiteX1" fmla="*/ 0 w 9810"/>
              <a:gd name="connsiteY1" fmla="*/ 0 h 10000"/>
              <a:gd name="connsiteX2" fmla="*/ 193 w 9810"/>
              <a:gd name="connsiteY2" fmla="*/ 5024 h 10000"/>
              <a:gd name="connsiteX3" fmla="*/ 0 w 9810"/>
              <a:gd name="connsiteY3" fmla="*/ 10000 h 10000"/>
              <a:gd name="connsiteX4" fmla="*/ 9810 w 9810"/>
              <a:gd name="connsiteY4" fmla="*/ 10000 h 10000"/>
              <a:gd name="connsiteX5" fmla="*/ 7589 w 9810"/>
              <a:gd name="connsiteY5" fmla="*/ 5574 h 10000"/>
              <a:gd name="connsiteX6" fmla="*/ 9810 w 9810"/>
              <a:gd name="connsiteY6" fmla="*/ 0 h 10000"/>
              <a:gd name="connsiteX0-1" fmla="*/ 7021 w 10000"/>
              <a:gd name="connsiteY0-2" fmla="*/ 0 h 10000"/>
              <a:gd name="connsiteX1-3" fmla="*/ 0 w 10000"/>
              <a:gd name="connsiteY1-4" fmla="*/ 0 h 10000"/>
              <a:gd name="connsiteX2-5" fmla="*/ 197 w 10000"/>
              <a:gd name="connsiteY2-6" fmla="*/ 5024 h 10000"/>
              <a:gd name="connsiteX3-7" fmla="*/ 0 w 10000"/>
              <a:gd name="connsiteY3-8" fmla="*/ 10000 h 10000"/>
              <a:gd name="connsiteX4-9" fmla="*/ 10000 w 10000"/>
              <a:gd name="connsiteY4-10" fmla="*/ 10000 h 10000"/>
              <a:gd name="connsiteX5-11" fmla="*/ 7736 w 10000"/>
              <a:gd name="connsiteY5-12" fmla="*/ 5574 h 10000"/>
              <a:gd name="connsiteX6-13" fmla="*/ 7021 w 10000"/>
              <a:gd name="connsiteY6-14" fmla="*/ 0 h 10000"/>
              <a:gd name="connsiteX0-15" fmla="*/ 7021 w 7736"/>
              <a:gd name="connsiteY0-16" fmla="*/ 0 h 10038"/>
              <a:gd name="connsiteX1-17" fmla="*/ 0 w 7736"/>
              <a:gd name="connsiteY1-18" fmla="*/ 0 h 10038"/>
              <a:gd name="connsiteX2-19" fmla="*/ 197 w 7736"/>
              <a:gd name="connsiteY2-20" fmla="*/ 5024 h 10038"/>
              <a:gd name="connsiteX3-21" fmla="*/ 0 w 7736"/>
              <a:gd name="connsiteY3-22" fmla="*/ 10000 h 10038"/>
              <a:gd name="connsiteX4-23" fmla="*/ 7017 w 7736"/>
              <a:gd name="connsiteY4-24" fmla="*/ 10038 h 10038"/>
              <a:gd name="connsiteX5-25" fmla="*/ 7736 w 7736"/>
              <a:gd name="connsiteY5-26" fmla="*/ 5574 h 10038"/>
              <a:gd name="connsiteX6-27" fmla="*/ 7021 w 7736"/>
              <a:gd name="connsiteY6-28" fmla="*/ 0 h 10038"/>
              <a:gd name="connsiteX0-29" fmla="*/ 9076 w 9316"/>
              <a:gd name="connsiteY0-30" fmla="*/ 0 h 10000"/>
              <a:gd name="connsiteX1-31" fmla="*/ 0 w 9316"/>
              <a:gd name="connsiteY1-32" fmla="*/ 0 h 10000"/>
              <a:gd name="connsiteX2-33" fmla="*/ 255 w 9316"/>
              <a:gd name="connsiteY2-34" fmla="*/ 5005 h 10000"/>
              <a:gd name="connsiteX3-35" fmla="*/ 0 w 9316"/>
              <a:gd name="connsiteY3-36" fmla="*/ 9962 h 10000"/>
              <a:gd name="connsiteX4-37" fmla="*/ 9071 w 9316"/>
              <a:gd name="connsiteY4-38" fmla="*/ 10000 h 10000"/>
              <a:gd name="connsiteX5-39" fmla="*/ 9316 w 9316"/>
              <a:gd name="connsiteY5-40" fmla="*/ 5668 h 10000"/>
              <a:gd name="connsiteX6-41" fmla="*/ 9076 w 9316"/>
              <a:gd name="connsiteY6-42" fmla="*/ 0 h 10000"/>
              <a:gd name="connsiteX0-43" fmla="*/ 9742 w 10000"/>
              <a:gd name="connsiteY0-44" fmla="*/ 0 h 10000"/>
              <a:gd name="connsiteX1-45" fmla="*/ 0 w 10000"/>
              <a:gd name="connsiteY1-46" fmla="*/ 0 h 10000"/>
              <a:gd name="connsiteX2-47" fmla="*/ 274 w 10000"/>
              <a:gd name="connsiteY2-48" fmla="*/ 5005 h 10000"/>
              <a:gd name="connsiteX3-49" fmla="*/ 0 w 10000"/>
              <a:gd name="connsiteY3-50" fmla="*/ 9962 h 10000"/>
              <a:gd name="connsiteX4-51" fmla="*/ 9737 w 10000"/>
              <a:gd name="connsiteY4-52" fmla="*/ 10000 h 10000"/>
              <a:gd name="connsiteX5-53" fmla="*/ 10000 w 10000"/>
              <a:gd name="connsiteY5-54" fmla="*/ 5668 h 10000"/>
              <a:gd name="connsiteX6-55" fmla="*/ 9742 w 10000"/>
              <a:gd name="connsiteY6-56" fmla="*/ 0 h 10000"/>
              <a:gd name="connsiteX0-57" fmla="*/ 9742 w 9877"/>
              <a:gd name="connsiteY0-58" fmla="*/ 0 h 10000"/>
              <a:gd name="connsiteX1-59" fmla="*/ 0 w 9877"/>
              <a:gd name="connsiteY1-60" fmla="*/ 0 h 10000"/>
              <a:gd name="connsiteX2-61" fmla="*/ 274 w 9877"/>
              <a:gd name="connsiteY2-62" fmla="*/ 5005 h 10000"/>
              <a:gd name="connsiteX3-63" fmla="*/ 0 w 9877"/>
              <a:gd name="connsiteY3-64" fmla="*/ 9962 h 10000"/>
              <a:gd name="connsiteX4-65" fmla="*/ 9737 w 9877"/>
              <a:gd name="connsiteY4-66" fmla="*/ 10000 h 10000"/>
              <a:gd name="connsiteX5-67" fmla="*/ 9738 w 9877"/>
              <a:gd name="connsiteY5-68" fmla="*/ 5783 h 10000"/>
              <a:gd name="connsiteX6-69" fmla="*/ 9742 w 9877"/>
              <a:gd name="connsiteY6-70" fmla="*/ 0 h 10000"/>
              <a:gd name="connsiteX0-71" fmla="*/ 9863 w 9991"/>
              <a:gd name="connsiteY0-72" fmla="*/ 0 h 10000"/>
              <a:gd name="connsiteX1-73" fmla="*/ 0 w 9991"/>
              <a:gd name="connsiteY1-74" fmla="*/ 0 h 10000"/>
              <a:gd name="connsiteX2-75" fmla="*/ 277 w 9991"/>
              <a:gd name="connsiteY2-76" fmla="*/ 5005 h 10000"/>
              <a:gd name="connsiteX3-77" fmla="*/ 0 w 9991"/>
              <a:gd name="connsiteY3-78" fmla="*/ 9962 h 10000"/>
              <a:gd name="connsiteX4-79" fmla="*/ 9858 w 9991"/>
              <a:gd name="connsiteY4-80" fmla="*/ 10000 h 10000"/>
              <a:gd name="connsiteX5-81" fmla="*/ 9817 w 9991"/>
              <a:gd name="connsiteY5-82" fmla="*/ 5783 h 10000"/>
              <a:gd name="connsiteX6-83" fmla="*/ 9863 w 9991"/>
              <a:gd name="connsiteY6-84" fmla="*/ 0 h 10000"/>
              <a:gd name="connsiteX0-85" fmla="*/ 9872 w 10014"/>
              <a:gd name="connsiteY0-86" fmla="*/ 0 h 10000"/>
              <a:gd name="connsiteX1-87" fmla="*/ 0 w 10014"/>
              <a:gd name="connsiteY1-88" fmla="*/ 0 h 10000"/>
              <a:gd name="connsiteX2-89" fmla="*/ 277 w 10014"/>
              <a:gd name="connsiteY2-90" fmla="*/ 5005 h 10000"/>
              <a:gd name="connsiteX3-91" fmla="*/ 0 w 10014"/>
              <a:gd name="connsiteY3-92" fmla="*/ 9962 h 10000"/>
              <a:gd name="connsiteX4-93" fmla="*/ 9867 w 10014"/>
              <a:gd name="connsiteY4-94" fmla="*/ 10000 h 10000"/>
              <a:gd name="connsiteX5-95" fmla="*/ 9890 w 10014"/>
              <a:gd name="connsiteY5-96" fmla="*/ 5745 h 10000"/>
              <a:gd name="connsiteX6-97" fmla="*/ 9872 w 10014"/>
              <a:gd name="connsiteY6-98" fmla="*/ 0 h 10000"/>
              <a:gd name="connsiteX0-99" fmla="*/ 9872 w 10030"/>
              <a:gd name="connsiteY0-100" fmla="*/ 0 h 10000"/>
              <a:gd name="connsiteX1-101" fmla="*/ 0 w 10030"/>
              <a:gd name="connsiteY1-102" fmla="*/ 0 h 10000"/>
              <a:gd name="connsiteX2-103" fmla="*/ 277 w 10030"/>
              <a:gd name="connsiteY2-104" fmla="*/ 5005 h 10000"/>
              <a:gd name="connsiteX3-105" fmla="*/ 0 w 10030"/>
              <a:gd name="connsiteY3-106" fmla="*/ 9962 h 10000"/>
              <a:gd name="connsiteX4-107" fmla="*/ 9867 w 10030"/>
              <a:gd name="connsiteY4-108" fmla="*/ 10000 h 10000"/>
              <a:gd name="connsiteX5-109" fmla="*/ 9890 w 10030"/>
              <a:gd name="connsiteY5-110" fmla="*/ 5745 h 10000"/>
              <a:gd name="connsiteX6-111" fmla="*/ 9872 w 10030"/>
              <a:gd name="connsiteY6-112" fmla="*/ 0 h 10000"/>
              <a:gd name="connsiteX0-113" fmla="*/ 9872 w 9921"/>
              <a:gd name="connsiteY0-114" fmla="*/ 0 h 10000"/>
              <a:gd name="connsiteX1-115" fmla="*/ 0 w 9921"/>
              <a:gd name="connsiteY1-116" fmla="*/ 0 h 10000"/>
              <a:gd name="connsiteX2-117" fmla="*/ 277 w 9921"/>
              <a:gd name="connsiteY2-118" fmla="*/ 5005 h 10000"/>
              <a:gd name="connsiteX3-119" fmla="*/ 0 w 9921"/>
              <a:gd name="connsiteY3-120" fmla="*/ 9962 h 10000"/>
              <a:gd name="connsiteX4-121" fmla="*/ 9867 w 9921"/>
              <a:gd name="connsiteY4-122" fmla="*/ 10000 h 10000"/>
              <a:gd name="connsiteX5-123" fmla="*/ 9890 w 9921"/>
              <a:gd name="connsiteY5-124" fmla="*/ 5745 h 10000"/>
              <a:gd name="connsiteX6-125" fmla="*/ 9872 w 9921"/>
              <a:gd name="connsiteY6-126" fmla="*/ 0 h 10000"/>
              <a:gd name="connsiteX0-127" fmla="*/ 9951 w 9974"/>
              <a:gd name="connsiteY0-128" fmla="*/ 0 h 10000"/>
              <a:gd name="connsiteX1-129" fmla="*/ 0 w 9974"/>
              <a:gd name="connsiteY1-130" fmla="*/ 0 h 10000"/>
              <a:gd name="connsiteX2-131" fmla="*/ 279 w 9974"/>
              <a:gd name="connsiteY2-132" fmla="*/ 5005 h 10000"/>
              <a:gd name="connsiteX3-133" fmla="*/ 0 w 9974"/>
              <a:gd name="connsiteY3-134" fmla="*/ 9962 h 10000"/>
              <a:gd name="connsiteX4-135" fmla="*/ 9946 w 9974"/>
              <a:gd name="connsiteY4-136" fmla="*/ 10000 h 10000"/>
              <a:gd name="connsiteX5-137" fmla="*/ 9969 w 9974"/>
              <a:gd name="connsiteY5-138" fmla="*/ 5745 h 10000"/>
              <a:gd name="connsiteX6-139" fmla="*/ 9951 w 9974"/>
              <a:gd name="connsiteY6-140" fmla="*/ 0 h 10000"/>
              <a:gd name="connsiteX0-141" fmla="*/ 9977 w 10001"/>
              <a:gd name="connsiteY0-142" fmla="*/ 0 h 10000"/>
              <a:gd name="connsiteX1-143" fmla="*/ 0 w 10001"/>
              <a:gd name="connsiteY1-144" fmla="*/ 0 h 10000"/>
              <a:gd name="connsiteX2-145" fmla="*/ 280 w 10001"/>
              <a:gd name="connsiteY2-146" fmla="*/ 5005 h 10000"/>
              <a:gd name="connsiteX3-147" fmla="*/ 0 w 10001"/>
              <a:gd name="connsiteY3-148" fmla="*/ 9962 h 10000"/>
              <a:gd name="connsiteX4-149" fmla="*/ 9972 w 10001"/>
              <a:gd name="connsiteY4-150" fmla="*/ 10000 h 10000"/>
              <a:gd name="connsiteX5-151" fmla="*/ 9995 w 10001"/>
              <a:gd name="connsiteY5-152" fmla="*/ 5745 h 10000"/>
              <a:gd name="connsiteX6-153" fmla="*/ 9977 w 10001"/>
              <a:gd name="connsiteY6-154" fmla="*/ 0 h 10000"/>
              <a:gd name="connsiteX0-155" fmla="*/ 9977 w 10001"/>
              <a:gd name="connsiteY0-156" fmla="*/ 0 h 10000"/>
              <a:gd name="connsiteX1-157" fmla="*/ 0 w 10001"/>
              <a:gd name="connsiteY1-158" fmla="*/ 0 h 10000"/>
              <a:gd name="connsiteX2-159" fmla="*/ 280 w 10001"/>
              <a:gd name="connsiteY2-160" fmla="*/ 5005 h 10000"/>
              <a:gd name="connsiteX3-161" fmla="*/ 0 w 10001"/>
              <a:gd name="connsiteY3-162" fmla="*/ 9962 h 10000"/>
              <a:gd name="connsiteX4-163" fmla="*/ 9972 w 10001"/>
              <a:gd name="connsiteY4-164" fmla="*/ 10000 h 10000"/>
              <a:gd name="connsiteX5-165" fmla="*/ 9995 w 10001"/>
              <a:gd name="connsiteY5-166" fmla="*/ 5745 h 10000"/>
              <a:gd name="connsiteX6-167" fmla="*/ 9977 w 10001"/>
              <a:gd name="connsiteY6-168" fmla="*/ 0 h 10000"/>
              <a:gd name="connsiteX0-169" fmla="*/ 9977 w 10001"/>
              <a:gd name="connsiteY0-170" fmla="*/ 0 h 10000"/>
              <a:gd name="connsiteX1-171" fmla="*/ 0 w 10001"/>
              <a:gd name="connsiteY1-172" fmla="*/ 0 h 10000"/>
              <a:gd name="connsiteX2-173" fmla="*/ 280 w 10001"/>
              <a:gd name="connsiteY2-174" fmla="*/ 5005 h 10000"/>
              <a:gd name="connsiteX3-175" fmla="*/ 0 w 10001"/>
              <a:gd name="connsiteY3-176" fmla="*/ 9962 h 10000"/>
              <a:gd name="connsiteX4-177" fmla="*/ 9972 w 10001"/>
              <a:gd name="connsiteY4-178" fmla="*/ 10000 h 10000"/>
              <a:gd name="connsiteX5-179" fmla="*/ 9995 w 10001"/>
              <a:gd name="connsiteY5-180" fmla="*/ 5745 h 10000"/>
              <a:gd name="connsiteX6-181" fmla="*/ 9977 w 10001"/>
              <a:gd name="connsiteY6-182" fmla="*/ 0 h 10000"/>
              <a:gd name="connsiteX0-183" fmla="*/ 9977 w 9995"/>
              <a:gd name="connsiteY0-184" fmla="*/ 0 h 10000"/>
              <a:gd name="connsiteX1-185" fmla="*/ 0 w 9995"/>
              <a:gd name="connsiteY1-186" fmla="*/ 0 h 10000"/>
              <a:gd name="connsiteX2-187" fmla="*/ 280 w 9995"/>
              <a:gd name="connsiteY2-188" fmla="*/ 5005 h 10000"/>
              <a:gd name="connsiteX3-189" fmla="*/ 0 w 9995"/>
              <a:gd name="connsiteY3-190" fmla="*/ 9962 h 10000"/>
              <a:gd name="connsiteX4-191" fmla="*/ 9972 w 9995"/>
              <a:gd name="connsiteY4-192" fmla="*/ 10000 h 10000"/>
              <a:gd name="connsiteX5-193" fmla="*/ 9995 w 9995"/>
              <a:gd name="connsiteY5-194" fmla="*/ 5745 h 10000"/>
              <a:gd name="connsiteX6-195" fmla="*/ 9977 w 9995"/>
              <a:gd name="connsiteY6-196" fmla="*/ 0 h 10000"/>
              <a:gd name="connsiteX0-197" fmla="*/ 9999 w 10000"/>
              <a:gd name="connsiteY0-198" fmla="*/ 0 h 10000"/>
              <a:gd name="connsiteX1-199" fmla="*/ 0 w 10000"/>
              <a:gd name="connsiteY1-200" fmla="*/ 0 h 10000"/>
              <a:gd name="connsiteX2-201" fmla="*/ 280 w 10000"/>
              <a:gd name="connsiteY2-202" fmla="*/ 5005 h 10000"/>
              <a:gd name="connsiteX3-203" fmla="*/ 0 w 10000"/>
              <a:gd name="connsiteY3-204" fmla="*/ 9962 h 10000"/>
              <a:gd name="connsiteX4-205" fmla="*/ 9977 w 10000"/>
              <a:gd name="connsiteY4-206" fmla="*/ 10000 h 10000"/>
              <a:gd name="connsiteX5-207" fmla="*/ 10000 w 10000"/>
              <a:gd name="connsiteY5-208" fmla="*/ 5745 h 10000"/>
              <a:gd name="connsiteX6-209" fmla="*/ 9999 w 10000"/>
              <a:gd name="connsiteY6-210" fmla="*/ 0 h 10000"/>
              <a:gd name="connsiteX0-211" fmla="*/ 9999 w 10004"/>
              <a:gd name="connsiteY0-212" fmla="*/ 0 h 10000"/>
              <a:gd name="connsiteX1-213" fmla="*/ 0 w 10004"/>
              <a:gd name="connsiteY1-214" fmla="*/ 0 h 10000"/>
              <a:gd name="connsiteX2-215" fmla="*/ 280 w 10004"/>
              <a:gd name="connsiteY2-216" fmla="*/ 5005 h 10000"/>
              <a:gd name="connsiteX3-217" fmla="*/ 0 w 10004"/>
              <a:gd name="connsiteY3-218" fmla="*/ 9962 h 10000"/>
              <a:gd name="connsiteX4-219" fmla="*/ 10000 w 10004"/>
              <a:gd name="connsiteY4-220" fmla="*/ 10000 h 10000"/>
              <a:gd name="connsiteX5-221" fmla="*/ 10000 w 10004"/>
              <a:gd name="connsiteY5-222" fmla="*/ 5745 h 10000"/>
              <a:gd name="connsiteX6-223" fmla="*/ 9999 w 10004"/>
              <a:gd name="connsiteY6-224" fmla="*/ 0 h 10000"/>
              <a:gd name="connsiteX0-225" fmla="*/ 9999 w 10000"/>
              <a:gd name="connsiteY0-226" fmla="*/ 0 h 10000"/>
              <a:gd name="connsiteX1-227" fmla="*/ 0 w 10000"/>
              <a:gd name="connsiteY1-228" fmla="*/ 0 h 10000"/>
              <a:gd name="connsiteX2-229" fmla="*/ 280 w 10000"/>
              <a:gd name="connsiteY2-230" fmla="*/ 5005 h 10000"/>
              <a:gd name="connsiteX3-231" fmla="*/ 0 w 10000"/>
              <a:gd name="connsiteY3-232" fmla="*/ 9962 h 10000"/>
              <a:gd name="connsiteX4-233" fmla="*/ 10000 w 10000"/>
              <a:gd name="connsiteY4-234" fmla="*/ 10000 h 10000"/>
              <a:gd name="connsiteX5-235" fmla="*/ 10000 w 10000"/>
              <a:gd name="connsiteY5-236" fmla="*/ 5745 h 10000"/>
              <a:gd name="connsiteX6-237" fmla="*/ 9999 w 10000"/>
              <a:gd name="connsiteY6-238" fmla="*/ 0 h 10000"/>
              <a:gd name="connsiteX0-239" fmla="*/ 14796 w 14796"/>
              <a:gd name="connsiteY0-240" fmla="*/ 0 h 10000"/>
              <a:gd name="connsiteX1-241" fmla="*/ 0 w 14796"/>
              <a:gd name="connsiteY1-242" fmla="*/ 0 h 10000"/>
              <a:gd name="connsiteX2-243" fmla="*/ 280 w 14796"/>
              <a:gd name="connsiteY2-244" fmla="*/ 5005 h 10000"/>
              <a:gd name="connsiteX3-245" fmla="*/ 0 w 14796"/>
              <a:gd name="connsiteY3-246" fmla="*/ 9962 h 10000"/>
              <a:gd name="connsiteX4-247" fmla="*/ 10000 w 14796"/>
              <a:gd name="connsiteY4-248" fmla="*/ 10000 h 10000"/>
              <a:gd name="connsiteX5-249" fmla="*/ 10000 w 14796"/>
              <a:gd name="connsiteY5-250" fmla="*/ 5745 h 10000"/>
              <a:gd name="connsiteX6-251" fmla="*/ 14796 w 14796"/>
              <a:gd name="connsiteY6-252" fmla="*/ 0 h 10000"/>
              <a:gd name="connsiteX0-253" fmla="*/ 14796 w 14796"/>
              <a:gd name="connsiteY0-254" fmla="*/ 0 h 9968"/>
              <a:gd name="connsiteX1-255" fmla="*/ 0 w 14796"/>
              <a:gd name="connsiteY1-256" fmla="*/ 0 h 9968"/>
              <a:gd name="connsiteX2-257" fmla="*/ 280 w 14796"/>
              <a:gd name="connsiteY2-258" fmla="*/ 5005 h 9968"/>
              <a:gd name="connsiteX3-259" fmla="*/ 0 w 14796"/>
              <a:gd name="connsiteY3-260" fmla="*/ 9962 h 9968"/>
              <a:gd name="connsiteX4-261" fmla="*/ 14788 w 14796"/>
              <a:gd name="connsiteY4-262" fmla="*/ 9968 h 9968"/>
              <a:gd name="connsiteX5-263" fmla="*/ 10000 w 14796"/>
              <a:gd name="connsiteY5-264" fmla="*/ 5745 h 9968"/>
              <a:gd name="connsiteX6-265" fmla="*/ 14796 w 14796"/>
              <a:gd name="connsiteY6-266" fmla="*/ 0 h 9968"/>
              <a:gd name="connsiteX0-267" fmla="*/ 10000 w 10000"/>
              <a:gd name="connsiteY0-268" fmla="*/ 0 h 10000"/>
              <a:gd name="connsiteX1-269" fmla="*/ 0 w 10000"/>
              <a:gd name="connsiteY1-270" fmla="*/ 0 h 10000"/>
              <a:gd name="connsiteX2-271" fmla="*/ 189 w 10000"/>
              <a:gd name="connsiteY2-272" fmla="*/ 5021 h 10000"/>
              <a:gd name="connsiteX3-273" fmla="*/ 0 w 10000"/>
              <a:gd name="connsiteY3-274" fmla="*/ 9994 h 10000"/>
              <a:gd name="connsiteX4-275" fmla="*/ 9995 w 10000"/>
              <a:gd name="connsiteY4-276" fmla="*/ 10000 h 10000"/>
              <a:gd name="connsiteX5-277" fmla="*/ 9998 w 10000"/>
              <a:gd name="connsiteY5-278" fmla="*/ 6152 h 10000"/>
              <a:gd name="connsiteX6-279" fmla="*/ 10000 w 10000"/>
              <a:gd name="connsiteY6-280" fmla="*/ 0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0000" h="10000">
                <a:moveTo>
                  <a:pt x="10000" y="0"/>
                </a:moveTo>
                <a:lnTo>
                  <a:pt x="0" y="0"/>
                </a:lnTo>
                <a:cubicBezTo>
                  <a:pt x="62" y="1674"/>
                  <a:pt x="124" y="3347"/>
                  <a:pt x="189" y="5021"/>
                </a:cubicBezTo>
                <a:cubicBezTo>
                  <a:pt x="124" y="6679"/>
                  <a:pt x="62" y="8336"/>
                  <a:pt x="0" y="9994"/>
                </a:cubicBezTo>
                <a:lnTo>
                  <a:pt x="9995" y="10000"/>
                </a:lnTo>
                <a:cubicBezTo>
                  <a:pt x="9993" y="8184"/>
                  <a:pt x="9998" y="8051"/>
                  <a:pt x="9998" y="6152"/>
                </a:cubicBezTo>
                <a:cubicBezTo>
                  <a:pt x="9996" y="3296"/>
                  <a:pt x="10001" y="2674"/>
                  <a:pt x="10000" y="0"/>
                </a:cubicBez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30" name="Freeform 11"/>
          <p:cNvSpPr/>
          <p:nvPr userDrawn="1"/>
        </p:nvSpPr>
        <p:spPr bwMode="auto">
          <a:xfrm>
            <a:off x="310766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Layout>
</file>

<file path=ppt/slideLayouts/slideLayout183.xml><?xml version="1.0" encoding="utf-8"?>
<p:sldLayout xmlns:a="http://schemas.openxmlformats.org/drawingml/2006/main" xmlns:r="http://schemas.openxmlformats.org/officeDocument/2006/relationships" xmlns:p="http://schemas.openxmlformats.org/presentationml/2006/main" userDrawn="1">
  <p:cSld name="6#本节概述和学习目标(可选)">
    <p:spTree>
      <p:nvGrpSpPr>
        <p:cNvPr id="1" name=""/>
        <p:cNvGrpSpPr/>
        <p:nvPr/>
      </p:nvGrpSpPr>
      <p:grpSpPr>
        <a:xfrm>
          <a:off x="0" y="0"/>
          <a:ext cx="0" cy="0"/>
          <a:chOff x="0" y="0"/>
          <a:chExt cx="0" cy="0"/>
        </a:xfrm>
      </p:grpSpPr>
      <p:sp>
        <p:nvSpPr>
          <p:cNvPr id="7" name="内容占位符 6"/>
          <p:cNvSpPr>
            <a:spLocks noGrp="1"/>
          </p:cNvSpPr>
          <p:nvPr>
            <p:ph sz="quarter" idx="10"/>
          </p:nvPr>
        </p:nvSpPr>
        <p:spPr>
          <a:xfrm>
            <a:off x="912285" y="1233487"/>
            <a:ext cx="10560049" cy="4680000"/>
          </a:xfrm>
        </p:spPr>
        <p:txBody>
          <a:bodyPr/>
          <a:lstStyle>
            <a:lvl1pPr algn="just">
              <a:defRPr>
                <a:latin typeface="+mn-ea"/>
                <a:ea typeface="+mn-ea"/>
                <a:cs typeface="Arial" panose="020B0604020202020204" pitchFamily="34" charset="0"/>
              </a:defRPr>
            </a:lvl1pPr>
            <a:lvl2pPr algn="just">
              <a:defRPr>
                <a:latin typeface="+mn-ea"/>
                <a:ea typeface="+mn-ea"/>
                <a:cs typeface="Arial" panose="020B0604020202020204" pitchFamily="34" charset="0"/>
              </a:defRPr>
            </a:lvl2pPr>
            <a:lvl3pPr algn="just">
              <a:defRPr>
                <a:latin typeface="+mn-ea"/>
                <a:ea typeface="+mn-ea"/>
                <a:cs typeface="Arial" panose="020B0604020202020204" pitchFamily="34" charset="0"/>
              </a:defRPr>
            </a:lvl3pPr>
            <a:lvl4pPr algn="just">
              <a:defRPr>
                <a:latin typeface="+mn-ea"/>
                <a:ea typeface="+mn-ea"/>
                <a:cs typeface="Arial" panose="020B0604020202020204" pitchFamily="34" charset="0"/>
              </a:defRPr>
            </a:lvl4pPr>
            <a:lvl5pPr algn="just">
              <a:defRPr>
                <a:latin typeface="+mn-ea"/>
                <a:ea typeface="+mn-ea"/>
                <a:cs typeface="Arial" panose="020B0604020202020204" pitchFamily="34" charset="0"/>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6" name="TextBox 10"/>
          <p:cNvSpPr txBox="1"/>
          <p:nvPr userDrawn="1"/>
        </p:nvSpPr>
        <p:spPr bwMode="auto">
          <a:xfrm>
            <a:off x="1595500" y="408779"/>
            <a:ext cx="9829738" cy="639559"/>
          </a:xfrm>
          <a:prstGeom prst="rect">
            <a:avLst/>
          </a:prstGeom>
          <a:noFill/>
          <a:ln w="9525">
            <a:noFill/>
            <a:miter lim="800000"/>
          </a:ln>
        </p:spPr>
        <p:txBody>
          <a:bodyPr wrap="square" lIns="99980" tIns="49987" rIns="99980" bIns="49987" rtlCol="0">
            <a:spAutoFit/>
          </a:bodyPr>
          <a:lstStyle/>
          <a:p>
            <a:pPr defTabSz="1001395" eaLnBrk="0" hangingPunct="0"/>
            <a:r>
              <a:rPr lang="zh-CN" altLang="en-US" sz="3500" b="1" dirty="0" smtClean="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rPr>
              <a:t>本节概述和学习目标</a:t>
            </a:r>
            <a:endParaRPr lang="zh-CN" altLang="en-US" sz="3500" b="1" dirty="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0"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11" name="组合 10"/>
          <p:cNvGrpSpPr/>
          <p:nvPr userDrawn="1"/>
        </p:nvGrpSpPr>
        <p:grpSpPr>
          <a:xfrm>
            <a:off x="587388" y="505779"/>
            <a:ext cx="374708" cy="445558"/>
            <a:chOff x="-1647825" y="2492375"/>
            <a:chExt cx="1947863" cy="2316163"/>
          </a:xfrm>
          <a:solidFill>
            <a:schemeClr val="bg1"/>
          </a:solidFill>
        </p:grpSpPr>
        <p:sp>
          <p:nvSpPr>
            <p:cNvPr id="12"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3"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Tree>
  </p:cSld>
  <p:clrMapOvr>
    <a:masterClrMapping/>
  </p:clrMapOvr>
  <p:timing>
    <p:tnLst>
      <p:par>
        <p:cTn id="1" dur="indefinite" restart="never" nodeType="tmRoot"/>
      </p:par>
    </p:tnLst>
  </p:timing>
</p:sldLayout>
</file>

<file path=ppt/slideLayouts/slideLayout184.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185.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186.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187.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188.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189.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userDrawn="1">
  <p:cSld name="2#总标题">
    <p:spTree>
      <p:nvGrpSpPr>
        <p:cNvPr id="1" name=""/>
        <p:cNvGrpSpPr/>
        <p:nvPr/>
      </p:nvGrpSpPr>
      <p:grpSpPr>
        <a:xfrm>
          <a:off x="0" y="0"/>
          <a:ext cx="0" cy="0"/>
          <a:chOff x="0" y="0"/>
          <a:chExt cx="0" cy="0"/>
        </a:xfrm>
      </p:grpSpPr>
      <p:pic>
        <p:nvPicPr>
          <p:cNvPr id="10" name="Picture 4"/>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1" y="84"/>
            <a:ext cx="12192000" cy="7109753"/>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41"/>
          <p:cNvSpPr>
            <a:spLocks noGrp="1" noChangeArrowheads="1"/>
          </p:cNvSpPr>
          <p:nvPr>
            <p:ph type="ctrTitle" sz="quarter"/>
          </p:nvPr>
        </p:nvSpPr>
        <p:spPr>
          <a:xfrm>
            <a:off x="1031295" y="4957156"/>
            <a:ext cx="10441567" cy="831600"/>
          </a:xfrm>
          <a:ln algn="ctr"/>
        </p:spPr>
        <p:txBody>
          <a:bodyPr lIns="87802" tIns="43901" rIns="87802" bIns="43901"/>
          <a:lstStyle>
            <a:lvl1pPr algn="l" defTabSz="802005" rtl="0" eaLnBrk="0" fontAlgn="base" hangingPunct="0">
              <a:spcBef>
                <a:spcPct val="0"/>
              </a:spcBef>
              <a:spcAft>
                <a:spcPct val="0"/>
              </a:spcAft>
              <a:defRPr lang="zh-CN" altLang="en-US" sz="4300" b="1" kern="1200" dirty="0">
                <a:solidFill>
                  <a:srgbClr val="0070C0"/>
                </a:solidFill>
                <a:latin typeface="+mn-ea"/>
                <a:ea typeface="+mn-ea"/>
                <a:cs typeface="Arial" panose="020B0604020202020204" pitchFamily="34" charset="0"/>
              </a:defRPr>
            </a:lvl1pPr>
          </a:lstStyle>
          <a:p>
            <a:r>
              <a:rPr lang="zh-CN" altLang="en-US" dirty="0"/>
              <a:t>单击此处编辑母版标题</a:t>
            </a:r>
            <a:r>
              <a:rPr lang="zh-CN" altLang="en-US" dirty="0" smtClean="0"/>
              <a:t>样式</a:t>
            </a:r>
            <a:endParaRPr lang="zh-CN" altLang="en-US" dirty="0"/>
          </a:p>
        </p:txBody>
      </p:sp>
      <p:sp>
        <p:nvSpPr>
          <p:cNvPr id="30" name="文本占位符 29"/>
          <p:cNvSpPr>
            <a:spLocks noGrp="1"/>
          </p:cNvSpPr>
          <p:nvPr>
            <p:ph type="body" sz="quarter" idx="10"/>
          </p:nvPr>
        </p:nvSpPr>
        <p:spPr>
          <a:xfrm>
            <a:off x="1031295" y="5816120"/>
            <a:ext cx="6912000" cy="493200"/>
          </a:xfrm>
        </p:spPr>
        <p:txBody>
          <a:bodyPr/>
          <a:lstStyle>
            <a:lvl1pPr marL="0" indent="0" algn="l" defTabSz="802005" rtl="0" eaLnBrk="0" fontAlgn="base" hangingPunct="0">
              <a:spcBef>
                <a:spcPct val="0"/>
              </a:spcBef>
              <a:spcAft>
                <a:spcPct val="0"/>
              </a:spcAft>
              <a:buNone/>
              <a:defRPr lang="zh-CN" altLang="en-US" sz="2000" kern="1200" dirty="0" smtClean="0">
                <a:solidFill>
                  <a:srgbClr val="0070C0"/>
                </a:solidFill>
                <a:latin typeface="+mn-ea"/>
                <a:ea typeface="+mn-ea"/>
                <a:cs typeface="Arial" panose="020B0604020202020204" pitchFamily="34" charset="0"/>
              </a:defRPr>
            </a:lvl1pPr>
          </a:lstStyle>
          <a:p>
            <a:pPr lvl="0"/>
            <a:r>
              <a:rPr lang="zh-CN" altLang="en-US" dirty="0" smtClean="0"/>
              <a:t>单击此处编辑母版文本样式</a:t>
            </a:r>
            <a:endParaRPr lang="zh-CN" altLang="en-US" dirty="0" smtClean="0"/>
          </a:p>
        </p:txBody>
      </p:sp>
      <p:sp>
        <p:nvSpPr>
          <p:cNvPr id="7"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11" name="图片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891889" y="251069"/>
            <a:ext cx="1965600" cy="430102"/>
          </a:xfrm>
          <a:prstGeom prst="rect">
            <a:avLst/>
          </a:prstGeom>
        </p:spPr>
      </p:pic>
    </p:spTree>
  </p:cSld>
  <p:clrMapOvr>
    <a:masterClrMapping/>
  </p:clrMapOvr>
  <p:timing>
    <p:tnLst>
      <p:par>
        <p:cTn id="1" dur="indefinite" restart="never" nodeType="tmRoot"/>
      </p:par>
    </p:tnLst>
  </p:timing>
</p:sldLayout>
</file>

<file path=ppt/slideLayouts/slideLayout190.xml><?xml version="1.0" encoding="utf-8"?>
<p:sldLayout xmlns:a="http://schemas.openxmlformats.org/drawingml/2006/main" xmlns:r="http://schemas.openxmlformats.org/officeDocument/2006/relationships" xmlns:p="http://schemas.openxmlformats.org/presentationml/2006/main" userDrawn="1">
  <p:cSld name="5#目录">
    <p:spTree>
      <p:nvGrpSpPr>
        <p:cNvPr id="1" name=""/>
        <p:cNvGrpSpPr/>
        <p:nvPr/>
      </p:nvGrpSpPr>
      <p:grpSpPr>
        <a:xfrm>
          <a:off x="0" y="0"/>
          <a:ext cx="0" cy="0"/>
          <a:chOff x="0" y="0"/>
          <a:chExt cx="0" cy="0"/>
        </a:xfrm>
      </p:grpSpPr>
      <p:sp>
        <p:nvSpPr>
          <p:cNvPr id="8" name="文本占位符 6"/>
          <p:cNvSpPr>
            <a:spLocks noGrp="1"/>
          </p:cNvSpPr>
          <p:nvPr>
            <p:ph type="body" sz="quarter" idx="10" hasCustomPrompt="1"/>
          </p:nvPr>
        </p:nvSpPr>
        <p:spPr>
          <a:xfrm>
            <a:off x="912283" y="1233487"/>
            <a:ext cx="10558800" cy="4680000"/>
          </a:xfrm>
        </p:spPr>
        <p:txBody>
          <a:bodyPr/>
          <a:lstStyle>
            <a:lvl1pPr marL="457200" marR="0" indent="-457200" algn="just" defTabSz="802005" rtl="0" eaLnBrk="1" fontAlgn="base" latinLnBrk="0" hangingPunct="1">
              <a:lnSpc>
                <a:spcPct val="140000"/>
              </a:lnSpc>
              <a:spcBef>
                <a:spcPct val="30000"/>
              </a:spcBef>
              <a:spcAft>
                <a:spcPct val="0"/>
              </a:spcAft>
              <a:buClr>
                <a:schemeClr val="tx1"/>
              </a:buClr>
              <a:buSzPct val="100000"/>
              <a:buFont typeface="+mj-lt"/>
              <a:buAutoNum type="arabicPeriod"/>
              <a:defRPr>
                <a:latin typeface="+mn-ea"/>
                <a:ea typeface="+mn-ea"/>
                <a:cs typeface="Arial" panose="020B0604020202020204" pitchFamily="34" charset="0"/>
              </a:defRPr>
            </a:lvl1pPr>
            <a:lvl2pPr>
              <a:buFont typeface="Wingdings" panose="05000000000000000000" pitchFamily="2" charset="2"/>
              <a:buChar char="p"/>
              <a:defRPr/>
            </a:lvl2pPr>
            <a:lvl3pPr>
              <a:defRPr/>
            </a:lvl3pPr>
            <a:lvl5pPr>
              <a:buNone/>
              <a:defRPr/>
            </a:lvl5pPr>
          </a:lstStyle>
          <a:p>
            <a:pPr marL="457200" indent="-457200">
              <a:buSzPct val="100000"/>
              <a:buFont typeface="+mj-lt"/>
              <a:buAutoNum type="arabicPeriod"/>
            </a:pPr>
            <a:r>
              <a:rPr lang="zh-CN" altLang="en-US" dirty="0"/>
              <a:t>一级目录一</a:t>
            </a:r>
            <a:endParaRPr lang="en-US" altLang="zh-CN" dirty="0"/>
          </a:p>
          <a:p>
            <a:pPr marL="457200" indent="-457200">
              <a:buSzPct val="100000"/>
              <a:buFont typeface="+mj-lt"/>
              <a:buAutoNum type="arabicPeriod"/>
            </a:pPr>
            <a:r>
              <a:rPr lang="zh-CN" altLang="en-US" dirty="0"/>
              <a:t>一级目录二</a:t>
            </a:r>
            <a:endParaRPr lang="en-US" altLang="zh-CN" dirty="0"/>
          </a:p>
          <a:p>
            <a:pPr marL="457200" indent="-457200">
              <a:buSzPct val="100000"/>
              <a:buFont typeface="+mj-lt"/>
              <a:buAutoNum type="arabicPeriod"/>
            </a:pPr>
            <a:r>
              <a:rPr lang="zh-CN" altLang="en-US" dirty="0"/>
              <a:t>一级目录三</a:t>
            </a:r>
            <a:endParaRPr lang="en-US" altLang="zh-CN" dirty="0"/>
          </a:p>
          <a:p>
            <a:pPr marL="457200" indent="-457200">
              <a:buSzPct val="100000"/>
              <a:buFont typeface="+mj-lt"/>
              <a:buAutoNum type="arabicPeriod"/>
            </a:pPr>
            <a:r>
              <a:rPr lang="zh-CN" altLang="en-US" dirty="0"/>
              <a:t>一级目录四</a:t>
            </a:r>
            <a:endParaRPr lang="en-US" altLang="zh-CN" dirty="0"/>
          </a:p>
          <a:p>
            <a:endParaRPr lang="zh-CN" altLang="en-US" dirty="0"/>
          </a:p>
        </p:txBody>
      </p:sp>
      <p:sp>
        <p:nvSpPr>
          <p:cNvPr id="6" name="TextBox 10"/>
          <p:cNvSpPr txBox="1"/>
          <p:nvPr userDrawn="1"/>
        </p:nvSpPr>
        <p:spPr bwMode="auto">
          <a:xfrm>
            <a:off x="1595500" y="408779"/>
            <a:ext cx="1665402" cy="639559"/>
          </a:xfrm>
          <a:prstGeom prst="rect">
            <a:avLst/>
          </a:prstGeom>
          <a:noFill/>
          <a:ln w="9525">
            <a:noFill/>
            <a:miter lim="800000"/>
          </a:ln>
        </p:spPr>
        <p:txBody>
          <a:bodyPr wrap="square" lIns="99980" tIns="49987" rIns="99980" bIns="49987" rtlCol="0">
            <a:spAutoFit/>
          </a:bodyPr>
          <a:lstStyle/>
          <a:p>
            <a:pPr defTabSz="1001395" eaLnBrk="0" hangingPunct="0"/>
            <a:r>
              <a:rPr lang="zh-CN" altLang="en-US" sz="3500" b="1" dirty="0" smtClean="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rPr>
              <a:t>目录</a:t>
            </a:r>
            <a:endParaRPr lang="zh-CN" altLang="en-US" sz="3500" b="1" dirty="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7"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9"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10" name="组合 9"/>
          <p:cNvGrpSpPr/>
          <p:nvPr userDrawn="1"/>
        </p:nvGrpSpPr>
        <p:grpSpPr>
          <a:xfrm>
            <a:off x="587388" y="515379"/>
            <a:ext cx="358335" cy="426359"/>
            <a:chOff x="3295650" y="230188"/>
            <a:chExt cx="936625" cy="1114426"/>
          </a:xfrm>
          <a:solidFill>
            <a:schemeClr val="bg1"/>
          </a:solidFill>
        </p:grpSpPr>
        <p:sp>
          <p:nvSpPr>
            <p:cNvPr id="11" name="Rectangle 16"/>
            <p:cNvSpPr>
              <a:spLocks noChangeArrowheads="1"/>
            </p:cNvSpPr>
            <p:nvPr/>
          </p:nvSpPr>
          <p:spPr bwMode="auto">
            <a:xfrm>
              <a:off x="3959225" y="876301"/>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3" name="Rectangle 17"/>
            <p:cNvSpPr>
              <a:spLocks noChangeArrowheads="1"/>
            </p:cNvSpPr>
            <p:nvPr/>
          </p:nvSpPr>
          <p:spPr bwMode="auto">
            <a:xfrm>
              <a:off x="3959225" y="777876"/>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4" name="Rectangle 18"/>
            <p:cNvSpPr>
              <a:spLocks noChangeArrowheads="1"/>
            </p:cNvSpPr>
            <p:nvPr/>
          </p:nvSpPr>
          <p:spPr bwMode="auto">
            <a:xfrm>
              <a:off x="3959225" y="677863"/>
              <a:ext cx="182563"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5" name="Rectangle 19"/>
            <p:cNvSpPr>
              <a:spLocks noChangeArrowheads="1"/>
            </p:cNvSpPr>
            <p:nvPr/>
          </p:nvSpPr>
          <p:spPr bwMode="auto">
            <a:xfrm>
              <a:off x="3959225" y="582613"/>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6" name="Rectangle 20"/>
            <p:cNvSpPr>
              <a:spLocks noChangeArrowheads="1"/>
            </p:cNvSpPr>
            <p:nvPr/>
          </p:nvSpPr>
          <p:spPr bwMode="auto">
            <a:xfrm>
              <a:off x="3676650" y="1101726"/>
              <a:ext cx="469900"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7" name="Rectangle 21"/>
            <p:cNvSpPr>
              <a:spLocks noChangeArrowheads="1"/>
            </p:cNvSpPr>
            <p:nvPr/>
          </p:nvSpPr>
          <p:spPr bwMode="auto">
            <a:xfrm>
              <a:off x="3676650" y="1198563"/>
              <a:ext cx="469900"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8" name="Freeform 22"/>
            <p:cNvSpPr/>
            <p:nvPr/>
          </p:nvSpPr>
          <p:spPr bwMode="auto">
            <a:xfrm>
              <a:off x="3590925" y="482601"/>
              <a:ext cx="641350" cy="862013"/>
            </a:xfrm>
            <a:custGeom>
              <a:avLst/>
              <a:gdLst>
                <a:gd name="T0" fmla="*/ 229 w 404"/>
                <a:gd name="T1" fmla="*/ 0 h 543"/>
                <a:gd name="T2" fmla="*/ 229 w 404"/>
                <a:gd name="T3" fmla="*/ 30 h 543"/>
                <a:gd name="T4" fmla="*/ 373 w 404"/>
                <a:gd name="T5" fmla="*/ 30 h 543"/>
                <a:gd name="T6" fmla="*/ 373 w 404"/>
                <a:gd name="T7" fmla="*/ 513 h 543"/>
                <a:gd name="T8" fmla="*/ 33 w 404"/>
                <a:gd name="T9" fmla="*/ 513 h 543"/>
                <a:gd name="T10" fmla="*/ 31 w 404"/>
                <a:gd name="T11" fmla="*/ 387 h 543"/>
                <a:gd name="T12" fmla="*/ 0 w 404"/>
                <a:gd name="T13" fmla="*/ 387 h 543"/>
                <a:gd name="T14" fmla="*/ 0 w 404"/>
                <a:gd name="T15" fmla="*/ 543 h 543"/>
                <a:gd name="T16" fmla="*/ 404 w 404"/>
                <a:gd name="T17" fmla="*/ 543 h 543"/>
                <a:gd name="T18" fmla="*/ 404 w 404"/>
                <a:gd name="T19" fmla="*/ 0 h 543"/>
                <a:gd name="T20" fmla="*/ 229 w 404"/>
                <a:gd name="T21" fmla="*/ 0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4" h="543">
                  <a:moveTo>
                    <a:pt x="229" y="0"/>
                  </a:moveTo>
                  <a:lnTo>
                    <a:pt x="229" y="30"/>
                  </a:lnTo>
                  <a:lnTo>
                    <a:pt x="373" y="30"/>
                  </a:lnTo>
                  <a:lnTo>
                    <a:pt x="373" y="513"/>
                  </a:lnTo>
                  <a:lnTo>
                    <a:pt x="33" y="513"/>
                  </a:lnTo>
                  <a:lnTo>
                    <a:pt x="31" y="387"/>
                  </a:lnTo>
                  <a:lnTo>
                    <a:pt x="0" y="387"/>
                  </a:lnTo>
                  <a:lnTo>
                    <a:pt x="0" y="543"/>
                  </a:lnTo>
                  <a:lnTo>
                    <a:pt x="404" y="543"/>
                  </a:lnTo>
                  <a:lnTo>
                    <a:pt x="404" y="0"/>
                  </a:lnTo>
                  <a:lnTo>
                    <a:pt x="229"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9" name="Rectangle 23"/>
            <p:cNvSpPr>
              <a:spLocks noChangeArrowheads="1"/>
            </p:cNvSpPr>
            <p:nvPr/>
          </p:nvSpPr>
          <p:spPr bwMode="auto">
            <a:xfrm>
              <a:off x="3959225" y="989013"/>
              <a:ext cx="182563"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0" name="Freeform 24"/>
            <p:cNvSpPr>
              <a:spLocks noEditPoints="1"/>
            </p:cNvSpPr>
            <p:nvPr/>
          </p:nvSpPr>
          <p:spPr bwMode="auto">
            <a:xfrm>
              <a:off x="3295650" y="230188"/>
              <a:ext cx="639763" cy="852488"/>
            </a:xfrm>
            <a:custGeom>
              <a:avLst/>
              <a:gdLst>
                <a:gd name="T0" fmla="*/ 403 w 403"/>
                <a:gd name="T1" fmla="*/ 0 h 537"/>
                <a:gd name="T2" fmla="*/ 0 w 403"/>
                <a:gd name="T3" fmla="*/ 0 h 537"/>
                <a:gd name="T4" fmla="*/ 0 w 403"/>
                <a:gd name="T5" fmla="*/ 447 h 537"/>
                <a:gd name="T6" fmla="*/ 92 w 403"/>
                <a:gd name="T7" fmla="*/ 537 h 537"/>
                <a:gd name="T8" fmla="*/ 403 w 403"/>
                <a:gd name="T9" fmla="*/ 537 h 537"/>
                <a:gd name="T10" fmla="*/ 403 w 403"/>
                <a:gd name="T11" fmla="*/ 0 h 537"/>
                <a:gd name="T12" fmla="*/ 373 w 403"/>
                <a:gd name="T13" fmla="*/ 508 h 537"/>
                <a:gd name="T14" fmla="*/ 108 w 403"/>
                <a:gd name="T15" fmla="*/ 508 h 537"/>
                <a:gd name="T16" fmla="*/ 108 w 403"/>
                <a:gd name="T17" fmla="*/ 433 h 537"/>
                <a:gd name="T18" fmla="*/ 30 w 403"/>
                <a:gd name="T19" fmla="*/ 433 h 537"/>
                <a:gd name="T20" fmla="*/ 30 w 403"/>
                <a:gd name="T21" fmla="*/ 31 h 537"/>
                <a:gd name="T22" fmla="*/ 373 w 403"/>
                <a:gd name="T23" fmla="*/ 31 h 537"/>
                <a:gd name="T24" fmla="*/ 373 w 403"/>
                <a:gd name="T25" fmla="*/ 508 h 5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3" h="537">
                  <a:moveTo>
                    <a:pt x="403" y="0"/>
                  </a:moveTo>
                  <a:lnTo>
                    <a:pt x="0" y="0"/>
                  </a:lnTo>
                  <a:lnTo>
                    <a:pt x="0" y="447"/>
                  </a:lnTo>
                  <a:lnTo>
                    <a:pt x="92" y="537"/>
                  </a:lnTo>
                  <a:lnTo>
                    <a:pt x="403" y="537"/>
                  </a:lnTo>
                  <a:lnTo>
                    <a:pt x="403" y="0"/>
                  </a:lnTo>
                  <a:close/>
                  <a:moveTo>
                    <a:pt x="373" y="508"/>
                  </a:moveTo>
                  <a:lnTo>
                    <a:pt x="108" y="508"/>
                  </a:lnTo>
                  <a:lnTo>
                    <a:pt x="108" y="433"/>
                  </a:lnTo>
                  <a:lnTo>
                    <a:pt x="30" y="433"/>
                  </a:lnTo>
                  <a:lnTo>
                    <a:pt x="30" y="31"/>
                  </a:lnTo>
                  <a:lnTo>
                    <a:pt x="373" y="31"/>
                  </a:lnTo>
                  <a:lnTo>
                    <a:pt x="373" y="50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1" name="Rectangle 25"/>
            <p:cNvSpPr>
              <a:spLocks noChangeArrowheads="1"/>
            </p:cNvSpPr>
            <p:nvPr/>
          </p:nvSpPr>
          <p:spPr bwMode="auto">
            <a:xfrm>
              <a:off x="3441700" y="376238"/>
              <a:ext cx="176213" cy="3238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2" name="Rectangle 26"/>
            <p:cNvSpPr>
              <a:spLocks noChangeArrowheads="1"/>
            </p:cNvSpPr>
            <p:nvPr/>
          </p:nvSpPr>
          <p:spPr bwMode="auto">
            <a:xfrm>
              <a:off x="3411538" y="755651"/>
              <a:ext cx="438150" cy="460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3" name="Rectangle 27"/>
            <p:cNvSpPr>
              <a:spLocks noChangeArrowheads="1"/>
            </p:cNvSpPr>
            <p:nvPr/>
          </p:nvSpPr>
          <p:spPr bwMode="auto">
            <a:xfrm>
              <a:off x="3670300" y="565151"/>
              <a:ext cx="179388"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4" name="Rectangle 28"/>
            <p:cNvSpPr>
              <a:spLocks noChangeArrowheads="1"/>
            </p:cNvSpPr>
            <p:nvPr/>
          </p:nvSpPr>
          <p:spPr bwMode="auto">
            <a:xfrm>
              <a:off x="3670300" y="658813"/>
              <a:ext cx="179388" cy="412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5" name="Rectangle 29"/>
            <p:cNvSpPr>
              <a:spLocks noChangeArrowheads="1"/>
            </p:cNvSpPr>
            <p:nvPr/>
          </p:nvSpPr>
          <p:spPr bwMode="auto">
            <a:xfrm>
              <a:off x="3670300" y="471488"/>
              <a:ext cx="179388"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6" name="Rectangle 30"/>
            <p:cNvSpPr>
              <a:spLocks noChangeArrowheads="1"/>
            </p:cNvSpPr>
            <p:nvPr/>
          </p:nvSpPr>
          <p:spPr bwMode="auto">
            <a:xfrm>
              <a:off x="3670300" y="376238"/>
              <a:ext cx="179388" cy="412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7" name="Rectangle 31"/>
            <p:cNvSpPr>
              <a:spLocks noChangeArrowheads="1"/>
            </p:cNvSpPr>
            <p:nvPr/>
          </p:nvSpPr>
          <p:spPr bwMode="auto">
            <a:xfrm>
              <a:off x="3411538" y="842963"/>
              <a:ext cx="438150"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29" name="Freeform 6"/>
          <p:cNvSpPr/>
          <p:nvPr userDrawn="1"/>
        </p:nvSpPr>
        <p:spPr bwMode="auto">
          <a:xfrm>
            <a:off x="3213039" y="296368"/>
            <a:ext cx="8978961" cy="864888"/>
          </a:xfrm>
          <a:custGeom>
            <a:avLst/>
            <a:gdLst>
              <a:gd name="T0" fmla="*/ 6409 w 6533"/>
              <a:gd name="T1" fmla="*/ 0 h 617"/>
              <a:gd name="T2" fmla="*/ 0 w 6533"/>
              <a:gd name="T3" fmla="*/ 0 h 617"/>
              <a:gd name="T4" fmla="*/ 126 w 6533"/>
              <a:gd name="T5" fmla="*/ 310 h 617"/>
              <a:gd name="T6" fmla="*/ 0 w 6533"/>
              <a:gd name="T7" fmla="*/ 617 h 617"/>
              <a:gd name="T8" fmla="*/ 6409 w 6533"/>
              <a:gd name="T9" fmla="*/ 617 h 617"/>
              <a:gd name="T10" fmla="*/ 6533 w 6533"/>
              <a:gd name="T11" fmla="*/ 310 h 617"/>
              <a:gd name="T12" fmla="*/ 6409 w 6533"/>
              <a:gd name="T13" fmla="*/ 0 h 617"/>
              <a:gd name="connsiteX0" fmla="*/ 9810 w 9810"/>
              <a:gd name="connsiteY0" fmla="*/ 0 h 10000"/>
              <a:gd name="connsiteX1" fmla="*/ 0 w 9810"/>
              <a:gd name="connsiteY1" fmla="*/ 0 h 10000"/>
              <a:gd name="connsiteX2" fmla="*/ 193 w 9810"/>
              <a:gd name="connsiteY2" fmla="*/ 5024 h 10000"/>
              <a:gd name="connsiteX3" fmla="*/ 0 w 9810"/>
              <a:gd name="connsiteY3" fmla="*/ 10000 h 10000"/>
              <a:gd name="connsiteX4" fmla="*/ 9810 w 9810"/>
              <a:gd name="connsiteY4" fmla="*/ 10000 h 10000"/>
              <a:gd name="connsiteX5" fmla="*/ 7589 w 9810"/>
              <a:gd name="connsiteY5" fmla="*/ 5574 h 10000"/>
              <a:gd name="connsiteX6" fmla="*/ 9810 w 9810"/>
              <a:gd name="connsiteY6" fmla="*/ 0 h 10000"/>
              <a:gd name="connsiteX0-1" fmla="*/ 7021 w 10000"/>
              <a:gd name="connsiteY0-2" fmla="*/ 0 h 10000"/>
              <a:gd name="connsiteX1-3" fmla="*/ 0 w 10000"/>
              <a:gd name="connsiteY1-4" fmla="*/ 0 h 10000"/>
              <a:gd name="connsiteX2-5" fmla="*/ 197 w 10000"/>
              <a:gd name="connsiteY2-6" fmla="*/ 5024 h 10000"/>
              <a:gd name="connsiteX3-7" fmla="*/ 0 w 10000"/>
              <a:gd name="connsiteY3-8" fmla="*/ 10000 h 10000"/>
              <a:gd name="connsiteX4-9" fmla="*/ 10000 w 10000"/>
              <a:gd name="connsiteY4-10" fmla="*/ 10000 h 10000"/>
              <a:gd name="connsiteX5-11" fmla="*/ 7736 w 10000"/>
              <a:gd name="connsiteY5-12" fmla="*/ 5574 h 10000"/>
              <a:gd name="connsiteX6-13" fmla="*/ 7021 w 10000"/>
              <a:gd name="connsiteY6-14" fmla="*/ 0 h 10000"/>
              <a:gd name="connsiteX0-15" fmla="*/ 7021 w 7736"/>
              <a:gd name="connsiteY0-16" fmla="*/ 0 h 10038"/>
              <a:gd name="connsiteX1-17" fmla="*/ 0 w 7736"/>
              <a:gd name="connsiteY1-18" fmla="*/ 0 h 10038"/>
              <a:gd name="connsiteX2-19" fmla="*/ 197 w 7736"/>
              <a:gd name="connsiteY2-20" fmla="*/ 5024 h 10038"/>
              <a:gd name="connsiteX3-21" fmla="*/ 0 w 7736"/>
              <a:gd name="connsiteY3-22" fmla="*/ 10000 h 10038"/>
              <a:gd name="connsiteX4-23" fmla="*/ 7017 w 7736"/>
              <a:gd name="connsiteY4-24" fmla="*/ 10038 h 10038"/>
              <a:gd name="connsiteX5-25" fmla="*/ 7736 w 7736"/>
              <a:gd name="connsiteY5-26" fmla="*/ 5574 h 10038"/>
              <a:gd name="connsiteX6-27" fmla="*/ 7021 w 7736"/>
              <a:gd name="connsiteY6-28" fmla="*/ 0 h 10038"/>
              <a:gd name="connsiteX0-29" fmla="*/ 9076 w 9316"/>
              <a:gd name="connsiteY0-30" fmla="*/ 0 h 10000"/>
              <a:gd name="connsiteX1-31" fmla="*/ 0 w 9316"/>
              <a:gd name="connsiteY1-32" fmla="*/ 0 h 10000"/>
              <a:gd name="connsiteX2-33" fmla="*/ 255 w 9316"/>
              <a:gd name="connsiteY2-34" fmla="*/ 5005 h 10000"/>
              <a:gd name="connsiteX3-35" fmla="*/ 0 w 9316"/>
              <a:gd name="connsiteY3-36" fmla="*/ 9962 h 10000"/>
              <a:gd name="connsiteX4-37" fmla="*/ 9071 w 9316"/>
              <a:gd name="connsiteY4-38" fmla="*/ 10000 h 10000"/>
              <a:gd name="connsiteX5-39" fmla="*/ 9316 w 9316"/>
              <a:gd name="connsiteY5-40" fmla="*/ 5668 h 10000"/>
              <a:gd name="connsiteX6-41" fmla="*/ 9076 w 9316"/>
              <a:gd name="connsiteY6-42" fmla="*/ 0 h 10000"/>
              <a:gd name="connsiteX0-43" fmla="*/ 9742 w 10000"/>
              <a:gd name="connsiteY0-44" fmla="*/ 0 h 10000"/>
              <a:gd name="connsiteX1-45" fmla="*/ 0 w 10000"/>
              <a:gd name="connsiteY1-46" fmla="*/ 0 h 10000"/>
              <a:gd name="connsiteX2-47" fmla="*/ 274 w 10000"/>
              <a:gd name="connsiteY2-48" fmla="*/ 5005 h 10000"/>
              <a:gd name="connsiteX3-49" fmla="*/ 0 w 10000"/>
              <a:gd name="connsiteY3-50" fmla="*/ 9962 h 10000"/>
              <a:gd name="connsiteX4-51" fmla="*/ 9737 w 10000"/>
              <a:gd name="connsiteY4-52" fmla="*/ 10000 h 10000"/>
              <a:gd name="connsiteX5-53" fmla="*/ 10000 w 10000"/>
              <a:gd name="connsiteY5-54" fmla="*/ 5668 h 10000"/>
              <a:gd name="connsiteX6-55" fmla="*/ 9742 w 10000"/>
              <a:gd name="connsiteY6-56" fmla="*/ 0 h 10000"/>
              <a:gd name="connsiteX0-57" fmla="*/ 9742 w 9877"/>
              <a:gd name="connsiteY0-58" fmla="*/ 0 h 10000"/>
              <a:gd name="connsiteX1-59" fmla="*/ 0 w 9877"/>
              <a:gd name="connsiteY1-60" fmla="*/ 0 h 10000"/>
              <a:gd name="connsiteX2-61" fmla="*/ 274 w 9877"/>
              <a:gd name="connsiteY2-62" fmla="*/ 5005 h 10000"/>
              <a:gd name="connsiteX3-63" fmla="*/ 0 w 9877"/>
              <a:gd name="connsiteY3-64" fmla="*/ 9962 h 10000"/>
              <a:gd name="connsiteX4-65" fmla="*/ 9737 w 9877"/>
              <a:gd name="connsiteY4-66" fmla="*/ 10000 h 10000"/>
              <a:gd name="connsiteX5-67" fmla="*/ 9738 w 9877"/>
              <a:gd name="connsiteY5-68" fmla="*/ 5783 h 10000"/>
              <a:gd name="connsiteX6-69" fmla="*/ 9742 w 9877"/>
              <a:gd name="connsiteY6-70" fmla="*/ 0 h 10000"/>
              <a:gd name="connsiteX0-71" fmla="*/ 9863 w 9991"/>
              <a:gd name="connsiteY0-72" fmla="*/ 0 h 10000"/>
              <a:gd name="connsiteX1-73" fmla="*/ 0 w 9991"/>
              <a:gd name="connsiteY1-74" fmla="*/ 0 h 10000"/>
              <a:gd name="connsiteX2-75" fmla="*/ 277 w 9991"/>
              <a:gd name="connsiteY2-76" fmla="*/ 5005 h 10000"/>
              <a:gd name="connsiteX3-77" fmla="*/ 0 w 9991"/>
              <a:gd name="connsiteY3-78" fmla="*/ 9962 h 10000"/>
              <a:gd name="connsiteX4-79" fmla="*/ 9858 w 9991"/>
              <a:gd name="connsiteY4-80" fmla="*/ 10000 h 10000"/>
              <a:gd name="connsiteX5-81" fmla="*/ 9817 w 9991"/>
              <a:gd name="connsiteY5-82" fmla="*/ 5783 h 10000"/>
              <a:gd name="connsiteX6-83" fmla="*/ 9863 w 9991"/>
              <a:gd name="connsiteY6-84" fmla="*/ 0 h 10000"/>
              <a:gd name="connsiteX0-85" fmla="*/ 9872 w 10014"/>
              <a:gd name="connsiteY0-86" fmla="*/ 0 h 10000"/>
              <a:gd name="connsiteX1-87" fmla="*/ 0 w 10014"/>
              <a:gd name="connsiteY1-88" fmla="*/ 0 h 10000"/>
              <a:gd name="connsiteX2-89" fmla="*/ 277 w 10014"/>
              <a:gd name="connsiteY2-90" fmla="*/ 5005 h 10000"/>
              <a:gd name="connsiteX3-91" fmla="*/ 0 w 10014"/>
              <a:gd name="connsiteY3-92" fmla="*/ 9962 h 10000"/>
              <a:gd name="connsiteX4-93" fmla="*/ 9867 w 10014"/>
              <a:gd name="connsiteY4-94" fmla="*/ 10000 h 10000"/>
              <a:gd name="connsiteX5-95" fmla="*/ 9890 w 10014"/>
              <a:gd name="connsiteY5-96" fmla="*/ 5745 h 10000"/>
              <a:gd name="connsiteX6-97" fmla="*/ 9872 w 10014"/>
              <a:gd name="connsiteY6-98" fmla="*/ 0 h 10000"/>
              <a:gd name="connsiteX0-99" fmla="*/ 9872 w 10030"/>
              <a:gd name="connsiteY0-100" fmla="*/ 0 h 10000"/>
              <a:gd name="connsiteX1-101" fmla="*/ 0 w 10030"/>
              <a:gd name="connsiteY1-102" fmla="*/ 0 h 10000"/>
              <a:gd name="connsiteX2-103" fmla="*/ 277 w 10030"/>
              <a:gd name="connsiteY2-104" fmla="*/ 5005 h 10000"/>
              <a:gd name="connsiteX3-105" fmla="*/ 0 w 10030"/>
              <a:gd name="connsiteY3-106" fmla="*/ 9962 h 10000"/>
              <a:gd name="connsiteX4-107" fmla="*/ 9867 w 10030"/>
              <a:gd name="connsiteY4-108" fmla="*/ 10000 h 10000"/>
              <a:gd name="connsiteX5-109" fmla="*/ 9890 w 10030"/>
              <a:gd name="connsiteY5-110" fmla="*/ 5745 h 10000"/>
              <a:gd name="connsiteX6-111" fmla="*/ 9872 w 10030"/>
              <a:gd name="connsiteY6-112" fmla="*/ 0 h 10000"/>
              <a:gd name="connsiteX0-113" fmla="*/ 9872 w 9921"/>
              <a:gd name="connsiteY0-114" fmla="*/ 0 h 10000"/>
              <a:gd name="connsiteX1-115" fmla="*/ 0 w 9921"/>
              <a:gd name="connsiteY1-116" fmla="*/ 0 h 10000"/>
              <a:gd name="connsiteX2-117" fmla="*/ 277 w 9921"/>
              <a:gd name="connsiteY2-118" fmla="*/ 5005 h 10000"/>
              <a:gd name="connsiteX3-119" fmla="*/ 0 w 9921"/>
              <a:gd name="connsiteY3-120" fmla="*/ 9962 h 10000"/>
              <a:gd name="connsiteX4-121" fmla="*/ 9867 w 9921"/>
              <a:gd name="connsiteY4-122" fmla="*/ 10000 h 10000"/>
              <a:gd name="connsiteX5-123" fmla="*/ 9890 w 9921"/>
              <a:gd name="connsiteY5-124" fmla="*/ 5745 h 10000"/>
              <a:gd name="connsiteX6-125" fmla="*/ 9872 w 9921"/>
              <a:gd name="connsiteY6-126" fmla="*/ 0 h 10000"/>
              <a:gd name="connsiteX0-127" fmla="*/ 9951 w 9974"/>
              <a:gd name="connsiteY0-128" fmla="*/ 0 h 10000"/>
              <a:gd name="connsiteX1-129" fmla="*/ 0 w 9974"/>
              <a:gd name="connsiteY1-130" fmla="*/ 0 h 10000"/>
              <a:gd name="connsiteX2-131" fmla="*/ 279 w 9974"/>
              <a:gd name="connsiteY2-132" fmla="*/ 5005 h 10000"/>
              <a:gd name="connsiteX3-133" fmla="*/ 0 w 9974"/>
              <a:gd name="connsiteY3-134" fmla="*/ 9962 h 10000"/>
              <a:gd name="connsiteX4-135" fmla="*/ 9946 w 9974"/>
              <a:gd name="connsiteY4-136" fmla="*/ 10000 h 10000"/>
              <a:gd name="connsiteX5-137" fmla="*/ 9969 w 9974"/>
              <a:gd name="connsiteY5-138" fmla="*/ 5745 h 10000"/>
              <a:gd name="connsiteX6-139" fmla="*/ 9951 w 9974"/>
              <a:gd name="connsiteY6-140" fmla="*/ 0 h 10000"/>
              <a:gd name="connsiteX0-141" fmla="*/ 9977 w 10001"/>
              <a:gd name="connsiteY0-142" fmla="*/ 0 h 10000"/>
              <a:gd name="connsiteX1-143" fmla="*/ 0 w 10001"/>
              <a:gd name="connsiteY1-144" fmla="*/ 0 h 10000"/>
              <a:gd name="connsiteX2-145" fmla="*/ 280 w 10001"/>
              <a:gd name="connsiteY2-146" fmla="*/ 5005 h 10000"/>
              <a:gd name="connsiteX3-147" fmla="*/ 0 w 10001"/>
              <a:gd name="connsiteY3-148" fmla="*/ 9962 h 10000"/>
              <a:gd name="connsiteX4-149" fmla="*/ 9972 w 10001"/>
              <a:gd name="connsiteY4-150" fmla="*/ 10000 h 10000"/>
              <a:gd name="connsiteX5-151" fmla="*/ 9995 w 10001"/>
              <a:gd name="connsiteY5-152" fmla="*/ 5745 h 10000"/>
              <a:gd name="connsiteX6-153" fmla="*/ 9977 w 10001"/>
              <a:gd name="connsiteY6-154" fmla="*/ 0 h 10000"/>
              <a:gd name="connsiteX0-155" fmla="*/ 9977 w 10001"/>
              <a:gd name="connsiteY0-156" fmla="*/ 0 h 10000"/>
              <a:gd name="connsiteX1-157" fmla="*/ 0 w 10001"/>
              <a:gd name="connsiteY1-158" fmla="*/ 0 h 10000"/>
              <a:gd name="connsiteX2-159" fmla="*/ 280 w 10001"/>
              <a:gd name="connsiteY2-160" fmla="*/ 5005 h 10000"/>
              <a:gd name="connsiteX3-161" fmla="*/ 0 w 10001"/>
              <a:gd name="connsiteY3-162" fmla="*/ 9962 h 10000"/>
              <a:gd name="connsiteX4-163" fmla="*/ 9972 w 10001"/>
              <a:gd name="connsiteY4-164" fmla="*/ 10000 h 10000"/>
              <a:gd name="connsiteX5-165" fmla="*/ 9995 w 10001"/>
              <a:gd name="connsiteY5-166" fmla="*/ 5745 h 10000"/>
              <a:gd name="connsiteX6-167" fmla="*/ 9977 w 10001"/>
              <a:gd name="connsiteY6-168" fmla="*/ 0 h 10000"/>
              <a:gd name="connsiteX0-169" fmla="*/ 9977 w 10001"/>
              <a:gd name="connsiteY0-170" fmla="*/ 0 h 10000"/>
              <a:gd name="connsiteX1-171" fmla="*/ 0 w 10001"/>
              <a:gd name="connsiteY1-172" fmla="*/ 0 h 10000"/>
              <a:gd name="connsiteX2-173" fmla="*/ 280 w 10001"/>
              <a:gd name="connsiteY2-174" fmla="*/ 5005 h 10000"/>
              <a:gd name="connsiteX3-175" fmla="*/ 0 w 10001"/>
              <a:gd name="connsiteY3-176" fmla="*/ 9962 h 10000"/>
              <a:gd name="connsiteX4-177" fmla="*/ 9972 w 10001"/>
              <a:gd name="connsiteY4-178" fmla="*/ 10000 h 10000"/>
              <a:gd name="connsiteX5-179" fmla="*/ 9995 w 10001"/>
              <a:gd name="connsiteY5-180" fmla="*/ 5745 h 10000"/>
              <a:gd name="connsiteX6-181" fmla="*/ 9977 w 10001"/>
              <a:gd name="connsiteY6-182" fmla="*/ 0 h 10000"/>
              <a:gd name="connsiteX0-183" fmla="*/ 9977 w 9995"/>
              <a:gd name="connsiteY0-184" fmla="*/ 0 h 10000"/>
              <a:gd name="connsiteX1-185" fmla="*/ 0 w 9995"/>
              <a:gd name="connsiteY1-186" fmla="*/ 0 h 10000"/>
              <a:gd name="connsiteX2-187" fmla="*/ 280 w 9995"/>
              <a:gd name="connsiteY2-188" fmla="*/ 5005 h 10000"/>
              <a:gd name="connsiteX3-189" fmla="*/ 0 w 9995"/>
              <a:gd name="connsiteY3-190" fmla="*/ 9962 h 10000"/>
              <a:gd name="connsiteX4-191" fmla="*/ 9972 w 9995"/>
              <a:gd name="connsiteY4-192" fmla="*/ 10000 h 10000"/>
              <a:gd name="connsiteX5-193" fmla="*/ 9995 w 9995"/>
              <a:gd name="connsiteY5-194" fmla="*/ 5745 h 10000"/>
              <a:gd name="connsiteX6-195" fmla="*/ 9977 w 9995"/>
              <a:gd name="connsiteY6-196" fmla="*/ 0 h 10000"/>
              <a:gd name="connsiteX0-197" fmla="*/ 9999 w 10000"/>
              <a:gd name="connsiteY0-198" fmla="*/ 0 h 10000"/>
              <a:gd name="connsiteX1-199" fmla="*/ 0 w 10000"/>
              <a:gd name="connsiteY1-200" fmla="*/ 0 h 10000"/>
              <a:gd name="connsiteX2-201" fmla="*/ 280 w 10000"/>
              <a:gd name="connsiteY2-202" fmla="*/ 5005 h 10000"/>
              <a:gd name="connsiteX3-203" fmla="*/ 0 w 10000"/>
              <a:gd name="connsiteY3-204" fmla="*/ 9962 h 10000"/>
              <a:gd name="connsiteX4-205" fmla="*/ 9977 w 10000"/>
              <a:gd name="connsiteY4-206" fmla="*/ 10000 h 10000"/>
              <a:gd name="connsiteX5-207" fmla="*/ 10000 w 10000"/>
              <a:gd name="connsiteY5-208" fmla="*/ 5745 h 10000"/>
              <a:gd name="connsiteX6-209" fmla="*/ 9999 w 10000"/>
              <a:gd name="connsiteY6-210" fmla="*/ 0 h 10000"/>
              <a:gd name="connsiteX0-211" fmla="*/ 9999 w 10004"/>
              <a:gd name="connsiteY0-212" fmla="*/ 0 h 10000"/>
              <a:gd name="connsiteX1-213" fmla="*/ 0 w 10004"/>
              <a:gd name="connsiteY1-214" fmla="*/ 0 h 10000"/>
              <a:gd name="connsiteX2-215" fmla="*/ 280 w 10004"/>
              <a:gd name="connsiteY2-216" fmla="*/ 5005 h 10000"/>
              <a:gd name="connsiteX3-217" fmla="*/ 0 w 10004"/>
              <a:gd name="connsiteY3-218" fmla="*/ 9962 h 10000"/>
              <a:gd name="connsiteX4-219" fmla="*/ 10000 w 10004"/>
              <a:gd name="connsiteY4-220" fmla="*/ 10000 h 10000"/>
              <a:gd name="connsiteX5-221" fmla="*/ 10000 w 10004"/>
              <a:gd name="connsiteY5-222" fmla="*/ 5745 h 10000"/>
              <a:gd name="connsiteX6-223" fmla="*/ 9999 w 10004"/>
              <a:gd name="connsiteY6-224" fmla="*/ 0 h 10000"/>
              <a:gd name="connsiteX0-225" fmla="*/ 9999 w 10000"/>
              <a:gd name="connsiteY0-226" fmla="*/ 0 h 10000"/>
              <a:gd name="connsiteX1-227" fmla="*/ 0 w 10000"/>
              <a:gd name="connsiteY1-228" fmla="*/ 0 h 10000"/>
              <a:gd name="connsiteX2-229" fmla="*/ 280 w 10000"/>
              <a:gd name="connsiteY2-230" fmla="*/ 5005 h 10000"/>
              <a:gd name="connsiteX3-231" fmla="*/ 0 w 10000"/>
              <a:gd name="connsiteY3-232" fmla="*/ 9962 h 10000"/>
              <a:gd name="connsiteX4-233" fmla="*/ 10000 w 10000"/>
              <a:gd name="connsiteY4-234" fmla="*/ 10000 h 10000"/>
              <a:gd name="connsiteX5-235" fmla="*/ 10000 w 10000"/>
              <a:gd name="connsiteY5-236" fmla="*/ 5745 h 10000"/>
              <a:gd name="connsiteX6-237" fmla="*/ 9999 w 10000"/>
              <a:gd name="connsiteY6-238" fmla="*/ 0 h 10000"/>
              <a:gd name="connsiteX0-239" fmla="*/ 14796 w 14796"/>
              <a:gd name="connsiteY0-240" fmla="*/ 0 h 10000"/>
              <a:gd name="connsiteX1-241" fmla="*/ 0 w 14796"/>
              <a:gd name="connsiteY1-242" fmla="*/ 0 h 10000"/>
              <a:gd name="connsiteX2-243" fmla="*/ 280 w 14796"/>
              <a:gd name="connsiteY2-244" fmla="*/ 5005 h 10000"/>
              <a:gd name="connsiteX3-245" fmla="*/ 0 w 14796"/>
              <a:gd name="connsiteY3-246" fmla="*/ 9962 h 10000"/>
              <a:gd name="connsiteX4-247" fmla="*/ 10000 w 14796"/>
              <a:gd name="connsiteY4-248" fmla="*/ 10000 h 10000"/>
              <a:gd name="connsiteX5-249" fmla="*/ 10000 w 14796"/>
              <a:gd name="connsiteY5-250" fmla="*/ 5745 h 10000"/>
              <a:gd name="connsiteX6-251" fmla="*/ 14796 w 14796"/>
              <a:gd name="connsiteY6-252" fmla="*/ 0 h 10000"/>
              <a:gd name="connsiteX0-253" fmla="*/ 14796 w 14796"/>
              <a:gd name="connsiteY0-254" fmla="*/ 0 h 9968"/>
              <a:gd name="connsiteX1-255" fmla="*/ 0 w 14796"/>
              <a:gd name="connsiteY1-256" fmla="*/ 0 h 9968"/>
              <a:gd name="connsiteX2-257" fmla="*/ 280 w 14796"/>
              <a:gd name="connsiteY2-258" fmla="*/ 5005 h 9968"/>
              <a:gd name="connsiteX3-259" fmla="*/ 0 w 14796"/>
              <a:gd name="connsiteY3-260" fmla="*/ 9962 h 9968"/>
              <a:gd name="connsiteX4-261" fmla="*/ 14788 w 14796"/>
              <a:gd name="connsiteY4-262" fmla="*/ 9968 h 9968"/>
              <a:gd name="connsiteX5-263" fmla="*/ 10000 w 14796"/>
              <a:gd name="connsiteY5-264" fmla="*/ 5745 h 9968"/>
              <a:gd name="connsiteX6-265" fmla="*/ 14796 w 14796"/>
              <a:gd name="connsiteY6-266" fmla="*/ 0 h 9968"/>
              <a:gd name="connsiteX0-267" fmla="*/ 10000 w 10000"/>
              <a:gd name="connsiteY0-268" fmla="*/ 0 h 10000"/>
              <a:gd name="connsiteX1-269" fmla="*/ 0 w 10000"/>
              <a:gd name="connsiteY1-270" fmla="*/ 0 h 10000"/>
              <a:gd name="connsiteX2-271" fmla="*/ 189 w 10000"/>
              <a:gd name="connsiteY2-272" fmla="*/ 5021 h 10000"/>
              <a:gd name="connsiteX3-273" fmla="*/ 0 w 10000"/>
              <a:gd name="connsiteY3-274" fmla="*/ 9994 h 10000"/>
              <a:gd name="connsiteX4-275" fmla="*/ 9995 w 10000"/>
              <a:gd name="connsiteY4-276" fmla="*/ 10000 h 10000"/>
              <a:gd name="connsiteX5-277" fmla="*/ 9998 w 10000"/>
              <a:gd name="connsiteY5-278" fmla="*/ 6152 h 10000"/>
              <a:gd name="connsiteX6-279" fmla="*/ 10000 w 10000"/>
              <a:gd name="connsiteY6-280" fmla="*/ 0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0000" h="10000">
                <a:moveTo>
                  <a:pt x="10000" y="0"/>
                </a:moveTo>
                <a:lnTo>
                  <a:pt x="0" y="0"/>
                </a:lnTo>
                <a:cubicBezTo>
                  <a:pt x="62" y="1674"/>
                  <a:pt x="124" y="3347"/>
                  <a:pt x="189" y="5021"/>
                </a:cubicBezTo>
                <a:cubicBezTo>
                  <a:pt x="124" y="6679"/>
                  <a:pt x="62" y="8336"/>
                  <a:pt x="0" y="9994"/>
                </a:cubicBezTo>
                <a:lnTo>
                  <a:pt x="9995" y="10000"/>
                </a:lnTo>
                <a:cubicBezTo>
                  <a:pt x="9993" y="8184"/>
                  <a:pt x="9998" y="8051"/>
                  <a:pt x="9998" y="6152"/>
                </a:cubicBezTo>
                <a:cubicBezTo>
                  <a:pt x="9996" y="3296"/>
                  <a:pt x="10001" y="2674"/>
                  <a:pt x="10000" y="0"/>
                </a:cubicBez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30" name="Freeform 11"/>
          <p:cNvSpPr/>
          <p:nvPr userDrawn="1"/>
        </p:nvSpPr>
        <p:spPr bwMode="auto">
          <a:xfrm>
            <a:off x="310766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Layout>
</file>

<file path=ppt/slideLayouts/slideLayout191.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192.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193.xml><?xml version="1.0" encoding="utf-8"?>
<p:sldLayout xmlns:a="http://schemas.openxmlformats.org/drawingml/2006/main" xmlns:r="http://schemas.openxmlformats.org/officeDocument/2006/relationships" xmlns:p="http://schemas.openxmlformats.org/presentationml/2006/main" userDrawn="1">
  <p:cSld name="10#思考题">
    <p:spTree>
      <p:nvGrpSpPr>
        <p:cNvPr id="1" name=""/>
        <p:cNvGrpSpPr/>
        <p:nvPr/>
      </p:nvGrpSpPr>
      <p:grpSpPr>
        <a:xfrm>
          <a:off x="0" y="0"/>
          <a:ext cx="0" cy="0"/>
          <a:chOff x="0" y="0"/>
          <a:chExt cx="0" cy="0"/>
        </a:xfrm>
      </p:grpSpPr>
      <p:sp>
        <p:nvSpPr>
          <p:cNvPr id="4" name="文本占位符 6"/>
          <p:cNvSpPr>
            <a:spLocks noGrp="1"/>
          </p:cNvSpPr>
          <p:nvPr>
            <p:ph type="body" sz="quarter" idx="10" hasCustomPrompt="1"/>
          </p:nvPr>
        </p:nvSpPr>
        <p:spPr>
          <a:xfrm>
            <a:off x="912285" y="1233487"/>
            <a:ext cx="10560049" cy="4680000"/>
          </a:xfrm>
        </p:spPr>
        <p:txBody>
          <a:bodyPr/>
          <a:lstStyle>
            <a:lvl1pPr marL="457200" marR="0" indent="-457200" algn="just" defTabSz="802005" rtl="0" eaLnBrk="1" fontAlgn="base" latinLnBrk="0" hangingPunct="1">
              <a:lnSpc>
                <a:spcPct val="140000"/>
              </a:lnSpc>
              <a:spcBef>
                <a:spcPct val="30000"/>
              </a:spcBef>
              <a:spcAft>
                <a:spcPct val="0"/>
              </a:spcAft>
              <a:buClr>
                <a:srgbClr val="808080"/>
              </a:buClr>
              <a:buSzPct val="100000"/>
              <a:buFont typeface="+mj-lt"/>
              <a:buAutoNum type="arabicPeriod"/>
              <a:defRPr sz="2000">
                <a:latin typeface="+mn-ea"/>
                <a:ea typeface="+mn-ea"/>
                <a:cs typeface="Arial" panose="020B0604020202020204" pitchFamily="34" charset="0"/>
              </a:defRPr>
            </a:lvl1pPr>
            <a:lvl2pPr marL="401320" indent="0" algn="just">
              <a:buSzPct val="100000"/>
              <a:buFont typeface="+mj-lt"/>
              <a:buNone/>
              <a:defRPr sz="1800"/>
            </a:lvl2pPr>
            <a:lvl3pPr>
              <a:defRPr/>
            </a:lvl3pPr>
            <a:lvl5pPr>
              <a:buNone/>
              <a:defRPr/>
            </a:lvl5pPr>
          </a:lstStyle>
          <a:p>
            <a:r>
              <a:rPr lang="zh-CN" altLang="en-US" dirty="0"/>
              <a:t>此版式用于思考题</a:t>
            </a:r>
            <a:r>
              <a:rPr lang="en-US" altLang="zh-CN" dirty="0"/>
              <a:t>-201501</a:t>
            </a:r>
            <a:r>
              <a:rPr lang="zh-CN" altLang="en-US" dirty="0"/>
              <a:t>具体格式（序号格式需以模板展示</a:t>
            </a:r>
            <a:r>
              <a:rPr lang="zh-CN" altLang="en-US" dirty="0" smtClean="0"/>
              <a:t>）</a:t>
            </a:r>
            <a:endParaRPr lang="en-US" altLang="zh-CN" dirty="0"/>
          </a:p>
        </p:txBody>
      </p:sp>
      <p:sp>
        <p:nvSpPr>
          <p:cNvPr id="5" name="TextBox 10"/>
          <p:cNvSpPr txBox="1"/>
          <p:nvPr userDrawn="1"/>
        </p:nvSpPr>
        <p:spPr bwMode="auto">
          <a:xfrm>
            <a:off x="1595500" y="408779"/>
            <a:ext cx="1665402" cy="639559"/>
          </a:xfrm>
          <a:prstGeom prst="rect">
            <a:avLst/>
          </a:prstGeom>
          <a:noFill/>
          <a:ln w="9525">
            <a:noFill/>
            <a:miter lim="800000"/>
          </a:ln>
        </p:spPr>
        <p:txBody>
          <a:bodyPr wrap="square" lIns="99980" tIns="49987" rIns="99980" bIns="49987" rtlCol="0">
            <a:spAutoFit/>
          </a:bodyPr>
          <a:lstStyle/>
          <a:p>
            <a:pPr defTabSz="1001395" eaLnBrk="0" hangingPunct="0"/>
            <a:r>
              <a:rPr lang="zh-CN" altLang="en-US" sz="3500" b="1" dirty="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rPr>
              <a:t>思考题</a:t>
            </a:r>
            <a:endParaRPr lang="zh-CN" altLang="en-US" sz="3500" b="1" dirty="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9"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10" name="组合 9"/>
          <p:cNvGrpSpPr/>
          <p:nvPr userDrawn="1"/>
        </p:nvGrpSpPr>
        <p:grpSpPr>
          <a:xfrm>
            <a:off x="479376" y="424270"/>
            <a:ext cx="495619" cy="592462"/>
            <a:chOff x="5554662" y="2422526"/>
            <a:chExt cx="690564" cy="825500"/>
          </a:xfrm>
          <a:solidFill>
            <a:schemeClr val="bg1"/>
          </a:solidFill>
        </p:grpSpPr>
        <p:sp>
          <p:nvSpPr>
            <p:cNvPr id="11" name="Freeform 30"/>
            <p:cNvSpPr/>
            <p:nvPr/>
          </p:nvSpPr>
          <p:spPr bwMode="auto">
            <a:xfrm>
              <a:off x="5554662" y="2487613"/>
              <a:ext cx="258763" cy="760413"/>
            </a:xfrm>
            <a:custGeom>
              <a:avLst/>
              <a:gdLst>
                <a:gd name="T0" fmla="*/ 233 w 245"/>
                <a:gd name="T1" fmla="*/ 722 h 722"/>
                <a:gd name="T2" fmla="*/ 245 w 245"/>
                <a:gd name="T3" fmla="*/ 710 h 722"/>
                <a:gd name="T4" fmla="*/ 245 w 245"/>
                <a:gd name="T5" fmla="*/ 614 h 722"/>
                <a:gd name="T6" fmla="*/ 187 w 245"/>
                <a:gd name="T7" fmla="*/ 559 h 722"/>
                <a:gd name="T8" fmla="*/ 93 w 245"/>
                <a:gd name="T9" fmla="*/ 499 h 722"/>
                <a:gd name="T10" fmla="*/ 93 w 245"/>
                <a:gd name="T11" fmla="*/ 401 h 722"/>
                <a:gd name="T12" fmla="*/ 82 w 245"/>
                <a:gd name="T13" fmla="*/ 398 h 722"/>
                <a:gd name="T14" fmla="*/ 38 w 245"/>
                <a:gd name="T15" fmla="*/ 381 h 722"/>
                <a:gd name="T16" fmla="*/ 102 w 245"/>
                <a:gd name="T17" fmla="*/ 255 h 722"/>
                <a:gd name="T18" fmla="*/ 106 w 245"/>
                <a:gd name="T19" fmla="*/ 250 h 722"/>
                <a:gd name="T20" fmla="*/ 105 w 245"/>
                <a:gd name="T21" fmla="*/ 244 h 722"/>
                <a:gd name="T22" fmla="*/ 218 w 245"/>
                <a:gd name="T23" fmla="*/ 31 h 722"/>
                <a:gd name="T24" fmla="*/ 225 w 245"/>
                <a:gd name="T25" fmla="*/ 15 h 722"/>
                <a:gd name="T26" fmla="*/ 222 w 245"/>
                <a:gd name="T27" fmla="*/ 9 h 722"/>
                <a:gd name="T28" fmla="*/ 207 w 245"/>
                <a:gd name="T29" fmla="*/ 3 h 722"/>
                <a:gd name="T30" fmla="*/ 86 w 245"/>
                <a:gd name="T31" fmla="*/ 148 h 722"/>
                <a:gd name="T32" fmla="*/ 75 w 245"/>
                <a:gd name="T33" fmla="*/ 240 h 722"/>
                <a:gd name="T34" fmla="*/ 8 w 245"/>
                <a:gd name="T35" fmla="*/ 390 h 722"/>
                <a:gd name="T36" fmla="*/ 8 w 245"/>
                <a:gd name="T37" fmla="*/ 391 h 722"/>
                <a:gd name="T38" fmla="*/ 8 w 245"/>
                <a:gd name="T39" fmla="*/ 393 h 722"/>
                <a:gd name="T40" fmla="*/ 63 w 245"/>
                <a:gd name="T41" fmla="*/ 424 h 722"/>
                <a:gd name="T42" fmla="*/ 63 w 245"/>
                <a:gd name="T43" fmla="*/ 500 h 722"/>
                <a:gd name="T44" fmla="*/ 179 w 245"/>
                <a:gd name="T45" fmla="*/ 588 h 722"/>
                <a:gd name="T46" fmla="*/ 215 w 245"/>
                <a:gd name="T47" fmla="*/ 612 h 722"/>
                <a:gd name="T48" fmla="*/ 215 w 245"/>
                <a:gd name="T49" fmla="*/ 614 h 722"/>
                <a:gd name="T50" fmla="*/ 215 w 245"/>
                <a:gd name="T51" fmla="*/ 710 h 722"/>
                <a:gd name="T52" fmla="*/ 227 w 245"/>
                <a:gd name="T53" fmla="*/ 722 h 722"/>
                <a:gd name="T54" fmla="*/ 233 w 245"/>
                <a:gd name="T55" fmla="*/ 722 h 7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5" h="722">
                  <a:moveTo>
                    <a:pt x="233" y="722"/>
                  </a:moveTo>
                  <a:cubicBezTo>
                    <a:pt x="240" y="722"/>
                    <a:pt x="245" y="717"/>
                    <a:pt x="245" y="710"/>
                  </a:cubicBezTo>
                  <a:cubicBezTo>
                    <a:pt x="245" y="614"/>
                    <a:pt x="245" y="614"/>
                    <a:pt x="245" y="614"/>
                  </a:cubicBezTo>
                  <a:cubicBezTo>
                    <a:pt x="245" y="605"/>
                    <a:pt x="242" y="574"/>
                    <a:pt x="187" y="559"/>
                  </a:cubicBezTo>
                  <a:cubicBezTo>
                    <a:pt x="128" y="543"/>
                    <a:pt x="94" y="522"/>
                    <a:pt x="93" y="499"/>
                  </a:cubicBezTo>
                  <a:cubicBezTo>
                    <a:pt x="93" y="401"/>
                    <a:pt x="93" y="401"/>
                    <a:pt x="93" y="401"/>
                  </a:cubicBezTo>
                  <a:cubicBezTo>
                    <a:pt x="82" y="398"/>
                    <a:pt x="82" y="398"/>
                    <a:pt x="82" y="398"/>
                  </a:cubicBezTo>
                  <a:cubicBezTo>
                    <a:pt x="64" y="393"/>
                    <a:pt x="45" y="385"/>
                    <a:pt x="38" y="381"/>
                  </a:cubicBezTo>
                  <a:cubicBezTo>
                    <a:pt x="38" y="369"/>
                    <a:pt x="44" y="325"/>
                    <a:pt x="102" y="255"/>
                  </a:cubicBezTo>
                  <a:cubicBezTo>
                    <a:pt x="106" y="250"/>
                    <a:pt x="106" y="250"/>
                    <a:pt x="106" y="250"/>
                  </a:cubicBezTo>
                  <a:cubicBezTo>
                    <a:pt x="105" y="244"/>
                    <a:pt x="105" y="244"/>
                    <a:pt x="105" y="244"/>
                  </a:cubicBezTo>
                  <a:cubicBezTo>
                    <a:pt x="105" y="237"/>
                    <a:pt x="92" y="92"/>
                    <a:pt x="218" y="31"/>
                  </a:cubicBezTo>
                  <a:cubicBezTo>
                    <a:pt x="224" y="28"/>
                    <a:pt x="227" y="21"/>
                    <a:pt x="225" y="15"/>
                  </a:cubicBezTo>
                  <a:cubicBezTo>
                    <a:pt x="222" y="9"/>
                    <a:pt x="222" y="9"/>
                    <a:pt x="222" y="9"/>
                  </a:cubicBezTo>
                  <a:cubicBezTo>
                    <a:pt x="220" y="3"/>
                    <a:pt x="213" y="0"/>
                    <a:pt x="207" y="3"/>
                  </a:cubicBezTo>
                  <a:cubicBezTo>
                    <a:pt x="147" y="31"/>
                    <a:pt x="105" y="81"/>
                    <a:pt x="86" y="148"/>
                  </a:cubicBezTo>
                  <a:cubicBezTo>
                    <a:pt x="74" y="189"/>
                    <a:pt x="74" y="226"/>
                    <a:pt x="75" y="240"/>
                  </a:cubicBezTo>
                  <a:cubicBezTo>
                    <a:pt x="0" y="333"/>
                    <a:pt x="7" y="385"/>
                    <a:pt x="8" y="390"/>
                  </a:cubicBezTo>
                  <a:cubicBezTo>
                    <a:pt x="8" y="391"/>
                    <a:pt x="8" y="391"/>
                    <a:pt x="8" y="391"/>
                  </a:cubicBezTo>
                  <a:cubicBezTo>
                    <a:pt x="8" y="393"/>
                    <a:pt x="8" y="393"/>
                    <a:pt x="8" y="393"/>
                  </a:cubicBezTo>
                  <a:cubicBezTo>
                    <a:pt x="10" y="397"/>
                    <a:pt x="14" y="409"/>
                    <a:pt x="63" y="424"/>
                  </a:cubicBezTo>
                  <a:cubicBezTo>
                    <a:pt x="63" y="500"/>
                    <a:pt x="63" y="500"/>
                    <a:pt x="63" y="500"/>
                  </a:cubicBezTo>
                  <a:cubicBezTo>
                    <a:pt x="65" y="539"/>
                    <a:pt x="104" y="569"/>
                    <a:pt x="179" y="588"/>
                  </a:cubicBezTo>
                  <a:cubicBezTo>
                    <a:pt x="213" y="597"/>
                    <a:pt x="215" y="611"/>
                    <a:pt x="215" y="612"/>
                  </a:cubicBezTo>
                  <a:cubicBezTo>
                    <a:pt x="215" y="614"/>
                    <a:pt x="215" y="614"/>
                    <a:pt x="215" y="614"/>
                  </a:cubicBezTo>
                  <a:cubicBezTo>
                    <a:pt x="215" y="710"/>
                    <a:pt x="215" y="710"/>
                    <a:pt x="215" y="710"/>
                  </a:cubicBezTo>
                  <a:cubicBezTo>
                    <a:pt x="215" y="717"/>
                    <a:pt x="220" y="722"/>
                    <a:pt x="227" y="722"/>
                  </a:cubicBezTo>
                  <a:lnTo>
                    <a:pt x="233" y="72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2" name="Freeform 31"/>
            <p:cNvSpPr/>
            <p:nvPr/>
          </p:nvSpPr>
          <p:spPr bwMode="auto">
            <a:xfrm>
              <a:off x="6029325" y="2752726"/>
              <a:ext cx="169863" cy="495300"/>
            </a:xfrm>
            <a:custGeom>
              <a:avLst/>
              <a:gdLst>
                <a:gd name="T0" fmla="*/ 21 w 162"/>
                <a:gd name="T1" fmla="*/ 470 h 470"/>
                <a:gd name="T2" fmla="*/ 33 w 162"/>
                <a:gd name="T3" fmla="*/ 458 h 470"/>
                <a:gd name="T4" fmla="*/ 33 w 162"/>
                <a:gd name="T5" fmla="*/ 361 h 470"/>
                <a:gd name="T6" fmla="*/ 108 w 162"/>
                <a:gd name="T7" fmla="*/ 168 h 470"/>
                <a:gd name="T8" fmla="*/ 162 w 162"/>
                <a:gd name="T9" fmla="*/ 13 h 470"/>
                <a:gd name="T10" fmla="*/ 151 w 162"/>
                <a:gd name="T11" fmla="*/ 1 h 470"/>
                <a:gd name="T12" fmla="*/ 144 w 162"/>
                <a:gd name="T13" fmla="*/ 0 h 470"/>
                <a:gd name="T14" fmla="*/ 131 w 162"/>
                <a:gd name="T15" fmla="*/ 12 h 470"/>
                <a:gd name="T16" fmla="*/ 84 w 162"/>
                <a:gd name="T17" fmla="*/ 149 h 470"/>
                <a:gd name="T18" fmla="*/ 3 w 162"/>
                <a:gd name="T19" fmla="*/ 362 h 470"/>
                <a:gd name="T20" fmla="*/ 3 w 162"/>
                <a:gd name="T21" fmla="*/ 458 h 470"/>
                <a:gd name="T22" fmla="*/ 15 w 162"/>
                <a:gd name="T23" fmla="*/ 470 h 470"/>
                <a:gd name="T24" fmla="*/ 21 w 162"/>
                <a:gd name="T25" fmla="*/ 470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2" h="470">
                  <a:moveTo>
                    <a:pt x="21" y="470"/>
                  </a:moveTo>
                  <a:cubicBezTo>
                    <a:pt x="28" y="470"/>
                    <a:pt x="33" y="465"/>
                    <a:pt x="33" y="458"/>
                  </a:cubicBezTo>
                  <a:cubicBezTo>
                    <a:pt x="33" y="361"/>
                    <a:pt x="33" y="361"/>
                    <a:pt x="33" y="361"/>
                  </a:cubicBezTo>
                  <a:cubicBezTo>
                    <a:pt x="33" y="360"/>
                    <a:pt x="29" y="262"/>
                    <a:pt x="108" y="168"/>
                  </a:cubicBezTo>
                  <a:cubicBezTo>
                    <a:pt x="137" y="133"/>
                    <a:pt x="157" y="75"/>
                    <a:pt x="162" y="13"/>
                  </a:cubicBezTo>
                  <a:cubicBezTo>
                    <a:pt x="162" y="7"/>
                    <a:pt x="157" y="1"/>
                    <a:pt x="151" y="1"/>
                  </a:cubicBezTo>
                  <a:cubicBezTo>
                    <a:pt x="144" y="0"/>
                    <a:pt x="144" y="0"/>
                    <a:pt x="144" y="0"/>
                  </a:cubicBezTo>
                  <a:cubicBezTo>
                    <a:pt x="138" y="0"/>
                    <a:pt x="132" y="5"/>
                    <a:pt x="131" y="12"/>
                  </a:cubicBezTo>
                  <a:cubicBezTo>
                    <a:pt x="127" y="67"/>
                    <a:pt x="110" y="119"/>
                    <a:pt x="84" y="149"/>
                  </a:cubicBezTo>
                  <a:cubicBezTo>
                    <a:pt x="0" y="249"/>
                    <a:pt x="3" y="353"/>
                    <a:pt x="3" y="362"/>
                  </a:cubicBezTo>
                  <a:cubicBezTo>
                    <a:pt x="3" y="458"/>
                    <a:pt x="3" y="458"/>
                    <a:pt x="3" y="458"/>
                  </a:cubicBezTo>
                  <a:cubicBezTo>
                    <a:pt x="3" y="465"/>
                    <a:pt x="8" y="470"/>
                    <a:pt x="15" y="470"/>
                  </a:cubicBezTo>
                  <a:lnTo>
                    <a:pt x="21" y="47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3" name="Freeform 32"/>
            <p:cNvSpPr/>
            <p:nvPr/>
          </p:nvSpPr>
          <p:spPr bwMode="auto">
            <a:xfrm>
              <a:off x="5851525" y="2489201"/>
              <a:ext cx="325437" cy="406401"/>
            </a:xfrm>
            <a:custGeom>
              <a:avLst/>
              <a:gdLst>
                <a:gd name="T0" fmla="*/ 155 w 309"/>
                <a:gd name="T1" fmla="*/ 386 h 386"/>
                <a:gd name="T2" fmla="*/ 189 w 309"/>
                <a:gd name="T3" fmla="*/ 363 h 386"/>
                <a:gd name="T4" fmla="*/ 208 w 309"/>
                <a:gd name="T5" fmla="*/ 363 h 386"/>
                <a:gd name="T6" fmla="*/ 232 w 309"/>
                <a:gd name="T7" fmla="*/ 353 h 386"/>
                <a:gd name="T8" fmla="*/ 242 w 309"/>
                <a:gd name="T9" fmla="*/ 329 h 386"/>
                <a:gd name="T10" fmla="*/ 242 w 309"/>
                <a:gd name="T11" fmla="*/ 308 h 386"/>
                <a:gd name="T12" fmla="*/ 212 w 309"/>
                <a:gd name="T13" fmla="*/ 308 h 386"/>
                <a:gd name="T14" fmla="*/ 212 w 309"/>
                <a:gd name="T15" fmla="*/ 329 h 386"/>
                <a:gd name="T16" fmla="*/ 210 w 309"/>
                <a:gd name="T17" fmla="*/ 332 h 386"/>
                <a:gd name="T18" fmla="*/ 208 w 309"/>
                <a:gd name="T19" fmla="*/ 333 h 386"/>
                <a:gd name="T20" fmla="*/ 162 w 309"/>
                <a:gd name="T21" fmla="*/ 333 h 386"/>
                <a:gd name="T22" fmla="*/ 162 w 309"/>
                <a:gd name="T23" fmla="*/ 348 h 386"/>
                <a:gd name="T24" fmla="*/ 155 w 309"/>
                <a:gd name="T25" fmla="*/ 356 h 386"/>
                <a:gd name="T26" fmla="*/ 147 w 309"/>
                <a:gd name="T27" fmla="*/ 348 h 386"/>
                <a:gd name="T28" fmla="*/ 147 w 309"/>
                <a:gd name="T29" fmla="*/ 333 h 386"/>
                <a:gd name="T30" fmla="*/ 101 w 309"/>
                <a:gd name="T31" fmla="*/ 333 h 386"/>
                <a:gd name="T32" fmla="*/ 98 w 309"/>
                <a:gd name="T33" fmla="*/ 329 h 386"/>
                <a:gd name="T34" fmla="*/ 98 w 309"/>
                <a:gd name="T35" fmla="*/ 266 h 386"/>
                <a:gd name="T36" fmla="*/ 90 w 309"/>
                <a:gd name="T37" fmla="*/ 262 h 386"/>
                <a:gd name="T38" fmla="*/ 30 w 309"/>
                <a:gd name="T39" fmla="*/ 155 h 386"/>
                <a:gd name="T40" fmla="*/ 155 w 309"/>
                <a:gd name="T41" fmla="*/ 31 h 386"/>
                <a:gd name="T42" fmla="*/ 279 w 309"/>
                <a:gd name="T43" fmla="*/ 155 h 386"/>
                <a:gd name="T44" fmla="*/ 222 w 309"/>
                <a:gd name="T45" fmla="*/ 260 h 386"/>
                <a:gd name="T46" fmla="*/ 174 w 309"/>
                <a:gd name="T47" fmla="*/ 259 h 386"/>
                <a:gd name="T48" fmla="*/ 170 w 309"/>
                <a:gd name="T49" fmla="*/ 255 h 386"/>
                <a:gd name="T50" fmla="*/ 170 w 309"/>
                <a:gd name="T51" fmla="*/ 188 h 386"/>
                <a:gd name="T52" fmla="*/ 139 w 309"/>
                <a:gd name="T53" fmla="*/ 188 h 386"/>
                <a:gd name="T54" fmla="*/ 139 w 309"/>
                <a:gd name="T55" fmla="*/ 255 h 386"/>
                <a:gd name="T56" fmla="*/ 174 w 309"/>
                <a:gd name="T57" fmla="*/ 290 h 386"/>
                <a:gd name="T58" fmla="*/ 231 w 309"/>
                <a:gd name="T59" fmla="*/ 290 h 386"/>
                <a:gd name="T60" fmla="*/ 235 w 309"/>
                <a:gd name="T61" fmla="*/ 288 h 386"/>
                <a:gd name="T62" fmla="*/ 309 w 309"/>
                <a:gd name="T63" fmla="*/ 155 h 386"/>
                <a:gd name="T64" fmla="*/ 155 w 309"/>
                <a:gd name="T65" fmla="*/ 0 h 386"/>
                <a:gd name="T66" fmla="*/ 0 w 309"/>
                <a:gd name="T67" fmla="*/ 155 h 386"/>
                <a:gd name="T68" fmla="*/ 67 w 309"/>
                <a:gd name="T69" fmla="*/ 283 h 386"/>
                <a:gd name="T70" fmla="*/ 67 w 309"/>
                <a:gd name="T71" fmla="*/ 329 h 386"/>
                <a:gd name="T72" fmla="*/ 101 w 309"/>
                <a:gd name="T73" fmla="*/ 363 h 386"/>
                <a:gd name="T74" fmla="*/ 120 w 309"/>
                <a:gd name="T75" fmla="*/ 363 h 386"/>
                <a:gd name="T76" fmla="*/ 155 w 309"/>
                <a:gd name="T77" fmla="*/ 386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09" h="386">
                  <a:moveTo>
                    <a:pt x="155" y="386"/>
                  </a:moveTo>
                  <a:cubicBezTo>
                    <a:pt x="170" y="386"/>
                    <a:pt x="184" y="377"/>
                    <a:pt x="189" y="363"/>
                  </a:cubicBezTo>
                  <a:cubicBezTo>
                    <a:pt x="208" y="363"/>
                    <a:pt x="208" y="363"/>
                    <a:pt x="208" y="363"/>
                  </a:cubicBezTo>
                  <a:cubicBezTo>
                    <a:pt x="217" y="363"/>
                    <a:pt x="226" y="360"/>
                    <a:pt x="232" y="353"/>
                  </a:cubicBezTo>
                  <a:cubicBezTo>
                    <a:pt x="238" y="347"/>
                    <a:pt x="242" y="338"/>
                    <a:pt x="242" y="329"/>
                  </a:cubicBezTo>
                  <a:cubicBezTo>
                    <a:pt x="242" y="308"/>
                    <a:pt x="242" y="308"/>
                    <a:pt x="242" y="308"/>
                  </a:cubicBezTo>
                  <a:cubicBezTo>
                    <a:pt x="212" y="308"/>
                    <a:pt x="212" y="308"/>
                    <a:pt x="212" y="308"/>
                  </a:cubicBezTo>
                  <a:cubicBezTo>
                    <a:pt x="212" y="329"/>
                    <a:pt x="212" y="329"/>
                    <a:pt x="212" y="329"/>
                  </a:cubicBezTo>
                  <a:cubicBezTo>
                    <a:pt x="212" y="330"/>
                    <a:pt x="211" y="331"/>
                    <a:pt x="210" y="332"/>
                  </a:cubicBezTo>
                  <a:cubicBezTo>
                    <a:pt x="210" y="332"/>
                    <a:pt x="209" y="333"/>
                    <a:pt x="208" y="333"/>
                  </a:cubicBezTo>
                  <a:cubicBezTo>
                    <a:pt x="162" y="333"/>
                    <a:pt x="162" y="333"/>
                    <a:pt x="162" y="333"/>
                  </a:cubicBezTo>
                  <a:cubicBezTo>
                    <a:pt x="162" y="348"/>
                    <a:pt x="162" y="348"/>
                    <a:pt x="162" y="348"/>
                  </a:cubicBezTo>
                  <a:cubicBezTo>
                    <a:pt x="162" y="352"/>
                    <a:pt x="159" y="356"/>
                    <a:pt x="155" y="356"/>
                  </a:cubicBezTo>
                  <a:cubicBezTo>
                    <a:pt x="150" y="356"/>
                    <a:pt x="147" y="352"/>
                    <a:pt x="147" y="348"/>
                  </a:cubicBezTo>
                  <a:cubicBezTo>
                    <a:pt x="147" y="333"/>
                    <a:pt x="147" y="333"/>
                    <a:pt x="147" y="333"/>
                  </a:cubicBezTo>
                  <a:cubicBezTo>
                    <a:pt x="101" y="333"/>
                    <a:pt x="101" y="333"/>
                    <a:pt x="101" y="333"/>
                  </a:cubicBezTo>
                  <a:cubicBezTo>
                    <a:pt x="99" y="333"/>
                    <a:pt x="98" y="331"/>
                    <a:pt x="98" y="329"/>
                  </a:cubicBezTo>
                  <a:cubicBezTo>
                    <a:pt x="98" y="266"/>
                    <a:pt x="98" y="266"/>
                    <a:pt x="98" y="266"/>
                  </a:cubicBezTo>
                  <a:cubicBezTo>
                    <a:pt x="90" y="262"/>
                    <a:pt x="90" y="262"/>
                    <a:pt x="90" y="262"/>
                  </a:cubicBezTo>
                  <a:cubicBezTo>
                    <a:pt x="53" y="239"/>
                    <a:pt x="30" y="199"/>
                    <a:pt x="30" y="155"/>
                  </a:cubicBezTo>
                  <a:cubicBezTo>
                    <a:pt x="30" y="87"/>
                    <a:pt x="86" y="31"/>
                    <a:pt x="155" y="31"/>
                  </a:cubicBezTo>
                  <a:cubicBezTo>
                    <a:pt x="223" y="31"/>
                    <a:pt x="279" y="87"/>
                    <a:pt x="279" y="155"/>
                  </a:cubicBezTo>
                  <a:cubicBezTo>
                    <a:pt x="279" y="198"/>
                    <a:pt x="258" y="236"/>
                    <a:pt x="222" y="260"/>
                  </a:cubicBezTo>
                  <a:cubicBezTo>
                    <a:pt x="174" y="259"/>
                    <a:pt x="174" y="259"/>
                    <a:pt x="174" y="259"/>
                  </a:cubicBezTo>
                  <a:cubicBezTo>
                    <a:pt x="172" y="259"/>
                    <a:pt x="170" y="258"/>
                    <a:pt x="170" y="255"/>
                  </a:cubicBezTo>
                  <a:cubicBezTo>
                    <a:pt x="170" y="188"/>
                    <a:pt x="170" y="188"/>
                    <a:pt x="170" y="188"/>
                  </a:cubicBezTo>
                  <a:cubicBezTo>
                    <a:pt x="139" y="188"/>
                    <a:pt x="139" y="188"/>
                    <a:pt x="139" y="188"/>
                  </a:cubicBezTo>
                  <a:cubicBezTo>
                    <a:pt x="139" y="255"/>
                    <a:pt x="139" y="255"/>
                    <a:pt x="139" y="255"/>
                  </a:cubicBezTo>
                  <a:cubicBezTo>
                    <a:pt x="139" y="274"/>
                    <a:pt x="155" y="290"/>
                    <a:pt x="174" y="290"/>
                  </a:cubicBezTo>
                  <a:cubicBezTo>
                    <a:pt x="231" y="290"/>
                    <a:pt x="231" y="290"/>
                    <a:pt x="231" y="290"/>
                  </a:cubicBezTo>
                  <a:cubicBezTo>
                    <a:pt x="235" y="288"/>
                    <a:pt x="235" y="288"/>
                    <a:pt x="235" y="288"/>
                  </a:cubicBezTo>
                  <a:cubicBezTo>
                    <a:pt x="281" y="259"/>
                    <a:pt x="309" y="210"/>
                    <a:pt x="309" y="155"/>
                  </a:cubicBezTo>
                  <a:cubicBezTo>
                    <a:pt x="309" y="70"/>
                    <a:pt x="240" y="0"/>
                    <a:pt x="155" y="0"/>
                  </a:cubicBezTo>
                  <a:cubicBezTo>
                    <a:pt x="69" y="0"/>
                    <a:pt x="0" y="70"/>
                    <a:pt x="0" y="155"/>
                  </a:cubicBezTo>
                  <a:cubicBezTo>
                    <a:pt x="0" y="207"/>
                    <a:pt x="25" y="254"/>
                    <a:pt x="67" y="283"/>
                  </a:cubicBezTo>
                  <a:cubicBezTo>
                    <a:pt x="67" y="329"/>
                    <a:pt x="67" y="329"/>
                    <a:pt x="67" y="329"/>
                  </a:cubicBezTo>
                  <a:cubicBezTo>
                    <a:pt x="67" y="348"/>
                    <a:pt x="83" y="363"/>
                    <a:pt x="101" y="363"/>
                  </a:cubicBezTo>
                  <a:cubicBezTo>
                    <a:pt x="120" y="363"/>
                    <a:pt x="120" y="363"/>
                    <a:pt x="120" y="363"/>
                  </a:cubicBezTo>
                  <a:cubicBezTo>
                    <a:pt x="126" y="377"/>
                    <a:pt x="139" y="386"/>
                    <a:pt x="155" y="38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4" name="Freeform 33"/>
            <p:cNvSpPr>
              <a:spLocks noEditPoints="1"/>
            </p:cNvSpPr>
            <p:nvPr/>
          </p:nvSpPr>
          <p:spPr bwMode="auto">
            <a:xfrm>
              <a:off x="5956300" y="2597151"/>
              <a:ext cx="114300" cy="114300"/>
            </a:xfrm>
            <a:custGeom>
              <a:avLst/>
              <a:gdLst>
                <a:gd name="T0" fmla="*/ 55 w 109"/>
                <a:gd name="T1" fmla="*/ 108 h 108"/>
                <a:gd name="T2" fmla="*/ 109 w 109"/>
                <a:gd name="T3" fmla="*/ 54 h 108"/>
                <a:gd name="T4" fmla="*/ 55 w 109"/>
                <a:gd name="T5" fmla="*/ 0 h 108"/>
                <a:gd name="T6" fmla="*/ 0 w 109"/>
                <a:gd name="T7" fmla="*/ 54 h 108"/>
                <a:gd name="T8" fmla="*/ 55 w 109"/>
                <a:gd name="T9" fmla="*/ 108 h 108"/>
                <a:gd name="T10" fmla="*/ 55 w 109"/>
                <a:gd name="T11" fmla="*/ 30 h 108"/>
                <a:gd name="T12" fmla="*/ 78 w 109"/>
                <a:gd name="T13" fmla="*/ 54 h 108"/>
                <a:gd name="T14" fmla="*/ 55 w 109"/>
                <a:gd name="T15" fmla="*/ 78 h 108"/>
                <a:gd name="T16" fmla="*/ 31 w 109"/>
                <a:gd name="T17" fmla="*/ 54 h 108"/>
                <a:gd name="T18" fmla="*/ 55 w 109"/>
                <a:gd name="T19" fmla="*/ 3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9" h="108">
                  <a:moveTo>
                    <a:pt x="55" y="108"/>
                  </a:moveTo>
                  <a:cubicBezTo>
                    <a:pt x="84" y="108"/>
                    <a:pt x="109" y="84"/>
                    <a:pt x="109" y="54"/>
                  </a:cubicBezTo>
                  <a:cubicBezTo>
                    <a:pt x="109" y="24"/>
                    <a:pt x="84" y="0"/>
                    <a:pt x="55" y="0"/>
                  </a:cubicBezTo>
                  <a:cubicBezTo>
                    <a:pt x="25" y="0"/>
                    <a:pt x="0" y="24"/>
                    <a:pt x="0" y="54"/>
                  </a:cubicBezTo>
                  <a:cubicBezTo>
                    <a:pt x="0" y="84"/>
                    <a:pt x="25" y="108"/>
                    <a:pt x="55" y="108"/>
                  </a:cubicBezTo>
                  <a:close/>
                  <a:moveTo>
                    <a:pt x="55" y="30"/>
                  </a:moveTo>
                  <a:cubicBezTo>
                    <a:pt x="68" y="30"/>
                    <a:pt x="78" y="41"/>
                    <a:pt x="78" y="54"/>
                  </a:cubicBezTo>
                  <a:cubicBezTo>
                    <a:pt x="78" y="67"/>
                    <a:pt x="68" y="78"/>
                    <a:pt x="55" y="78"/>
                  </a:cubicBezTo>
                  <a:cubicBezTo>
                    <a:pt x="41" y="78"/>
                    <a:pt x="31" y="67"/>
                    <a:pt x="31" y="54"/>
                  </a:cubicBezTo>
                  <a:cubicBezTo>
                    <a:pt x="31" y="41"/>
                    <a:pt x="41" y="30"/>
                    <a:pt x="55"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5" name="Rectangle 34"/>
            <p:cNvSpPr>
              <a:spLocks noChangeArrowheads="1"/>
            </p:cNvSpPr>
            <p:nvPr/>
          </p:nvSpPr>
          <p:spPr bwMode="auto">
            <a:xfrm>
              <a:off x="5997575" y="2422526"/>
              <a:ext cx="33338"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6" name="Freeform 35"/>
            <p:cNvSpPr/>
            <p:nvPr/>
          </p:nvSpPr>
          <p:spPr bwMode="auto">
            <a:xfrm>
              <a:off x="6132513" y="2479676"/>
              <a:ext cx="57150" cy="55563"/>
            </a:xfrm>
            <a:custGeom>
              <a:avLst/>
              <a:gdLst>
                <a:gd name="T0" fmla="*/ 14 w 36"/>
                <a:gd name="T1" fmla="*/ 35 h 35"/>
                <a:gd name="T2" fmla="*/ 36 w 36"/>
                <a:gd name="T3" fmla="*/ 14 h 35"/>
                <a:gd name="T4" fmla="*/ 21 w 36"/>
                <a:gd name="T5" fmla="*/ 0 h 35"/>
                <a:gd name="T6" fmla="*/ 0 w 36"/>
                <a:gd name="T7" fmla="*/ 21 h 35"/>
                <a:gd name="T8" fmla="*/ 14 w 36"/>
                <a:gd name="T9" fmla="*/ 35 h 35"/>
              </a:gdLst>
              <a:ahLst/>
              <a:cxnLst>
                <a:cxn ang="0">
                  <a:pos x="T0" y="T1"/>
                </a:cxn>
                <a:cxn ang="0">
                  <a:pos x="T2" y="T3"/>
                </a:cxn>
                <a:cxn ang="0">
                  <a:pos x="T4" y="T5"/>
                </a:cxn>
                <a:cxn ang="0">
                  <a:pos x="T6" y="T7"/>
                </a:cxn>
                <a:cxn ang="0">
                  <a:pos x="T8" y="T9"/>
                </a:cxn>
              </a:cxnLst>
              <a:rect l="0" t="0" r="r" b="b"/>
              <a:pathLst>
                <a:path w="36" h="35">
                  <a:moveTo>
                    <a:pt x="14" y="35"/>
                  </a:moveTo>
                  <a:lnTo>
                    <a:pt x="36" y="14"/>
                  </a:lnTo>
                  <a:lnTo>
                    <a:pt x="21" y="0"/>
                  </a:lnTo>
                  <a:lnTo>
                    <a:pt x="0" y="21"/>
                  </a:lnTo>
                  <a:lnTo>
                    <a:pt x="14"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7" name="Rectangle 36"/>
            <p:cNvSpPr>
              <a:spLocks noChangeArrowheads="1"/>
            </p:cNvSpPr>
            <p:nvPr/>
          </p:nvSpPr>
          <p:spPr bwMode="auto">
            <a:xfrm>
              <a:off x="6196013" y="2638426"/>
              <a:ext cx="49213" cy="317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8" name="Rectangle 37"/>
            <p:cNvSpPr>
              <a:spLocks noChangeArrowheads="1"/>
            </p:cNvSpPr>
            <p:nvPr/>
          </p:nvSpPr>
          <p:spPr bwMode="auto">
            <a:xfrm>
              <a:off x="5783263" y="2638426"/>
              <a:ext cx="47625" cy="317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9" name="Freeform 38"/>
            <p:cNvSpPr/>
            <p:nvPr/>
          </p:nvSpPr>
          <p:spPr bwMode="auto">
            <a:xfrm>
              <a:off x="5840413" y="2479676"/>
              <a:ext cx="55563" cy="55563"/>
            </a:xfrm>
            <a:custGeom>
              <a:avLst/>
              <a:gdLst>
                <a:gd name="T0" fmla="*/ 21 w 35"/>
                <a:gd name="T1" fmla="*/ 35 h 35"/>
                <a:gd name="T2" fmla="*/ 35 w 35"/>
                <a:gd name="T3" fmla="*/ 21 h 35"/>
                <a:gd name="T4" fmla="*/ 14 w 35"/>
                <a:gd name="T5" fmla="*/ 0 h 35"/>
                <a:gd name="T6" fmla="*/ 0 w 35"/>
                <a:gd name="T7" fmla="*/ 14 h 35"/>
                <a:gd name="T8" fmla="*/ 21 w 35"/>
                <a:gd name="T9" fmla="*/ 35 h 35"/>
              </a:gdLst>
              <a:ahLst/>
              <a:cxnLst>
                <a:cxn ang="0">
                  <a:pos x="T0" y="T1"/>
                </a:cxn>
                <a:cxn ang="0">
                  <a:pos x="T2" y="T3"/>
                </a:cxn>
                <a:cxn ang="0">
                  <a:pos x="T4" y="T5"/>
                </a:cxn>
                <a:cxn ang="0">
                  <a:pos x="T6" y="T7"/>
                </a:cxn>
                <a:cxn ang="0">
                  <a:pos x="T8" y="T9"/>
                </a:cxn>
              </a:cxnLst>
              <a:rect l="0" t="0" r="r" b="b"/>
              <a:pathLst>
                <a:path w="35" h="35">
                  <a:moveTo>
                    <a:pt x="21" y="35"/>
                  </a:moveTo>
                  <a:lnTo>
                    <a:pt x="35" y="21"/>
                  </a:lnTo>
                  <a:lnTo>
                    <a:pt x="14" y="0"/>
                  </a:lnTo>
                  <a:lnTo>
                    <a:pt x="0" y="14"/>
                  </a:lnTo>
                  <a:lnTo>
                    <a:pt x="21"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0" name="Freeform 39"/>
            <p:cNvSpPr/>
            <p:nvPr/>
          </p:nvSpPr>
          <p:spPr bwMode="auto">
            <a:xfrm>
              <a:off x="5913438" y="2433638"/>
              <a:ext cx="47625" cy="55563"/>
            </a:xfrm>
            <a:custGeom>
              <a:avLst/>
              <a:gdLst>
                <a:gd name="T0" fmla="*/ 11 w 30"/>
                <a:gd name="T1" fmla="*/ 35 h 35"/>
                <a:gd name="T2" fmla="*/ 30 w 30"/>
                <a:gd name="T3" fmla="*/ 28 h 35"/>
                <a:gd name="T4" fmla="*/ 19 w 30"/>
                <a:gd name="T5" fmla="*/ 0 h 35"/>
                <a:gd name="T6" fmla="*/ 0 w 30"/>
                <a:gd name="T7" fmla="*/ 7 h 35"/>
                <a:gd name="T8" fmla="*/ 11 w 30"/>
                <a:gd name="T9" fmla="*/ 35 h 35"/>
              </a:gdLst>
              <a:ahLst/>
              <a:cxnLst>
                <a:cxn ang="0">
                  <a:pos x="T0" y="T1"/>
                </a:cxn>
                <a:cxn ang="0">
                  <a:pos x="T2" y="T3"/>
                </a:cxn>
                <a:cxn ang="0">
                  <a:pos x="T4" y="T5"/>
                </a:cxn>
                <a:cxn ang="0">
                  <a:pos x="T6" y="T7"/>
                </a:cxn>
                <a:cxn ang="0">
                  <a:pos x="T8" y="T9"/>
                </a:cxn>
              </a:cxnLst>
              <a:rect l="0" t="0" r="r" b="b"/>
              <a:pathLst>
                <a:path w="30" h="35">
                  <a:moveTo>
                    <a:pt x="11" y="35"/>
                  </a:moveTo>
                  <a:lnTo>
                    <a:pt x="30" y="28"/>
                  </a:lnTo>
                  <a:lnTo>
                    <a:pt x="19" y="0"/>
                  </a:lnTo>
                  <a:lnTo>
                    <a:pt x="0" y="7"/>
                  </a:lnTo>
                  <a:lnTo>
                    <a:pt x="11"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1" name="Freeform 40"/>
            <p:cNvSpPr/>
            <p:nvPr/>
          </p:nvSpPr>
          <p:spPr bwMode="auto">
            <a:xfrm>
              <a:off x="6070600" y="2435226"/>
              <a:ext cx="49213" cy="57150"/>
            </a:xfrm>
            <a:custGeom>
              <a:avLst/>
              <a:gdLst>
                <a:gd name="T0" fmla="*/ 19 w 31"/>
                <a:gd name="T1" fmla="*/ 36 h 36"/>
                <a:gd name="T2" fmla="*/ 31 w 31"/>
                <a:gd name="T3" fmla="*/ 8 h 36"/>
                <a:gd name="T4" fmla="*/ 12 w 31"/>
                <a:gd name="T5" fmla="*/ 0 h 36"/>
                <a:gd name="T6" fmla="*/ 0 w 31"/>
                <a:gd name="T7" fmla="*/ 28 h 36"/>
                <a:gd name="T8" fmla="*/ 19 w 31"/>
                <a:gd name="T9" fmla="*/ 36 h 36"/>
              </a:gdLst>
              <a:ahLst/>
              <a:cxnLst>
                <a:cxn ang="0">
                  <a:pos x="T0" y="T1"/>
                </a:cxn>
                <a:cxn ang="0">
                  <a:pos x="T2" y="T3"/>
                </a:cxn>
                <a:cxn ang="0">
                  <a:pos x="T4" y="T5"/>
                </a:cxn>
                <a:cxn ang="0">
                  <a:pos x="T6" y="T7"/>
                </a:cxn>
                <a:cxn ang="0">
                  <a:pos x="T8" y="T9"/>
                </a:cxn>
              </a:cxnLst>
              <a:rect l="0" t="0" r="r" b="b"/>
              <a:pathLst>
                <a:path w="31" h="36">
                  <a:moveTo>
                    <a:pt x="19" y="36"/>
                  </a:moveTo>
                  <a:lnTo>
                    <a:pt x="31" y="8"/>
                  </a:lnTo>
                  <a:lnTo>
                    <a:pt x="12" y="0"/>
                  </a:lnTo>
                  <a:lnTo>
                    <a:pt x="0" y="28"/>
                  </a:lnTo>
                  <a:lnTo>
                    <a:pt x="19" y="3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2" name="Freeform 41"/>
            <p:cNvSpPr/>
            <p:nvPr/>
          </p:nvSpPr>
          <p:spPr bwMode="auto">
            <a:xfrm>
              <a:off x="6176963" y="2554288"/>
              <a:ext cx="57150" cy="47625"/>
            </a:xfrm>
            <a:custGeom>
              <a:avLst/>
              <a:gdLst>
                <a:gd name="T0" fmla="*/ 8 w 36"/>
                <a:gd name="T1" fmla="*/ 30 h 30"/>
                <a:gd name="T2" fmla="*/ 36 w 36"/>
                <a:gd name="T3" fmla="*/ 18 h 30"/>
                <a:gd name="T4" fmla="*/ 29 w 36"/>
                <a:gd name="T5" fmla="*/ 0 h 30"/>
                <a:gd name="T6" fmla="*/ 0 w 36"/>
                <a:gd name="T7" fmla="*/ 11 h 30"/>
                <a:gd name="T8" fmla="*/ 8 w 36"/>
                <a:gd name="T9" fmla="*/ 30 h 30"/>
              </a:gdLst>
              <a:ahLst/>
              <a:cxnLst>
                <a:cxn ang="0">
                  <a:pos x="T0" y="T1"/>
                </a:cxn>
                <a:cxn ang="0">
                  <a:pos x="T2" y="T3"/>
                </a:cxn>
                <a:cxn ang="0">
                  <a:pos x="T4" y="T5"/>
                </a:cxn>
                <a:cxn ang="0">
                  <a:pos x="T6" y="T7"/>
                </a:cxn>
                <a:cxn ang="0">
                  <a:pos x="T8" y="T9"/>
                </a:cxn>
              </a:cxnLst>
              <a:rect l="0" t="0" r="r" b="b"/>
              <a:pathLst>
                <a:path w="36" h="30">
                  <a:moveTo>
                    <a:pt x="8" y="30"/>
                  </a:moveTo>
                  <a:lnTo>
                    <a:pt x="36" y="18"/>
                  </a:lnTo>
                  <a:lnTo>
                    <a:pt x="29" y="0"/>
                  </a:lnTo>
                  <a:lnTo>
                    <a:pt x="0" y="11"/>
                  </a:lnTo>
                  <a:lnTo>
                    <a:pt x="8" y="3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3" name="Freeform 42"/>
            <p:cNvSpPr/>
            <p:nvPr/>
          </p:nvSpPr>
          <p:spPr bwMode="auto">
            <a:xfrm>
              <a:off x="5795963" y="2547938"/>
              <a:ext cx="57150" cy="47625"/>
            </a:xfrm>
            <a:custGeom>
              <a:avLst/>
              <a:gdLst>
                <a:gd name="T0" fmla="*/ 28 w 36"/>
                <a:gd name="T1" fmla="*/ 30 h 30"/>
                <a:gd name="T2" fmla="*/ 36 w 36"/>
                <a:gd name="T3" fmla="*/ 12 h 30"/>
                <a:gd name="T4" fmla="*/ 8 w 36"/>
                <a:gd name="T5" fmla="*/ 0 h 30"/>
                <a:gd name="T6" fmla="*/ 0 w 36"/>
                <a:gd name="T7" fmla="*/ 18 h 30"/>
                <a:gd name="T8" fmla="*/ 28 w 36"/>
                <a:gd name="T9" fmla="*/ 30 h 30"/>
              </a:gdLst>
              <a:ahLst/>
              <a:cxnLst>
                <a:cxn ang="0">
                  <a:pos x="T0" y="T1"/>
                </a:cxn>
                <a:cxn ang="0">
                  <a:pos x="T2" y="T3"/>
                </a:cxn>
                <a:cxn ang="0">
                  <a:pos x="T4" y="T5"/>
                </a:cxn>
                <a:cxn ang="0">
                  <a:pos x="T6" y="T7"/>
                </a:cxn>
                <a:cxn ang="0">
                  <a:pos x="T8" y="T9"/>
                </a:cxn>
              </a:cxnLst>
              <a:rect l="0" t="0" r="r" b="b"/>
              <a:pathLst>
                <a:path w="36" h="30">
                  <a:moveTo>
                    <a:pt x="28" y="30"/>
                  </a:moveTo>
                  <a:lnTo>
                    <a:pt x="36" y="12"/>
                  </a:lnTo>
                  <a:lnTo>
                    <a:pt x="8" y="0"/>
                  </a:lnTo>
                  <a:lnTo>
                    <a:pt x="0" y="18"/>
                  </a:lnTo>
                  <a:lnTo>
                    <a:pt x="28" y="3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25" name="Freeform 6"/>
          <p:cNvSpPr/>
          <p:nvPr userDrawn="1"/>
        </p:nvSpPr>
        <p:spPr bwMode="auto">
          <a:xfrm>
            <a:off x="3213039" y="296368"/>
            <a:ext cx="8978961" cy="864888"/>
          </a:xfrm>
          <a:custGeom>
            <a:avLst/>
            <a:gdLst>
              <a:gd name="T0" fmla="*/ 6409 w 6533"/>
              <a:gd name="T1" fmla="*/ 0 h 617"/>
              <a:gd name="T2" fmla="*/ 0 w 6533"/>
              <a:gd name="T3" fmla="*/ 0 h 617"/>
              <a:gd name="T4" fmla="*/ 126 w 6533"/>
              <a:gd name="T5" fmla="*/ 310 h 617"/>
              <a:gd name="T6" fmla="*/ 0 w 6533"/>
              <a:gd name="T7" fmla="*/ 617 h 617"/>
              <a:gd name="T8" fmla="*/ 6409 w 6533"/>
              <a:gd name="T9" fmla="*/ 617 h 617"/>
              <a:gd name="T10" fmla="*/ 6533 w 6533"/>
              <a:gd name="T11" fmla="*/ 310 h 617"/>
              <a:gd name="T12" fmla="*/ 6409 w 6533"/>
              <a:gd name="T13" fmla="*/ 0 h 617"/>
              <a:gd name="connsiteX0" fmla="*/ 9810 w 9810"/>
              <a:gd name="connsiteY0" fmla="*/ 0 h 10000"/>
              <a:gd name="connsiteX1" fmla="*/ 0 w 9810"/>
              <a:gd name="connsiteY1" fmla="*/ 0 h 10000"/>
              <a:gd name="connsiteX2" fmla="*/ 193 w 9810"/>
              <a:gd name="connsiteY2" fmla="*/ 5024 h 10000"/>
              <a:gd name="connsiteX3" fmla="*/ 0 w 9810"/>
              <a:gd name="connsiteY3" fmla="*/ 10000 h 10000"/>
              <a:gd name="connsiteX4" fmla="*/ 9810 w 9810"/>
              <a:gd name="connsiteY4" fmla="*/ 10000 h 10000"/>
              <a:gd name="connsiteX5" fmla="*/ 7589 w 9810"/>
              <a:gd name="connsiteY5" fmla="*/ 5574 h 10000"/>
              <a:gd name="connsiteX6" fmla="*/ 9810 w 9810"/>
              <a:gd name="connsiteY6" fmla="*/ 0 h 10000"/>
              <a:gd name="connsiteX0-1" fmla="*/ 7021 w 10000"/>
              <a:gd name="connsiteY0-2" fmla="*/ 0 h 10000"/>
              <a:gd name="connsiteX1-3" fmla="*/ 0 w 10000"/>
              <a:gd name="connsiteY1-4" fmla="*/ 0 h 10000"/>
              <a:gd name="connsiteX2-5" fmla="*/ 197 w 10000"/>
              <a:gd name="connsiteY2-6" fmla="*/ 5024 h 10000"/>
              <a:gd name="connsiteX3-7" fmla="*/ 0 w 10000"/>
              <a:gd name="connsiteY3-8" fmla="*/ 10000 h 10000"/>
              <a:gd name="connsiteX4-9" fmla="*/ 10000 w 10000"/>
              <a:gd name="connsiteY4-10" fmla="*/ 10000 h 10000"/>
              <a:gd name="connsiteX5-11" fmla="*/ 7736 w 10000"/>
              <a:gd name="connsiteY5-12" fmla="*/ 5574 h 10000"/>
              <a:gd name="connsiteX6-13" fmla="*/ 7021 w 10000"/>
              <a:gd name="connsiteY6-14" fmla="*/ 0 h 10000"/>
              <a:gd name="connsiteX0-15" fmla="*/ 7021 w 7736"/>
              <a:gd name="connsiteY0-16" fmla="*/ 0 h 10038"/>
              <a:gd name="connsiteX1-17" fmla="*/ 0 w 7736"/>
              <a:gd name="connsiteY1-18" fmla="*/ 0 h 10038"/>
              <a:gd name="connsiteX2-19" fmla="*/ 197 w 7736"/>
              <a:gd name="connsiteY2-20" fmla="*/ 5024 h 10038"/>
              <a:gd name="connsiteX3-21" fmla="*/ 0 w 7736"/>
              <a:gd name="connsiteY3-22" fmla="*/ 10000 h 10038"/>
              <a:gd name="connsiteX4-23" fmla="*/ 7017 w 7736"/>
              <a:gd name="connsiteY4-24" fmla="*/ 10038 h 10038"/>
              <a:gd name="connsiteX5-25" fmla="*/ 7736 w 7736"/>
              <a:gd name="connsiteY5-26" fmla="*/ 5574 h 10038"/>
              <a:gd name="connsiteX6-27" fmla="*/ 7021 w 7736"/>
              <a:gd name="connsiteY6-28" fmla="*/ 0 h 10038"/>
              <a:gd name="connsiteX0-29" fmla="*/ 9076 w 9316"/>
              <a:gd name="connsiteY0-30" fmla="*/ 0 h 10000"/>
              <a:gd name="connsiteX1-31" fmla="*/ 0 w 9316"/>
              <a:gd name="connsiteY1-32" fmla="*/ 0 h 10000"/>
              <a:gd name="connsiteX2-33" fmla="*/ 255 w 9316"/>
              <a:gd name="connsiteY2-34" fmla="*/ 5005 h 10000"/>
              <a:gd name="connsiteX3-35" fmla="*/ 0 w 9316"/>
              <a:gd name="connsiteY3-36" fmla="*/ 9962 h 10000"/>
              <a:gd name="connsiteX4-37" fmla="*/ 9071 w 9316"/>
              <a:gd name="connsiteY4-38" fmla="*/ 10000 h 10000"/>
              <a:gd name="connsiteX5-39" fmla="*/ 9316 w 9316"/>
              <a:gd name="connsiteY5-40" fmla="*/ 5668 h 10000"/>
              <a:gd name="connsiteX6-41" fmla="*/ 9076 w 9316"/>
              <a:gd name="connsiteY6-42" fmla="*/ 0 h 10000"/>
              <a:gd name="connsiteX0-43" fmla="*/ 9742 w 10000"/>
              <a:gd name="connsiteY0-44" fmla="*/ 0 h 10000"/>
              <a:gd name="connsiteX1-45" fmla="*/ 0 w 10000"/>
              <a:gd name="connsiteY1-46" fmla="*/ 0 h 10000"/>
              <a:gd name="connsiteX2-47" fmla="*/ 274 w 10000"/>
              <a:gd name="connsiteY2-48" fmla="*/ 5005 h 10000"/>
              <a:gd name="connsiteX3-49" fmla="*/ 0 w 10000"/>
              <a:gd name="connsiteY3-50" fmla="*/ 9962 h 10000"/>
              <a:gd name="connsiteX4-51" fmla="*/ 9737 w 10000"/>
              <a:gd name="connsiteY4-52" fmla="*/ 10000 h 10000"/>
              <a:gd name="connsiteX5-53" fmla="*/ 10000 w 10000"/>
              <a:gd name="connsiteY5-54" fmla="*/ 5668 h 10000"/>
              <a:gd name="connsiteX6-55" fmla="*/ 9742 w 10000"/>
              <a:gd name="connsiteY6-56" fmla="*/ 0 h 10000"/>
              <a:gd name="connsiteX0-57" fmla="*/ 9742 w 9877"/>
              <a:gd name="connsiteY0-58" fmla="*/ 0 h 10000"/>
              <a:gd name="connsiteX1-59" fmla="*/ 0 w 9877"/>
              <a:gd name="connsiteY1-60" fmla="*/ 0 h 10000"/>
              <a:gd name="connsiteX2-61" fmla="*/ 274 w 9877"/>
              <a:gd name="connsiteY2-62" fmla="*/ 5005 h 10000"/>
              <a:gd name="connsiteX3-63" fmla="*/ 0 w 9877"/>
              <a:gd name="connsiteY3-64" fmla="*/ 9962 h 10000"/>
              <a:gd name="connsiteX4-65" fmla="*/ 9737 w 9877"/>
              <a:gd name="connsiteY4-66" fmla="*/ 10000 h 10000"/>
              <a:gd name="connsiteX5-67" fmla="*/ 9738 w 9877"/>
              <a:gd name="connsiteY5-68" fmla="*/ 5783 h 10000"/>
              <a:gd name="connsiteX6-69" fmla="*/ 9742 w 9877"/>
              <a:gd name="connsiteY6-70" fmla="*/ 0 h 10000"/>
              <a:gd name="connsiteX0-71" fmla="*/ 9863 w 9991"/>
              <a:gd name="connsiteY0-72" fmla="*/ 0 h 10000"/>
              <a:gd name="connsiteX1-73" fmla="*/ 0 w 9991"/>
              <a:gd name="connsiteY1-74" fmla="*/ 0 h 10000"/>
              <a:gd name="connsiteX2-75" fmla="*/ 277 w 9991"/>
              <a:gd name="connsiteY2-76" fmla="*/ 5005 h 10000"/>
              <a:gd name="connsiteX3-77" fmla="*/ 0 w 9991"/>
              <a:gd name="connsiteY3-78" fmla="*/ 9962 h 10000"/>
              <a:gd name="connsiteX4-79" fmla="*/ 9858 w 9991"/>
              <a:gd name="connsiteY4-80" fmla="*/ 10000 h 10000"/>
              <a:gd name="connsiteX5-81" fmla="*/ 9817 w 9991"/>
              <a:gd name="connsiteY5-82" fmla="*/ 5783 h 10000"/>
              <a:gd name="connsiteX6-83" fmla="*/ 9863 w 9991"/>
              <a:gd name="connsiteY6-84" fmla="*/ 0 h 10000"/>
              <a:gd name="connsiteX0-85" fmla="*/ 9872 w 10014"/>
              <a:gd name="connsiteY0-86" fmla="*/ 0 h 10000"/>
              <a:gd name="connsiteX1-87" fmla="*/ 0 w 10014"/>
              <a:gd name="connsiteY1-88" fmla="*/ 0 h 10000"/>
              <a:gd name="connsiteX2-89" fmla="*/ 277 w 10014"/>
              <a:gd name="connsiteY2-90" fmla="*/ 5005 h 10000"/>
              <a:gd name="connsiteX3-91" fmla="*/ 0 w 10014"/>
              <a:gd name="connsiteY3-92" fmla="*/ 9962 h 10000"/>
              <a:gd name="connsiteX4-93" fmla="*/ 9867 w 10014"/>
              <a:gd name="connsiteY4-94" fmla="*/ 10000 h 10000"/>
              <a:gd name="connsiteX5-95" fmla="*/ 9890 w 10014"/>
              <a:gd name="connsiteY5-96" fmla="*/ 5745 h 10000"/>
              <a:gd name="connsiteX6-97" fmla="*/ 9872 w 10014"/>
              <a:gd name="connsiteY6-98" fmla="*/ 0 h 10000"/>
              <a:gd name="connsiteX0-99" fmla="*/ 9872 w 10030"/>
              <a:gd name="connsiteY0-100" fmla="*/ 0 h 10000"/>
              <a:gd name="connsiteX1-101" fmla="*/ 0 w 10030"/>
              <a:gd name="connsiteY1-102" fmla="*/ 0 h 10000"/>
              <a:gd name="connsiteX2-103" fmla="*/ 277 w 10030"/>
              <a:gd name="connsiteY2-104" fmla="*/ 5005 h 10000"/>
              <a:gd name="connsiteX3-105" fmla="*/ 0 w 10030"/>
              <a:gd name="connsiteY3-106" fmla="*/ 9962 h 10000"/>
              <a:gd name="connsiteX4-107" fmla="*/ 9867 w 10030"/>
              <a:gd name="connsiteY4-108" fmla="*/ 10000 h 10000"/>
              <a:gd name="connsiteX5-109" fmla="*/ 9890 w 10030"/>
              <a:gd name="connsiteY5-110" fmla="*/ 5745 h 10000"/>
              <a:gd name="connsiteX6-111" fmla="*/ 9872 w 10030"/>
              <a:gd name="connsiteY6-112" fmla="*/ 0 h 10000"/>
              <a:gd name="connsiteX0-113" fmla="*/ 9872 w 9921"/>
              <a:gd name="connsiteY0-114" fmla="*/ 0 h 10000"/>
              <a:gd name="connsiteX1-115" fmla="*/ 0 w 9921"/>
              <a:gd name="connsiteY1-116" fmla="*/ 0 h 10000"/>
              <a:gd name="connsiteX2-117" fmla="*/ 277 w 9921"/>
              <a:gd name="connsiteY2-118" fmla="*/ 5005 h 10000"/>
              <a:gd name="connsiteX3-119" fmla="*/ 0 w 9921"/>
              <a:gd name="connsiteY3-120" fmla="*/ 9962 h 10000"/>
              <a:gd name="connsiteX4-121" fmla="*/ 9867 w 9921"/>
              <a:gd name="connsiteY4-122" fmla="*/ 10000 h 10000"/>
              <a:gd name="connsiteX5-123" fmla="*/ 9890 w 9921"/>
              <a:gd name="connsiteY5-124" fmla="*/ 5745 h 10000"/>
              <a:gd name="connsiteX6-125" fmla="*/ 9872 w 9921"/>
              <a:gd name="connsiteY6-126" fmla="*/ 0 h 10000"/>
              <a:gd name="connsiteX0-127" fmla="*/ 9951 w 9974"/>
              <a:gd name="connsiteY0-128" fmla="*/ 0 h 10000"/>
              <a:gd name="connsiteX1-129" fmla="*/ 0 w 9974"/>
              <a:gd name="connsiteY1-130" fmla="*/ 0 h 10000"/>
              <a:gd name="connsiteX2-131" fmla="*/ 279 w 9974"/>
              <a:gd name="connsiteY2-132" fmla="*/ 5005 h 10000"/>
              <a:gd name="connsiteX3-133" fmla="*/ 0 w 9974"/>
              <a:gd name="connsiteY3-134" fmla="*/ 9962 h 10000"/>
              <a:gd name="connsiteX4-135" fmla="*/ 9946 w 9974"/>
              <a:gd name="connsiteY4-136" fmla="*/ 10000 h 10000"/>
              <a:gd name="connsiteX5-137" fmla="*/ 9969 w 9974"/>
              <a:gd name="connsiteY5-138" fmla="*/ 5745 h 10000"/>
              <a:gd name="connsiteX6-139" fmla="*/ 9951 w 9974"/>
              <a:gd name="connsiteY6-140" fmla="*/ 0 h 10000"/>
              <a:gd name="connsiteX0-141" fmla="*/ 9977 w 10001"/>
              <a:gd name="connsiteY0-142" fmla="*/ 0 h 10000"/>
              <a:gd name="connsiteX1-143" fmla="*/ 0 w 10001"/>
              <a:gd name="connsiteY1-144" fmla="*/ 0 h 10000"/>
              <a:gd name="connsiteX2-145" fmla="*/ 280 w 10001"/>
              <a:gd name="connsiteY2-146" fmla="*/ 5005 h 10000"/>
              <a:gd name="connsiteX3-147" fmla="*/ 0 w 10001"/>
              <a:gd name="connsiteY3-148" fmla="*/ 9962 h 10000"/>
              <a:gd name="connsiteX4-149" fmla="*/ 9972 w 10001"/>
              <a:gd name="connsiteY4-150" fmla="*/ 10000 h 10000"/>
              <a:gd name="connsiteX5-151" fmla="*/ 9995 w 10001"/>
              <a:gd name="connsiteY5-152" fmla="*/ 5745 h 10000"/>
              <a:gd name="connsiteX6-153" fmla="*/ 9977 w 10001"/>
              <a:gd name="connsiteY6-154" fmla="*/ 0 h 10000"/>
              <a:gd name="connsiteX0-155" fmla="*/ 9977 w 10001"/>
              <a:gd name="connsiteY0-156" fmla="*/ 0 h 10000"/>
              <a:gd name="connsiteX1-157" fmla="*/ 0 w 10001"/>
              <a:gd name="connsiteY1-158" fmla="*/ 0 h 10000"/>
              <a:gd name="connsiteX2-159" fmla="*/ 280 w 10001"/>
              <a:gd name="connsiteY2-160" fmla="*/ 5005 h 10000"/>
              <a:gd name="connsiteX3-161" fmla="*/ 0 w 10001"/>
              <a:gd name="connsiteY3-162" fmla="*/ 9962 h 10000"/>
              <a:gd name="connsiteX4-163" fmla="*/ 9972 w 10001"/>
              <a:gd name="connsiteY4-164" fmla="*/ 10000 h 10000"/>
              <a:gd name="connsiteX5-165" fmla="*/ 9995 w 10001"/>
              <a:gd name="connsiteY5-166" fmla="*/ 5745 h 10000"/>
              <a:gd name="connsiteX6-167" fmla="*/ 9977 w 10001"/>
              <a:gd name="connsiteY6-168" fmla="*/ 0 h 10000"/>
              <a:gd name="connsiteX0-169" fmla="*/ 9977 w 10001"/>
              <a:gd name="connsiteY0-170" fmla="*/ 0 h 10000"/>
              <a:gd name="connsiteX1-171" fmla="*/ 0 w 10001"/>
              <a:gd name="connsiteY1-172" fmla="*/ 0 h 10000"/>
              <a:gd name="connsiteX2-173" fmla="*/ 280 w 10001"/>
              <a:gd name="connsiteY2-174" fmla="*/ 5005 h 10000"/>
              <a:gd name="connsiteX3-175" fmla="*/ 0 w 10001"/>
              <a:gd name="connsiteY3-176" fmla="*/ 9962 h 10000"/>
              <a:gd name="connsiteX4-177" fmla="*/ 9972 w 10001"/>
              <a:gd name="connsiteY4-178" fmla="*/ 10000 h 10000"/>
              <a:gd name="connsiteX5-179" fmla="*/ 9995 w 10001"/>
              <a:gd name="connsiteY5-180" fmla="*/ 5745 h 10000"/>
              <a:gd name="connsiteX6-181" fmla="*/ 9977 w 10001"/>
              <a:gd name="connsiteY6-182" fmla="*/ 0 h 10000"/>
              <a:gd name="connsiteX0-183" fmla="*/ 9977 w 9995"/>
              <a:gd name="connsiteY0-184" fmla="*/ 0 h 10000"/>
              <a:gd name="connsiteX1-185" fmla="*/ 0 w 9995"/>
              <a:gd name="connsiteY1-186" fmla="*/ 0 h 10000"/>
              <a:gd name="connsiteX2-187" fmla="*/ 280 w 9995"/>
              <a:gd name="connsiteY2-188" fmla="*/ 5005 h 10000"/>
              <a:gd name="connsiteX3-189" fmla="*/ 0 w 9995"/>
              <a:gd name="connsiteY3-190" fmla="*/ 9962 h 10000"/>
              <a:gd name="connsiteX4-191" fmla="*/ 9972 w 9995"/>
              <a:gd name="connsiteY4-192" fmla="*/ 10000 h 10000"/>
              <a:gd name="connsiteX5-193" fmla="*/ 9995 w 9995"/>
              <a:gd name="connsiteY5-194" fmla="*/ 5745 h 10000"/>
              <a:gd name="connsiteX6-195" fmla="*/ 9977 w 9995"/>
              <a:gd name="connsiteY6-196" fmla="*/ 0 h 10000"/>
              <a:gd name="connsiteX0-197" fmla="*/ 9999 w 10000"/>
              <a:gd name="connsiteY0-198" fmla="*/ 0 h 10000"/>
              <a:gd name="connsiteX1-199" fmla="*/ 0 w 10000"/>
              <a:gd name="connsiteY1-200" fmla="*/ 0 h 10000"/>
              <a:gd name="connsiteX2-201" fmla="*/ 280 w 10000"/>
              <a:gd name="connsiteY2-202" fmla="*/ 5005 h 10000"/>
              <a:gd name="connsiteX3-203" fmla="*/ 0 w 10000"/>
              <a:gd name="connsiteY3-204" fmla="*/ 9962 h 10000"/>
              <a:gd name="connsiteX4-205" fmla="*/ 9977 w 10000"/>
              <a:gd name="connsiteY4-206" fmla="*/ 10000 h 10000"/>
              <a:gd name="connsiteX5-207" fmla="*/ 10000 w 10000"/>
              <a:gd name="connsiteY5-208" fmla="*/ 5745 h 10000"/>
              <a:gd name="connsiteX6-209" fmla="*/ 9999 w 10000"/>
              <a:gd name="connsiteY6-210" fmla="*/ 0 h 10000"/>
              <a:gd name="connsiteX0-211" fmla="*/ 9999 w 10004"/>
              <a:gd name="connsiteY0-212" fmla="*/ 0 h 10000"/>
              <a:gd name="connsiteX1-213" fmla="*/ 0 w 10004"/>
              <a:gd name="connsiteY1-214" fmla="*/ 0 h 10000"/>
              <a:gd name="connsiteX2-215" fmla="*/ 280 w 10004"/>
              <a:gd name="connsiteY2-216" fmla="*/ 5005 h 10000"/>
              <a:gd name="connsiteX3-217" fmla="*/ 0 w 10004"/>
              <a:gd name="connsiteY3-218" fmla="*/ 9962 h 10000"/>
              <a:gd name="connsiteX4-219" fmla="*/ 10000 w 10004"/>
              <a:gd name="connsiteY4-220" fmla="*/ 10000 h 10000"/>
              <a:gd name="connsiteX5-221" fmla="*/ 10000 w 10004"/>
              <a:gd name="connsiteY5-222" fmla="*/ 5745 h 10000"/>
              <a:gd name="connsiteX6-223" fmla="*/ 9999 w 10004"/>
              <a:gd name="connsiteY6-224" fmla="*/ 0 h 10000"/>
              <a:gd name="connsiteX0-225" fmla="*/ 9999 w 10000"/>
              <a:gd name="connsiteY0-226" fmla="*/ 0 h 10000"/>
              <a:gd name="connsiteX1-227" fmla="*/ 0 w 10000"/>
              <a:gd name="connsiteY1-228" fmla="*/ 0 h 10000"/>
              <a:gd name="connsiteX2-229" fmla="*/ 280 w 10000"/>
              <a:gd name="connsiteY2-230" fmla="*/ 5005 h 10000"/>
              <a:gd name="connsiteX3-231" fmla="*/ 0 w 10000"/>
              <a:gd name="connsiteY3-232" fmla="*/ 9962 h 10000"/>
              <a:gd name="connsiteX4-233" fmla="*/ 10000 w 10000"/>
              <a:gd name="connsiteY4-234" fmla="*/ 10000 h 10000"/>
              <a:gd name="connsiteX5-235" fmla="*/ 10000 w 10000"/>
              <a:gd name="connsiteY5-236" fmla="*/ 5745 h 10000"/>
              <a:gd name="connsiteX6-237" fmla="*/ 9999 w 10000"/>
              <a:gd name="connsiteY6-238" fmla="*/ 0 h 10000"/>
              <a:gd name="connsiteX0-239" fmla="*/ 14796 w 14796"/>
              <a:gd name="connsiteY0-240" fmla="*/ 0 h 10000"/>
              <a:gd name="connsiteX1-241" fmla="*/ 0 w 14796"/>
              <a:gd name="connsiteY1-242" fmla="*/ 0 h 10000"/>
              <a:gd name="connsiteX2-243" fmla="*/ 280 w 14796"/>
              <a:gd name="connsiteY2-244" fmla="*/ 5005 h 10000"/>
              <a:gd name="connsiteX3-245" fmla="*/ 0 w 14796"/>
              <a:gd name="connsiteY3-246" fmla="*/ 9962 h 10000"/>
              <a:gd name="connsiteX4-247" fmla="*/ 10000 w 14796"/>
              <a:gd name="connsiteY4-248" fmla="*/ 10000 h 10000"/>
              <a:gd name="connsiteX5-249" fmla="*/ 10000 w 14796"/>
              <a:gd name="connsiteY5-250" fmla="*/ 5745 h 10000"/>
              <a:gd name="connsiteX6-251" fmla="*/ 14796 w 14796"/>
              <a:gd name="connsiteY6-252" fmla="*/ 0 h 10000"/>
              <a:gd name="connsiteX0-253" fmla="*/ 14796 w 14796"/>
              <a:gd name="connsiteY0-254" fmla="*/ 0 h 9968"/>
              <a:gd name="connsiteX1-255" fmla="*/ 0 w 14796"/>
              <a:gd name="connsiteY1-256" fmla="*/ 0 h 9968"/>
              <a:gd name="connsiteX2-257" fmla="*/ 280 w 14796"/>
              <a:gd name="connsiteY2-258" fmla="*/ 5005 h 9968"/>
              <a:gd name="connsiteX3-259" fmla="*/ 0 w 14796"/>
              <a:gd name="connsiteY3-260" fmla="*/ 9962 h 9968"/>
              <a:gd name="connsiteX4-261" fmla="*/ 14788 w 14796"/>
              <a:gd name="connsiteY4-262" fmla="*/ 9968 h 9968"/>
              <a:gd name="connsiteX5-263" fmla="*/ 10000 w 14796"/>
              <a:gd name="connsiteY5-264" fmla="*/ 5745 h 9968"/>
              <a:gd name="connsiteX6-265" fmla="*/ 14796 w 14796"/>
              <a:gd name="connsiteY6-266" fmla="*/ 0 h 9968"/>
              <a:gd name="connsiteX0-267" fmla="*/ 10000 w 10000"/>
              <a:gd name="connsiteY0-268" fmla="*/ 0 h 10000"/>
              <a:gd name="connsiteX1-269" fmla="*/ 0 w 10000"/>
              <a:gd name="connsiteY1-270" fmla="*/ 0 h 10000"/>
              <a:gd name="connsiteX2-271" fmla="*/ 189 w 10000"/>
              <a:gd name="connsiteY2-272" fmla="*/ 5021 h 10000"/>
              <a:gd name="connsiteX3-273" fmla="*/ 0 w 10000"/>
              <a:gd name="connsiteY3-274" fmla="*/ 9994 h 10000"/>
              <a:gd name="connsiteX4-275" fmla="*/ 9995 w 10000"/>
              <a:gd name="connsiteY4-276" fmla="*/ 10000 h 10000"/>
              <a:gd name="connsiteX5-277" fmla="*/ 9998 w 10000"/>
              <a:gd name="connsiteY5-278" fmla="*/ 6152 h 10000"/>
              <a:gd name="connsiteX6-279" fmla="*/ 10000 w 10000"/>
              <a:gd name="connsiteY6-280" fmla="*/ 0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0000" h="10000">
                <a:moveTo>
                  <a:pt x="10000" y="0"/>
                </a:moveTo>
                <a:lnTo>
                  <a:pt x="0" y="0"/>
                </a:lnTo>
                <a:cubicBezTo>
                  <a:pt x="62" y="1674"/>
                  <a:pt x="124" y="3347"/>
                  <a:pt x="189" y="5021"/>
                </a:cubicBezTo>
                <a:cubicBezTo>
                  <a:pt x="124" y="6679"/>
                  <a:pt x="62" y="8336"/>
                  <a:pt x="0" y="9994"/>
                </a:cubicBezTo>
                <a:lnTo>
                  <a:pt x="9995" y="10000"/>
                </a:lnTo>
                <a:cubicBezTo>
                  <a:pt x="9993" y="8184"/>
                  <a:pt x="9998" y="8051"/>
                  <a:pt x="9998" y="6152"/>
                </a:cubicBezTo>
                <a:cubicBezTo>
                  <a:pt x="9996" y="3296"/>
                  <a:pt x="10001" y="2674"/>
                  <a:pt x="10000" y="0"/>
                </a:cubicBez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6" name="Freeform 11"/>
          <p:cNvSpPr/>
          <p:nvPr userDrawn="1"/>
        </p:nvSpPr>
        <p:spPr bwMode="auto">
          <a:xfrm>
            <a:off x="310766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Layout>
</file>

<file path=ppt/slideLayouts/slideLayout194.xml><?xml version="1.0" encoding="utf-8"?>
<p:sldLayout xmlns:a="http://schemas.openxmlformats.org/drawingml/2006/main" xmlns:r="http://schemas.openxmlformats.org/officeDocument/2006/relationships" xmlns:p="http://schemas.openxmlformats.org/presentationml/2006/main" userDrawn="1">
  <p:cSld name="11#本节小结（可选）">
    <p:spTree>
      <p:nvGrpSpPr>
        <p:cNvPr id="1" name=""/>
        <p:cNvGrpSpPr/>
        <p:nvPr/>
      </p:nvGrpSpPr>
      <p:grpSpPr>
        <a:xfrm>
          <a:off x="0" y="0"/>
          <a:ext cx="0" cy="0"/>
          <a:chOff x="0" y="0"/>
          <a:chExt cx="0" cy="0"/>
        </a:xfrm>
      </p:grpSpPr>
      <p:sp>
        <p:nvSpPr>
          <p:cNvPr id="8" name="文本占位符 6"/>
          <p:cNvSpPr>
            <a:spLocks noGrp="1"/>
          </p:cNvSpPr>
          <p:nvPr>
            <p:ph type="body" sz="quarter" idx="10" hasCustomPrompt="1"/>
          </p:nvPr>
        </p:nvSpPr>
        <p:spPr>
          <a:xfrm>
            <a:off x="912285" y="1233487"/>
            <a:ext cx="10560049" cy="4680000"/>
          </a:xfrm>
        </p:spPr>
        <p:txBody>
          <a:bodyPr/>
          <a:lstStyle>
            <a:lvl1pPr algn="just">
              <a:defRPr>
                <a:latin typeface="+mn-ea"/>
                <a:ea typeface="+mn-ea"/>
                <a:cs typeface="Arial" panose="020B0604020202020204" pitchFamily="34" charset="0"/>
              </a:defRPr>
            </a:lvl1pPr>
            <a:lvl5pPr>
              <a:buNone/>
              <a:defRPr/>
            </a:lvl5pPr>
          </a:lstStyle>
          <a:p>
            <a:r>
              <a:rPr lang="zh-CN" altLang="en-US" dirty="0"/>
              <a:t>此版式用于每一节的</a:t>
            </a:r>
            <a:r>
              <a:rPr lang="zh-CN" altLang="en-US" dirty="0" smtClean="0"/>
              <a:t>总结</a:t>
            </a:r>
            <a:endParaRPr lang="zh-CN" altLang="en-US" dirty="0"/>
          </a:p>
        </p:txBody>
      </p:sp>
      <p:sp>
        <p:nvSpPr>
          <p:cNvPr id="5" name="TextBox 10"/>
          <p:cNvSpPr txBox="1"/>
          <p:nvPr userDrawn="1"/>
        </p:nvSpPr>
        <p:spPr bwMode="auto">
          <a:xfrm>
            <a:off x="1595500" y="408779"/>
            <a:ext cx="2016224" cy="639559"/>
          </a:xfrm>
          <a:prstGeom prst="rect">
            <a:avLst/>
          </a:prstGeom>
          <a:noFill/>
          <a:ln w="9525">
            <a:noFill/>
            <a:miter lim="800000"/>
          </a:ln>
        </p:spPr>
        <p:txBody>
          <a:bodyPr wrap="square" lIns="99980" tIns="49987" rIns="99980" bIns="49987" rtlCol="0">
            <a:spAutoFit/>
          </a:bodyPr>
          <a:lstStyle/>
          <a:p>
            <a:pPr defTabSz="1001395" eaLnBrk="0" hangingPunct="0"/>
            <a:r>
              <a:rPr lang="zh-CN" altLang="en-US" sz="3500" b="1" dirty="0" smtClean="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rPr>
              <a:t>本节小结</a:t>
            </a:r>
            <a:endParaRPr lang="zh-CN" altLang="en-US" sz="3500" b="1" dirty="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0"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11" name="组合 10"/>
          <p:cNvGrpSpPr/>
          <p:nvPr userDrawn="1"/>
        </p:nvGrpSpPr>
        <p:grpSpPr>
          <a:xfrm>
            <a:off x="515380" y="490848"/>
            <a:ext cx="470694" cy="475421"/>
            <a:chOff x="5540375" y="2868613"/>
            <a:chExt cx="1106488" cy="1117600"/>
          </a:xfrm>
          <a:solidFill>
            <a:schemeClr val="bg1"/>
          </a:solidFill>
        </p:grpSpPr>
        <p:sp>
          <p:nvSpPr>
            <p:cNvPr id="12" name="Freeform 6"/>
            <p:cNvSpPr/>
            <p:nvPr/>
          </p:nvSpPr>
          <p:spPr bwMode="auto">
            <a:xfrm>
              <a:off x="5970588" y="3251201"/>
              <a:ext cx="676275" cy="517525"/>
            </a:xfrm>
            <a:custGeom>
              <a:avLst/>
              <a:gdLst>
                <a:gd name="T0" fmla="*/ 40 w 180"/>
                <a:gd name="T1" fmla="*/ 42 h 138"/>
                <a:gd name="T2" fmla="*/ 27 w 180"/>
                <a:gd name="T3" fmla="*/ 42 h 138"/>
                <a:gd name="T4" fmla="*/ 3 w 180"/>
                <a:gd name="T5" fmla="*/ 66 h 138"/>
                <a:gd name="T6" fmla="*/ 3 w 180"/>
                <a:gd name="T7" fmla="*/ 79 h 138"/>
                <a:gd name="T8" fmla="*/ 59 w 180"/>
                <a:gd name="T9" fmla="*/ 135 h 138"/>
                <a:gd name="T10" fmla="*/ 72 w 180"/>
                <a:gd name="T11" fmla="*/ 135 h 138"/>
                <a:gd name="T12" fmla="*/ 176 w 180"/>
                <a:gd name="T13" fmla="*/ 31 h 138"/>
                <a:gd name="T14" fmla="*/ 176 w 180"/>
                <a:gd name="T15" fmla="*/ 18 h 138"/>
                <a:gd name="T16" fmla="*/ 162 w 180"/>
                <a:gd name="T17" fmla="*/ 4 h 138"/>
                <a:gd name="T18" fmla="*/ 149 w 180"/>
                <a:gd name="T19" fmla="*/ 3 h 138"/>
                <a:gd name="T20" fmla="*/ 74 w 180"/>
                <a:gd name="T21" fmla="*/ 66 h 138"/>
                <a:gd name="T22" fmla="*/ 60 w 180"/>
                <a:gd name="T23" fmla="*/ 65 h 138"/>
                <a:gd name="T24" fmla="*/ 40 w 180"/>
                <a:gd name="T25" fmla="*/ 4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0" h="138">
                  <a:moveTo>
                    <a:pt x="40" y="42"/>
                  </a:moveTo>
                  <a:cubicBezTo>
                    <a:pt x="36" y="39"/>
                    <a:pt x="30" y="38"/>
                    <a:pt x="27" y="42"/>
                  </a:cubicBezTo>
                  <a:cubicBezTo>
                    <a:pt x="3" y="66"/>
                    <a:pt x="3" y="66"/>
                    <a:pt x="3" y="66"/>
                  </a:cubicBezTo>
                  <a:cubicBezTo>
                    <a:pt x="0" y="69"/>
                    <a:pt x="0" y="75"/>
                    <a:pt x="3" y="79"/>
                  </a:cubicBezTo>
                  <a:cubicBezTo>
                    <a:pt x="59" y="135"/>
                    <a:pt x="59" y="135"/>
                    <a:pt x="59" y="135"/>
                  </a:cubicBezTo>
                  <a:cubicBezTo>
                    <a:pt x="63" y="138"/>
                    <a:pt x="69" y="138"/>
                    <a:pt x="72" y="135"/>
                  </a:cubicBezTo>
                  <a:cubicBezTo>
                    <a:pt x="176" y="31"/>
                    <a:pt x="176" y="31"/>
                    <a:pt x="176" y="31"/>
                  </a:cubicBezTo>
                  <a:cubicBezTo>
                    <a:pt x="179" y="27"/>
                    <a:pt x="180" y="21"/>
                    <a:pt x="176" y="18"/>
                  </a:cubicBezTo>
                  <a:cubicBezTo>
                    <a:pt x="162" y="4"/>
                    <a:pt x="162" y="4"/>
                    <a:pt x="162" y="4"/>
                  </a:cubicBezTo>
                  <a:cubicBezTo>
                    <a:pt x="159" y="0"/>
                    <a:pt x="153" y="0"/>
                    <a:pt x="149" y="3"/>
                  </a:cubicBezTo>
                  <a:cubicBezTo>
                    <a:pt x="74" y="66"/>
                    <a:pt x="74" y="66"/>
                    <a:pt x="74" y="66"/>
                  </a:cubicBezTo>
                  <a:cubicBezTo>
                    <a:pt x="70" y="69"/>
                    <a:pt x="64" y="68"/>
                    <a:pt x="60" y="65"/>
                  </a:cubicBezTo>
                  <a:lnTo>
                    <a:pt x="40" y="4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3" name="Freeform 7"/>
            <p:cNvSpPr/>
            <p:nvPr/>
          </p:nvSpPr>
          <p:spPr bwMode="auto">
            <a:xfrm>
              <a:off x="5540375" y="2868613"/>
              <a:ext cx="941388" cy="1117600"/>
            </a:xfrm>
            <a:custGeom>
              <a:avLst/>
              <a:gdLst>
                <a:gd name="T0" fmla="*/ 233 w 251"/>
                <a:gd name="T1" fmla="*/ 279 h 298"/>
                <a:gd name="T2" fmla="*/ 19 w 251"/>
                <a:gd name="T3" fmla="*/ 279 h 298"/>
                <a:gd name="T4" fmla="*/ 19 w 251"/>
                <a:gd name="T5" fmla="*/ 38 h 298"/>
                <a:gd name="T6" fmla="*/ 44 w 251"/>
                <a:gd name="T7" fmla="*/ 38 h 298"/>
                <a:gd name="T8" fmla="*/ 44 w 251"/>
                <a:gd name="T9" fmla="*/ 47 h 298"/>
                <a:gd name="T10" fmla="*/ 54 w 251"/>
                <a:gd name="T11" fmla="*/ 57 h 298"/>
                <a:gd name="T12" fmla="*/ 56 w 251"/>
                <a:gd name="T13" fmla="*/ 57 h 298"/>
                <a:gd name="T14" fmla="*/ 65 w 251"/>
                <a:gd name="T15" fmla="*/ 47 h 298"/>
                <a:gd name="T16" fmla="*/ 65 w 251"/>
                <a:gd name="T17" fmla="*/ 38 h 298"/>
                <a:gd name="T18" fmla="*/ 92 w 251"/>
                <a:gd name="T19" fmla="*/ 38 h 298"/>
                <a:gd name="T20" fmla="*/ 92 w 251"/>
                <a:gd name="T21" fmla="*/ 47 h 298"/>
                <a:gd name="T22" fmla="*/ 102 w 251"/>
                <a:gd name="T23" fmla="*/ 57 h 298"/>
                <a:gd name="T24" fmla="*/ 104 w 251"/>
                <a:gd name="T25" fmla="*/ 57 h 298"/>
                <a:gd name="T26" fmla="*/ 113 w 251"/>
                <a:gd name="T27" fmla="*/ 47 h 298"/>
                <a:gd name="T28" fmla="*/ 113 w 251"/>
                <a:gd name="T29" fmla="*/ 38 h 298"/>
                <a:gd name="T30" fmla="*/ 140 w 251"/>
                <a:gd name="T31" fmla="*/ 38 h 298"/>
                <a:gd name="T32" fmla="*/ 140 w 251"/>
                <a:gd name="T33" fmla="*/ 47 h 298"/>
                <a:gd name="T34" fmla="*/ 150 w 251"/>
                <a:gd name="T35" fmla="*/ 57 h 298"/>
                <a:gd name="T36" fmla="*/ 152 w 251"/>
                <a:gd name="T37" fmla="*/ 57 h 298"/>
                <a:gd name="T38" fmla="*/ 161 w 251"/>
                <a:gd name="T39" fmla="*/ 47 h 298"/>
                <a:gd name="T40" fmla="*/ 161 w 251"/>
                <a:gd name="T41" fmla="*/ 38 h 298"/>
                <a:gd name="T42" fmla="*/ 189 w 251"/>
                <a:gd name="T43" fmla="*/ 38 h 298"/>
                <a:gd name="T44" fmla="*/ 189 w 251"/>
                <a:gd name="T45" fmla="*/ 47 h 298"/>
                <a:gd name="T46" fmla="*/ 198 w 251"/>
                <a:gd name="T47" fmla="*/ 57 h 298"/>
                <a:gd name="T48" fmla="*/ 200 w 251"/>
                <a:gd name="T49" fmla="*/ 57 h 298"/>
                <a:gd name="T50" fmla="*/ 210 w 251"/>
                <a:gd name="T51" fmla="*/ 47 h 298"/>
                <a:gd name="T52" fmla="*/ 210 w 251"/>
                <a:gd name="T53" fmla="*/ 38 h 298"/>
                <a:gd name="T54" fmla="*/ 215 w 251"/>
                <a:gd name="T55" fmla="*/ 38 h 298"/>
                <a:gd name="T56" fmla="*/ 233 w 251"/>
                <a:gd name="T57" fmla="*/ 55 h 298"/>
                <a:gd name="T58" fmla="*/ 233 w 251"/>
                <a:gd name="T59" fmla="*/ 114 h 298"/>
                <a:gd name="T60" fmla="*/ 251 w 251"/>
                <a:gd name="T61" fmla="*/ 98 h 298"/>
                <a:gd name="T62" fmla="*/ 251 w 251"/>
                <a:gd name="T63" fmla="*/ 47 h 298"/>
                <a:gd name="T64" fmla="*/ 223 w 251"/>
                <a:gd name="T65" fmla="*/ 19 h 298"/>
                <a:gd name="T66" fmla="*/ 210 w 251"/>
                <a:gd name="T67" fmla="*/ 19 h 298"/>
                <a:gd name="T68" fmla="*/ 210 w 251"/>
                <a:gd name="T69" fmla="*/ 10 h 298"/>
                <a:gd name="T70" fmla="*/ 200 w 251"/>
                <a:gd name="T71" fmla="*/ 0 h 298"/>
                <a:gd name="T72" fmla="*/ 198 w 251"/>
                <a:gd name="T73" fmla="*/ 0 h 298"/>
                <a:gd name="T74" fmla="*/ 189 w 251"/>
                <a:gd name="T75" fmla="*/ 10 h 298"/>
                <a:gd name="T76" fmla="*/ 189 w 251"/>
                <a:gd name="T77" fmla="*/ 19 h 298"/>
                <a:gd name="T78" fmla="*/ 161 w 251"/>
                <a:gd name="T79" fmla="*/ 19 h 298"/>
                <a:gd name="T80" fmla="*/ 161 w 251"/>
                <a:gd name="T81" fmla="*/ 10 h 298"/>
                <a:gd name="T82" fmla="*/ 152 w 251"/>
                <a:gd name="T83" fmla="*/ 0 h 298"/>
                <a:gd name="T84" fmla="*/ 150 w 251"/>
                <a:gd name="T85" fmla="*/ 0 h 298"/>
                <a:gd name="T86" fmla="*/ 140 w 251"/>
                <a:gd name="T87" fmla="*/ 10 h 298"/>
                <a:gd name="T88" fmla="*/ 140 w 251"/>
                <a:gd name="T89" fmla="*/ 19 h 298"/>
                <a:gd name="T90" fmla="*/ 113 w 251"/>
                <a:gd name="T91" fmla="*/ 19 h 298"/>
                <a:gd name="T92" fmla="*/ 113 w 251"/>
                <a:gd name="T93" fmla="*/ 10 h 298"/>
                <a:gd name="T94" fmla="*/ 104 w 251"/>
                <a:gd name="T95" fmla="*/ 0 h 298"/>
                <a:gd name="T96" fmla="*/ 102 w 251"/>
                <a:gd name="T97" fmla="*/ 0 h 298"/>
                <a:gd name="T98" fmla="*/ 92 w 251"/>
                <a:gd name="T99" fmla="*/ 10 h 298"/>
                <a:gd name="T100" fmla="*/ 92 w 251"/>
                <a:gd name="T101" fmla="*/ 19 h 298"/>
                <a:gd name="T102" fmla="*/ 65 w 251"/>
                <a:gd name="T103" fmla="*/ 19 h 298"/>
                <a:gd name="T104" fmla="*/ 65 w 251"/>
                <a:gd name="T105" fmla="*/ 10 h 298"/>
                <a:gd name="T106" fmla="*/ 56 w 251"/>
                <a:gd name="T107" fmla="*/ 0 h 298"/>
                <a:gd name="T108" fmla="*/ 54 w 251"/>
                <a:gd name="T109" fmla="*/ 0 h 298"/>
                <a:gd name="T110" fmla="*/ 44 w 251"/>
                <a:gd name="T111" fmla="*/ 10 h 298"/>
                <a:gd name="T112" fmla="*/ 44 w 251"/>
                <a:gd name="T113" fmla="*/ 19 h 298"/>
                <a:gd name="T114" fmla="*/ 0 w 251"/>
                <a:gd name="T115" fmla="*/ 19 h 298"/>
                <a:gd name="T116" fmla="*/ 0 w 251"/>
                <a:gd name="T117" fmla="*/ 298 h 298"/>
                <a:gd name="T118" fmla="*/ 251 w 251"/>
                <a:gd name="T119" fmla="*/ 298 h 298"/>
                <a:gd name="T120" fmla="*/ 251 w 251"/>
                <a:gd name="T121" fmla="*/ 199 h 298"/>
                <a:gd name="T122" fmla="*/ 233 w 251"/>
                <a:gd name="T123" fmla="*/ 218 h 298"/>
                <a:gd name="T124" fmla="*/ 233 w 251"/>
                <a:gd name="T125" fmla="*/ 279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51" h="298">
                  <a:moveTo>
                    <a:pt x="233" y="279"/>
                  </a:moveTo>
                  <a:cubicBezTo>
                    <a:pt x="19" y="279"/>
                    <a:pt x="19" y="279"/>
                    <a:pt x="19" y="279"/>
                  </a:cubicBezTo>
                  <a:cubicBezTo>
                    <a:pt x="19" y="38"/>
                    <a:pt x="19" y="38"/>
                    <a:pt x="19" y="38"/>
                  </a:cubicBezTo>
                  <a:cubicBezTo>
                    <a:pt x="44" y="38"/>
                    <a:pt x="44" y="38"/>
                    <a:pt x="44" y="38"/>
                  </a:cubicBezTo>
                  <a:cubicBezTo>
                    <a:pt x="44" y="47"/>
                    <a:pt x="44" y="47"/>
                    <a:pt x="44" y="47"/>
                  </a:cubicBezTo>
                  <a:cubicBezTo>
                    <a:pt x="44" y="52"/>
                    <a:pt x="48" y="57"/>
                    <a:pt x="54" y="57"/>
                  </a:cubicBezTo>
                  <a:cubicBezTo>
                    <a:pt x="56" y="57"/>
                    <a:pt x="56" y="57"/>
                    <a:pt x="56" y="57"/>
                  </a:cubicBezTo>
                  <a:cubicBezTo>
                    <a:pt x="61" y="57"/>
                    <a:pt x="65" y="52"/>
                    <a:pt x="65" y="47"/>
                  </a:cubicBezTo>
                  <a:cubicBezTo>
                    <a:pt x="65" y="38"/>
                    <a:pt x="65" y="38"/>
                    <a:pt x="65" y="38"/>
                  </a:cubicBezTo>
                  <a:cubicBezTo>
                    <a:pt x="92" y="38"/>
                    <a:pt x="92" y="38"/>
                    <a:pt x="92" y="38"/>
                  </a:cubicBezTo>
                  <a:cubicBezTo>
                    <a:pt x="92" y="47"/>
                    <a:pt x="92" y="47"/>
                    <a:pt x="92" y="47"/>
                  </a:cubicBezTo>
                  <a:cubicBezTo>
                    <a:pt x="92" y="52"/>
                    <a:pt x="97" y="57"/>
                    <a:pt x="102" y="57"/>
                  </a:cubicBezTo>
                  <a:cubicBezTo>
                    <a:pt x="104" y="57"/>
                    <a:pt x="104" y="57"/>
                    <a:pt x="104" y="57"/>
                  </a:cubicBezTo>
                  <a:cubicBezTo>
                    <a:pt x="109" y="57"/>
                    <a:pt x="113" y="52"/>
                    <a:pt x="113" y="47"/>
                  </a:cubicBezTo>
                  <a:cubicBezTo>
                    <a:pt x="113" y="38"/>
                    <a:pt x="113" y="38"/>
                    <a:pt x="113" y="38"/>
                  </a:cubicBezTo>
                  <a:cubicBezTo>
                    <a:pt x="140" y="38"/>
                    <a:pt x="140" y="38"/>
                    <a:pt x="140" y="38"/>
                  </a:cubicBezTo>
                  <a:cubicBezTo>
                    <a:pt x="140" y="47"/>
                    <a:pt x="140" y="47"/>
                    <a:pt x="140" y="47"/>
                  </a:cubicBezTo>
                  <a:cubicBezTo>
                    <a:pt x="140" y="52"/>
                    <a:pt x="145" y="57"/>
                    <a:pt x="150" y="57"/>
                  </a:cubicBezTo>
                  <a:cubicBezTo>
                    <a:pt x="152" y="57"/>
                    <a:pt x="152" y="57"/>
                    <a:pt x="152" y="57"/>
                  </a:cubicBezTo>
                  <a:cubicBezTo>
                    <a:pt x="157" y="57"/>
                    <a:pt x="161" y="52"/>
                    <a:pt x="161" y="47"/>
                  </a:cubicBezTo>
                  <a:cubicBezTo>
                    <a:pt x="161" y="38"/>
                    <a:pt x="161" y="38"/>
                    <a:pt x="161" y="38"/>
                  </a:cubicBezTo>
                  <a:cubicBezTo>
                    <a:pt x="189" y="38"/>
                    <a:pt x="189" y="38"/>
                    <a:pt x="189" y="38"/>
                  </a:cubicBezTo>
                  <a:cubicBezTo>
                    <a:pt x="189" y="47"/>
                    <a:pt x="189" y="47"/>
                    <a:pt x="189" y="47"/>
                  </a:cubicBezTo>
                  <a:cubicBezTo>
                    <a:pt x="189" y="52"/>
                    <a:pt x="193" y="57"/>
                    <a:pt x="198" y="57"/>
                  </a:cubicBezTo>
                  <a:cubicBezTo>
                    <a:pt x="200" y="57"/>
                    <a:pt x="200" y="57"/>
                    <a:pt x="200" y="57"/>
                  </a:cubicBezTo>
                  <a:cubicBezTo>
                    <a:pt x="205" y="57"/>
                    <a:pt x="210" y="52"/>
                    <a:pt x="210" y="47"/>
                  </a:cubicBezTo>
                  <a:cubicBezTo>
                    <a:pt x="210" y="38"/>
                    <a:pt x="210" y="38"/>
                    <a:pt x="210" y="38"/>
                  </a:cubicBezTo>
                  <a:cubicBezTo>
                    <a:pt x="215" y="38"/>
                    <a:pt x="215" y="38"/>
                    <a:pt x="215" y="38"/>
                  </a:cubicBezTo>
                  <a:cubicBezTo>
                    <a:pt x="233" y="55"/>
                    <a:pt x="233" y="55"/>
                    <a:pt x="233" y="55"/>
                  </a:cubicBezTo>
                  <a:cubicBezTo>
                    <a:pt x="233" y="114"/>
                    <a:pt x="233" y="114"/>
                    <a:pt x="233" y="114"/>
                  </a:cubicBezTo>
                  <a:cubicBezTo>
                    <a:pt x="251" y="98"/>
                    <a:pt x="251" y="98"/>
                    <a:pt x="251" y="98"/>
                  </a:cubicBezTo>
                  <a:cubicBezTo>
                    <a:pt x="251" y="47"/>
                    <a:pt x="251" y="47"/>
                    <a:pt x="251" y="47"/>
                  </a:cubicBezTo>
                  <a:cubicBezTo>
                    <a:pt x="223" y="19"/>
                    <a:pt x="223" y="19"/>
                    <a:pt x="223" y="19"/>
                  </a:cubicBezTo>
                  <a:cubicBezTo>
                    <a:pt x="210" y="19"/>
                    <a:pt x="210" y="19"/>
                    <a:pt x="210" y="19"/>
                  </a:cubicBezTo>
                  <a:cubicBezTo>
                    <a:pt x="210" y="10"/>
                    <a:pt x="210" y="10"/>
                    <a:pt x="210" y="10"/>
                  </a:cubicBezTo>
                  <a:cubicBezTo>
                    <a:pt x="210" y="4"/>
                    <a:pt x="205" y="0"/>
                    <a:pt x="200" y="0"/>
                  </a:cubicBezTo>
                  <a:cubicBezTo>
                    <a:pt x="198" y="0"/>
                    <a:pt x="198" y="0"/>
                    <a:pt x="198" y="0"/>
                  </a:cubicBezTo>
                  <a:cubicBezTo>
                    <a:pt x="193" y="0"/>
                    <a:pt x="189" y="4"/>
                    <a:pt x="189" y="10"/>
                  </a:cubicBezTo>
                  <a:cubicBezTo>
                    <a:pt x="189" y="19"/>
                    <a:pt x="189" y="19"/>
                    <a:pt x="189" y="19"/>
                  </a:cubicBezTo>
                  <a:cubicBezTo>
                    <a:pt x="161" y="19"/>
                    <a:pt x="161" y="19"/>
                    <a:pt x="161" y="19"/>
                  </a:cubicBezTo>
                  <a:cubicBezTo>
                    <a:pt x="161" y="10"/>
                    <a:pt x="161" y="10"/>
                    <a:pt x="161" y="10"/>
                  </a:cubicBezTo>
                  <a:cubicBezTo>
                    <a:pt x="161" y="4"/>
                    <a:pt x="157" y="0"/>
                    <a:pt x="152" y="0"/>
                  </a:cubicBezTo>
                  <a:cubicBezTo>
                    <a:pt x="150" y="0"/>
                    <a:pt x="150" y="0"/>
                    <a:pt x="150" y="0"/>
                  </a:cubicBezTo>
                  <a:cubicBezTo>
                    <a:pt x="145" y="0"/>
                    <a:pt x="140" y="4"/>
                    <a:pt x="140" y="10"/>
                  </a:cubicBezTo>
                  <a:cubicBezTo>
                    <a:pt x="140" y="19"/>
                    <a:pt x="140" y="19"/>
                    <a:pt x="140" y="19"/>
                  </a:cubicBezTo>
                  <a:cubicBezTo>
                    <a:pt x="113" y="19"/>
                    <a:pt x="113" y="19"/>
                    <a:pt x="113" y="19"/>
                  </a:cubicBezTo>
                  <a:cubicBezTo>
                    <a:pt x="113" y="10"/>
                    <a:pt x="113" y="10"/>
                    <a:pt x="113" y="10"/>
                  </a:cubicBezTo>
                  <a:cubicBezTo>
                    <a:pt x="113" y="4"/>
                    <a:pt x="109" y="0"/>
                    <a:pt x="104" y="0"/>
                  </a:cubicBezTo>
                  <a:cubicBezTo>
                    <a:pt x="102" y="0"/>
                    <a:pt x="102" y="0"/>
                    <a:pt x="102" y="0"/>
                  </a:cubicBezTo>
                  <a:cubicBezTo>
                    <a:pt x="97" y="0"/>
                    <a:pt x="92" y="4"/>
                    <a:pt x="92" y="10"/>
                  </a:cubicBezTo>
                  <a:cubicBezTo>
                    <a:pt x="92" y="19"/>
                    <a:pt x="92" y="19"/>
                    <a:pt x="92" y="19"/>
                  </a:cubicBezTo>
                  <a:cubicBezTo>
                    <a:pt x="65" y="19"/>
                    <a:pt x="65" y="19"/>
                    <a:pt x="65" y="19"/>
                  </a:cubicBezTo>
                  <a:cubicBezTo>
                    <a:pt x="65" y="10"/>
                    <a:pt x="65" y="10"/>
                    <a:pt x="65" y="10"/>
                  </a:cubicBezTo>
                  <a:cubicBezTo>
                    <a:pt x="65" y="4"/>
                    <a:pt x="61" y="0"/>
                    <a:pt x="56" y="0"/>
                  </a:cubicBezTo>
                  <a:cubicBezTo>
                    <a:pt x="54" y="0"/>
                    <a:pt x="54" y="0"/>
                    <a:pt x="54" y="0"/>
                  </a:cubicBezTo>
                  <a:cubicBezTo>
                    <a:pt x="48" y="0"/>
                    <a:pt x="44" y="4"/>
                    <a:pt x="44" y="10"/>
                  </a:cubicBezTo>
                  <a:cubicBezTo>
                    <a:pt x="44" y="19"/>
                    <a:pt x="44" y="19"/>
                    <a:pt x="44" y="19"/>
                  </a:cubicBezTo>
                  <a:cubicBezTo>
                    <a:pt x="0" y="19"/>
                    <a:pt x="0" y="19"/>
                    <a:pt x="0" y="19"/>
                  </a:cubicBezTo>
                  <a:cubicBezTo>
                    <a:pt x="0" y="298"/>
                    <a:pt x="0" y="298"/>
                    <a:pt x="0" y="298"/>
                  </a:cubicBezTo>
                  <a:cubicBezTo>
                    <a:pt x="251" y="298"/>
                    <a:pt x="251" y="298"/>
                    <a:pt x="251" y="298"/>
                  </a:cubicBezTo>
                  <a:cubicBezTo>
                    <a:pt x="251" y="199"/>
                    <a:pt x="251" y="199"/>
                    <a:pt x="251" y="199"/>
                  </a:cubicBezTo>
                  <a:cubicBezTo>
                    <a:pt x="233" y="218"/>
                    <a:pt x="233" y="218"/>
                    <a:pt x="233" y="218"/>
                  </a:cubicBezTo>
                  <a:lnTo>
                    <a:pt x="233" y="27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Tree>
  </p:cSld>
  <p:clrMapOvr>
    <a:masterClrMapping/>
  </p:clrMapOvr>
  <p:timing>
    <p:tnLst>
      <p:par>
        <p:cTn id="1" dur="indefinite" restart="never" nodeType="tmRoot"/>
      </p:par>
    </p:tnLst>
  </p:timing>
</p:sldLayout>
</file>

<file path=ppt/slideLayouts/slideLayout195.xml><?xml version="1.0" encoding="utf-8"?>
<p:sldLayout xmlns:a="http://schemas.openxmlformats.org/drawingml/2006/main" xmlns:r="http://schemas.openxmlformats.org/officeDocument/2006/relationships" xmlns:p="http://schemas.openxmlformats.org/presentationml/2006/main" userDrawn="1">
  <p:cSld name="10#思考题">
    <p:spTree>
      <p:nvGrpSpPr>
        <p:cNvPr id="1" name=""/>
        <p:cNvGrpSpPr/>
        <p:nvPr/>
      </p:nvGrpSpPr>
      <p:grpSpPr>
        <a:xfrm>
          <a:off x="0" y="0"/>
          <a:ext cx="0" cy="0"/>
          <a:chOff x="0" y="0"/>
          <a:chExt cx="0" cy="0"/>
        </a:xfrm>
      </p:grpSpPr>
      <p:sp>
        <p:nvSpPr>
          <p:cNvPr id="4" name="文本占位符 6"/>
          <p:cNvSpPr>
            <a:spLocks noGrp="1"/>
          </p:cNvSpPr>
          <p:nvPr>
            <p:ph type="body" sz="quarter" idx="10" hasCustomPrompt="1"/>
          </p:nvPr>
        </p:nvSpPr>
        <p:spPr>
          <a:xfrm>
            <a:off x="912285" y="1233487"/>
            <a:ext cx="10560049" cy="4680000"/>
          </a:xfrm>
        </p:spPr>
        <p:txBody>
          <a:bodyPr/>
          <a:lstStyle>
            <a:lvl1pPr marL="457200" marR="0" indent="-457200" algn="just" defTabSz="802005" rtl="0" eaLnBrk="1" fontAlgn="base" latinLnBrk="0" hangingPunct="1">
              <a:lnSpc>
                <a:spcPct val="140000"/>
              </a:lnSpc>
              <a:spcBef>
                <a:spcPct val="30000"/>
              </a:spcBef>
              <a:spcAft>
                <a:spcPct val="0"/>
              </a:spcAft>
              <a:buClr>
                <a:srgbClr val="808080"/>
              </a:buClr>
              <a:buSzPct val="100000"/>
              <a:buFont typeface="+mj-lt"/>
              <a:buAutoNum type="arabicPeriod"/>
              <a:defRPr sz="2000">
                <a:latin typeface="+mn-ea"/>
                <a:ea typeface="+mn-ea"/>
                <a:cs typeface="Arial" panose="020B0604020202020204" pitchFamily="34" charset="0"/>
              </a:defRPr>
            </a:lvl1pPr>
            <a:lvl2pPr marL="401320" indent="0" algn="just">
              <a:buSzPct val="100000"/>
              <a:buFont typeface="+mj-lt"/>
              <a:buNone/>
              <a:defRPr sz="1800"/>
            </a:lvl2pPr>
            <a:lvl3pPr>
              <a:defRPr/>
            </a:lvl3pPr>
            <a:lvl5pPr>
              <a:buNone/>
              <a:defRPr/>
            </a:lvl5pPr>
          </a:lstStyle>
          <a:p>
            <a:r>
              <a:rPr lang="zh-CN" altLang="en-US" dirty="0"/>
              <a:t>此版式用于思考题</a:t>
            </a:r>
            <a:r>
              <a:rPr lang="en-US" altLang="zh-CN" dirty="0"/>
              <a:t>-201501</a:t>
            </a:r>
            <a:r>
              <a:rPr lang="zh-CN" altLang="en-US" dirty="0"/>
              <a:t>具体格式（序号格式需以模板展示</a:t>
            </a:r>
            <a:r>
              <a:rPr lang="zh-CN" altLang="en-US" dirty="0" smtClean="0"/>
              <a:t>）</a:t>
            </a:r>
            <a:endParaRPr lang="en-US" altLang="zh-CN" dirty="0"/>
          </a:p>
        </p:txBody>
      </p:sp>
      <p:sp>
        <p:nvSpPr>
          <p:cNvPr id="5" name="TextBox 10"/>
          <p:cNvSpPr txBox="1"/>
          <p:nvPr userDrawn="1"/>
        </p:nvSpPr>
        <p:spPr bwMode="auto">
          <a:xfrm>
            <a:off x="1595500" y="408779"/>
            <a:ext cx="1665402" cy="639559"/>
          </a:xfrm>
          <a:prstGeom prst="rect">
            <a:avLst/>
          </a:prstGeom>
          <a:noFill/>
          <a:ln w="9525">
            <a:noFill/>
            <a:miter lim="800000"/>
          </a:ln>
        </p:spPr>
        <p:txBody>
          <a:bodyPr wrap="square" lIns="99980" tIns="49987" rIns="99980" bIns="49987" rtlCol="0">
            <a:spAutoFit/>
          </a:bodyPr>
          <a:lstStyle/>
          <a:p>
            <a:pPr defTabSz="1001395" eaLnBrk="0" hangingPunct="0"/>
            <a:r>
              <a:rPr lang="zh-CN" altLang="en-US" sz="3500" b="1" dirty="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rPr>
              <a:t>思考题</a:t>
            </a:r>
            <a:endParaRPr lang="zh-CN" altLang="en-US" sz="3500" b="1" dirty="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9"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10" name="组合 9"/>
          <p:cNvGrpSpPr/>
          <p:nvPr userDrawn="1"/>
        </p:nvGrpSpPr>
        <p:grpSpPr>
          <a:xfrm>
            <a:off x="479376" y="424270"/>
            <a:ext cx="495619" cy="592462"/>
            <a:chOff x="5554662" y="2422526"/>
            <a:chExt cx="690564" cy="825500"/>
          </a:xfrm>
          <a:solidFill>
            <a:schemeClr val="bg1"/>
          </a:solidFill>
        </p:grpSpPr>
        <p:sp>
          <p:nvSpPr>
            <p:cNvPr id="11" name="Freeform 30"/>
            <p:cNvSpPr/>
            <p:nvPr/>
          </p:nvSpPr>
          <p:spPr bwMode="auto">
            <a:xfrm>
              <a:off x="5554662" y="2487613"/>
              <a:ext cx="258763" cy="760413"/>
            </a:xfrm>
            <a:custGeom>
              <a:avLst/>
              <a:gdLst>
                <a:gd name="T0" fmla="*/ 233 w 245"/>
                <a:gd name="T1" fmla="*/ 722 h 722"/>
                <a:gd name="T2" fmla="*/ 245 w 245"/>
                <a:gd name="T3" fmla="*/ 710 h 722"/>
                <a:gd name="T4" fmla="*/ 245 w 245"/>
                <a:gd name="T5" fmla="*/ 614 h 722"/>
                <a:gd name="T6" fmla="*/ 187 w 245"/>
                <a:gd name="T7" fmla="*/ 559 h 722"/>
                <a:gd name="T8" fmla="*/ 93 w 245"/>
                <a:gd name="T9" fmla="*/ 499 h 722"/>
                <a:gd name="T10" fmla="*/ 93 w 245"/>
                <a:gd name="T11" fmla="*/ 401 h 722"/>
                <a:gd name="T12" fmla="*/ 82 w 245"/>
                <a:gd name="T13" fmla="*/ 398 h 722"/>
                <a:gd name="T14" fmla="*/ 38 w 245"/>
                <a:gd name="T15" fmla="*/ 381 h 722"/>
                <a:gd name="T16" fmla="*/ 102 w 245"/>
                <a:gd name="T17" fmla="*/ 255 h 722"/>
                <a:gd name="T18" fmla="*/ 106 w 245"/>
                <a:gd name="T19" fmla="*/ 250 h 722"/>
                <a:gd name="T20" fmla="*/ 105 w 245"/>
                <a:gd name="T21" fmla="*/ 244 h 722"/>
                <a:gd name="T22" fmla="*/ 218 w 245"/>
                <a:gd name="T23" fmla="*/ 31 h 722"/>
                <a:gd name="T24" fmla="*/ 225 w 245"/>
                <a:gd name="T25" fmla="*/ 15 h 722"/>
                <a:gd name="T26" fmla="*/ 222 w 245"/>
                <a:gd name="T27" fmla="*/ 9 h 722"/>
                <a:gd name="T28" fmla="*/ 207 w 245"/>
                <a:gd name="T29" fmla="*/ 3 h 722"/>
                <a:gd name="T30" fmla="*/ 86 w 245"/>
                <a:gd name="T31" fmla="*/ 148 h 722"/>
                <a:gd name="T32" fmla="*/ 75 w 245"/>
                <a:gd name="T33" fmla="*/ 240 h 722"/>
                <a:gd name="T34" fmla="*/ 8 w 245"/>
                <a:gd name="T35" fmla="*/ 390 h 722"/>
                <a:gd name="T36" fmla="*/ 8 w 245"/>
                <a:gd name="T37" fmla="*/ 391 h 722"/>
                <a:gd name="T38" fmla="*/ 8 w 245"/>
                <a:gd name="T39" fmla="*/ 393 h 722"/>
                <a:gd name="T40" fmla="*/ 63 w 245"/>
                <a:gd name="T41" fmla="*/ 424 h 722"/>
                <a:gd name="T42" fmla="*/ 63 w 245"/>
                <a:gd name="T43" fmla="*/ 500 h 722"/>
                <a:gd name="T44" fmla="*/ 179 w 245"/>
                <a:gd name="T45" fmla="*/ 588 h 722"/>
                <a:gd name="T46" fmla="*/ 215 w 245"/>
                <a:gd name="T47" fmla="*/ 612 h 722"/>
                <a:gd name="T48" fmla="*/ 215 w 245"/>
                <a:gd name="T49" fmla="*/ 614 h 722"/>
                <a:gd name="T50" fmla="*/ 215 w 245"/>
                <a:gd name="T51" fmla="*/ 710 h 722"/>
                <a:gd name="T52" fmla="*/ 227 w 245"/>
                <a:gd name="T53" fmla="*/ 722 h 722"/>
                <a:gd name="T54" fmla="*/ 233 w 245"/>
                <a:gd name="T55" fmla="*/ 722 h 7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5" h="722">
                  <a:moveTo>
                    <a:pt x="233" y="722"/>
                  </a:moveTo>
                  <a:cubicBezTo>
                    <a:pt x="240" y="722"/>
                    <a:pt x="245" y="717"/>
                    <a:pt x="245" y="710"/>
                  </a:cubicBezTo>
                  <a:cubicBezTo>
                    <a:pt x="245" y="614"/>
                    <a:pt x="245" y="614"/>
                    <a:pt x="245" y="614"/>
                  </a:cubicBezTo>
                  <a:cubicBezTo>
                    <a:pt x="245" y="605"/>
                    <a:pt x="242" y="574"/>
                    <a:pt x="187" y="559"/>
                  </a:cubicBezTo>
                  <a:cubicBezTo>
                    <a:pt x="128" y="543"/>
                    <a:pt x="94" y="522"/>
                    <a:pt x="93" y="499"/>
                  </a:cubicBezTo>
                  <a:cubicBezTo>
                    <a:pt x="93" y="401"/>
                    <a:pt x="93" y="401"/>
                    <a:pt x="93" y="401"/>
                  </a:cubicBezTo>
                  <a:cubicBezTo>
                    <a:pt x="82" y="398"/>
                    <a:pt x="82" y="398"/>
                    <a:pt x="82" y="398"/>
                  </a:cubicBezTo>
                  <a:cubicBezTo>
                    <a:pt x="64" y="393"/>
                    <a:pt x="45" y="385"/>
                    <a:pt x="38" y="381"/>
                  </a:cubicBezTo>
                  <a:cubicBezTo>
                    <a:pt x="38" y="369"/>
                    <a:pt x="44" y="325"/>
                    <a:pt x="102" y="255"/>
                  </a:cubicBezTo>
                  <a:cubicBezTo>
                    <a:pt x="106" y="250"/>
                    <a:pt x="106" y="250"/>
                    <a:pt x="106" y="250"/>
                  </a:cubicBezTo>
                  <a:cubicBezTo>
                    <a:pt x="105" y="244"/>
                    <a:pt x="105" y="244"/>
                    <a:pt x="105" y="244"/>
                  </a:cubicBezTo>
                  <a:cubicBezTo>
                    <a:pt x="105" y="237"/>
                    <a:pt x="92" y="92"/>
                    <a:pt x="218" y="31"/>
                  </a:cubicBezTo>
                  <a:cubicBezTo>
                    <a:pt x="224" y="28"/>
                    <a:pt x="227" y="21"/>
                    <a:pt x="225" y="15"/>
                  </a:cubicBezTo>
                  <a:cubicBezTo>
                    <a:pt x="222" y="9"/>
                    <a:pt x="222" y="9"/>
                    <a:pt x="222" y="9"/>
                  </a:cubicBezTo>
                  <a:cubicBezTo>
                    <a:pt x="220" y="3"/>
                    <a:pt x="213" y="0"/>
                    <a:pt x="207" y="3"/>
                  </a:cubicBezTo>
                  <a:cubicBezTo>
                    <a:pt x="147" y="31"/>
                    <a:pt x="105" y="81"/>
                    <a:pt x="86" y="148"/>
                  </a:cubicBezTo>
                  <a:cubicBezTo>
                    <a:pt x="74" y="189"/>
                    <a:pt x="74" y="226"/>
                    <a:pt x="75" y="240"/>
                  </a:cubicBezTo>
                  <a:cubicBezTo>
                    <a:pt x="0" y="333"/>
                    <a:pt x="7" y="385"/>
                    <a:pt x="8" y="390"/>
                  </a:cubicBezTo>
                  <a:cubicBezTo>
                    <a:pt x="8" y="391"/>
                    <a:pt x="8" y="391"/>
                    <a:pt x="8" y="391"/>
                  </a:cubicBezTo>
                  <a:cubicBezTo>
                    <a:pt x="8" y="393"/>
                    <a:pt x="8" y="393"/>
                    <a:pt x="8" y="393"/>
                  </a:cubicBezTo>
                  <a:cubicBezTo>
                    <a:pt x="10" y="397"/>
                    <a:pt x="14" y="409"/>
                    <a:pt x="63" y="424"/>
                  </a:cubicBezTo>
                  <a:cubicBezTo>
                    <a:pt x="63" y="500"/>
                    <a:pt x="63" y="500"/>
                    <a:pt x="63" y="500"/>
                  </a:cubicBezTo>
                  <a:cubicBezTo>
                    <a:pt x="65" y="539"/>
                    <a:pt x="104" y="569"/>
                    <a:pt x="179" y="588"/>
                  </a:cubicBezTo>
                  <a:cubicBezTo>
                    <a:pt x="213" y="597"/>
                    <a:pt x="215" y="611"/>
                    <a:pt x="215" y="612"/>
                  </a:cubicBezTo>
                  <a:cubicBezTo>
                    <a:pt x="215" y="614"/>
                    <a:pt x="215" y="614"/>
                    <a:pt x="215" y="614"/>
                  </a:cubicBezTo>
                  <a:cubicBezTo>
                    <a:pt x="215" y="710"/>
                    <a:pt x="215" y="710"/>
                    <a:pt x="215" y="710"/>
                  </a:cubicBezTo>
                  <a:cubicBezTo>
                    <a:pt x="215" y="717"/>
                    <a:pt x="220" y="722"/>
                    <a:pt x="227" y="722"/>
                  </a:cubicBezTo>
                  <a:lnTo>
                    <a:pt x="233" y="72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2" name="Freeform 31"/>
            <p:cNvSpPr/>
            <p:nvPr/>
          </p:nvSpPr>
          <p:spPr bwMode="auto">
            <a:xfrm>
              <a:off x="6029325" y="2752726"/>
              <a:ext cx="169863" cy="495300"/>
            </a:xfrm>
            <a:custGeom>
              <a:avLst/>
              <a:gdLst>
                <a:gd name="T0" fmla="*/ 21 w 162"/>
                <a:gd name="T1" fmla="*/ 470 h 470"/>
                <a:gd name="T2" fmla="*/ 33 w 162"/>
                <a:gd name="T3" fmla="*/ 458 h 470"/>
                <a:gd name="T4" fmla="*/ 33 w 162"/>
                <a:gd name="T5" fmla="*/ 361 h 470"/>
                <a:gd name="T6" fmla="*/ 108 w 162"/>
                <a:gd name="T7" fmla="*/ 168 h 470"/>
                <a:gd name="T8" fmla="*/ 162 w 162"/>
                <a:gd name="T9" fmla="*/ 13 h 470"/>
                <a:gd name="T10" fmla="*/ 151 w 162"/>
                <a:gd name="T11" fmla="*/ 1 h 470"/>
                <a:gd name="T12" fmla="*/ 144 w 162"/>
                <a:gd name="T13" fmla="*/ 0 h 470"/>
                <a:gd name="T14" fmla="*/ 131 w 162"/>
                <a:gd name="T15" fmla="*/ 12 h 470"/>
                <a:gd name="T16" fmla="*/ 84 w 162"/>
                <a:gd name="T17" fmla="*/ 149 h 470"/>
                <a:gd name="T18" fmla="*/ 3 w 162"/>
                <a:gd name="T19" fmla="*/ 362 h 470"/>
                <a:gd name="T20" fmla="*/ 3 w 162"/>
                <a:gd name="T21" fmla="*/ 458 h 470"/>
                <a:gd name="T22" fmla="*/ 15 w 162"/>
                <a:gd name="T23" fmla="*/ 470 h 470"/>
                <a:gd name="T24" fmla="*/ 21 w 162"/>
                <a:gd name="T25" fmla="*/ 470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2" h="470">
                  <a:moveTo>
                    <a:pt x="21" y="470"/>
                  </a:moveTo>
                  <a:cubicBezTo>
                    <a:pt x="28" y="470"/>
                    <a:pt x="33" y="465"/>
                    <a:pt x="33" y="458"/>
                  </a:cubicBezTo>
                  <a:cubicBezTo>
                    <a:pt x="33" y="361"/>
                    <a:pt x="33" y="361"/>
                    <a:pt x="33" y="361"/>
                  </a:cubicBezTo>
                  <a:cubicBezTo>
                    <a:pt x="33" y="360"/>
                    <a:pt x="29" y="262"/>
                    <a:pt x="108" y="168"/>
                  </a:cubicBezTo>
                  <a:cubicBezTo>
                    <a:pt x="137" y="133"/>
                    <a:pt x="157" y="75"/>
                    <a:pt x="162" y="13"/>
                  </a:cubicBezTo>
                  <a:cubicBezTo>
                    <a:pt x="162" y="7"/>
                    <a:pt x="157" y="1"/>
                    <a:pt x="151" y="1"/>
                  </a:cubicBezTo>
                  <a:cubicBezTo>
                    <a:pt x="144" y="0"/>
                    <a:pt x="144" y="0"/>
                    <a:pt x="144" y="0"/>
                  </a:cubicBezTo>
                  <a:cubicBezTo>
                    <a:pt x="138" y="0"/>
                    <a:pt x="132" y="5"/>
                    <a:pt x="131" y="12"/>
                  </a:cubicBezTo>
                  <a:cubicBezTo>
                    <a:pt x="127" y="67"/>
                    <a:pt x="110" y="119"/>
                    <a:pt x="84" y="149"/>
                  </a:cubicBezTo>
                  <a:cubicBezTo>
                    <a:pt x="0" y="249"/>
                    <a:pt x="3" y="353"/>
                    <a:pt x="3" y="362"/>
                  </a:cubicBezTo>
                  <a:cubicBezTo>
                    <a:pt x="3" y="458"/>
                    <a:pt x="3" y="458"/>
                    <a:pt x="3" y="458"/>
                  </a:cubicBezTo>
                  <a:cubicBezTo>
                    <a:pt x="3" y="465"/>
                    <a:pt x="8" y="470"/>
                    <a:pt x="15" y="470"/>
                  </a:cubicBezTo>
                  <a:lnTo>
                    <a:pt x="21" y="47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3" name="Freeform 32"/>
            <p:cNvSpPr/>
            <p:nvPr/>
          </p:nvSpPr>
          <p:spPr bwMode="auto">
            <a:xfrm>
              <a:off x="5851525" y="2489201"/>
              <a:ext cx="325437" cy="406401"/>
            </a:xfrm>
            <a:custGeom>
              <a:avLst/>
              <a:gdLst>
                <a:gd name="T0" fmla="*/ 155 w 309"/>
                <a:gd name="T1" fmla="*/ 386 h 386"/>
                <a:gd name="T2" fmla="*/ 189 w 309"/>
                <a:gd name="T3" fmla="*/ 363 h 386"/>
                <a:gd name="T4" fmla="*/ 208 w 309"/>
                <a:gd name="T5" fmla="*/ 363 h 386"/>
                <a:gd name="T6" fmla="*/ 232 w 309"/>
                <a:gd name="T7" fmla="*/ 353 h 386"/>
                <a:gd name="T8" fmla="*/ 242 w 309"/>
                <a:gd name="T9" fmla="*/ 329 h 386"/>
                <a:gd name="T10" fmla="*/ 242 w 309"/>
                <a:gd name="T11" fmla="*/ 308 h 386"/>
                <a:gd name="T12" fmla="*/ 212 w 309"/>
                <a:gd name="T13" fmla="*/ 308 h 386"/>
                <a:gd name="T14" fmla="*/ 212 w 309"/>
                <a:gd name="T15" fmla="*/ 329 h 386"/>
                <a:gd name="T16" fmla="*/ 210 w 309"/>
                <a:gd name="T17" fmla="*/ 332 h 386"/>
                <a:gd name="T18" fmla="*/ 208 w 309"/>
                <a:gd name="T19" fmla="*/ 333 h 386"/>
                <a:gd name="T20" fmla="*/ 162 w 309"/>
                <a:gd name="T21" fmla="*/ 333 h 386"/>
                <a:gd name="T22" fmla="*/ 162 w 309"/>
                <a:gd name="T23" fmla="*/ 348 h 386"/>
                <a:gd name="T24" fmla="*/ 155 w 309"/>
                <a:gd name="T25" fmla="*/ 356 h 386"/>
                <a:gd name="T26" fmla="*/ 147 w 309"/>
                <a:gd name="T27" fmla="*/ 348 h 386"/>
                <a:gd name="T28" fmla="*/ 147 w 309"/>
                <a:gd name="T29" fmla="*/ 333 h 386"/>
                <a:gd name="T30" fmla="*/ 101 w 309"/>
                <a:gd name="T31" fmla="*/ 333 h 386"/>
                <a:gd name="T32" fmla="*/ 98 w 309"/>
                <a:gd name="T33" fmla="*/ 329 h 386"/>
                <a:gd name="T34" fmla="*/ 98 w 309"/>
                <a:gd name="T35" fmla="*/ 266 h 386"/>
                <a:gd name="T36" fmla="*/ 90 w 309"/>
                <a:gd name="T37" fmla="*/ 262 h 386"/>
                <a:gd name="T38" fmla="*/ 30 w 309"/>
                <a:gd name="T39" fmla="*/ 155 h 386"/>
                <a:gd name="T40" fmla="*/ 155 w 309"/>
                <a:gd name="T41" fmla="*/ 31 h 386"/>
                <a:gd name="T42" fmla="*/ 279 w 309"/>
                <a:gd name="T43" fmla="*/ 155 h 386"/>
                <a:gd name="T44" fmla="*/ 222 w 309"/>
                <a:gd name="T45" fmla="*/ 260 h 386"/>
                <a:gd name="T46" fmla="*/ 174 w 309"/>
                <a:gd name="T47" fmla="*/ 259 h 386"/>
                <a:gd name="T48" fmla="*/ 170 w 309"/>
                <a:gd name="T49" fmla="*/ 255 h 386"/>
                <a:gd name="T50" fmla="*/ 170 w 309"/>
                <a:gd name="T51" fmla="*/ 188 h 386"/>
                <a:gd name="T52" fmla="*/ 139 w 309"/>
                <a:gd name="T53" fmla="*/ 188 h 386"/>
                <a:gd name="T54" fmla="*/ 139 w 309"/>
                <a:gd name="T55" fmla="*/ 255 h 386"/>
                <a:gd name="T56" fmla="*/ 174 w 309"/>
                <a:gd name="T57" fmla="*/ 290 h 386"/>
                <a:gd name="T58" fmla="*/ 231 w 309"/>
                <a:gd name="T59" fmla="*/ 290 h 386"/>
                <a:gd name="T60" fmla="*/ 235 w 309"/>
                <a:gd name="T61" fmla="*/ 288 h 386"/>
                <a:gd name="T62" fmla="*/ 309 w 309"/>
                <a:gd name="T63" fmla="*/ 155 h 386"/>
                <a:gd name="T64" fmla="*/ 155 w 309"/>
                <a:gd name="T65" fmla="*/ 0 h 386"/>
                <a:gd name="T66" fmla="*/ 0 w 309"/>
                <a:gd name="T67" fmla="*/ 155 h 386"/>
                <a:gd name="T68" fmla="*/ 67 w 309"/>
                <a:gd name="T69" fmla="*/ 283 h 386"/>
                <a:gd name="T70" fmla="*/ 67 w 309"/>
                <a:gd name="T71" fmla="*/ 329 h 386"/>
                <a:gd name="T72" fmla="*/ 101 w 309"/>
                <a:gd name="T73" fmla="*/ 363 h 386"/>
                <a:gd name="T74" fmla="*/ 120 w 309"/>
                <a:gd name="T75" fmla="*/ 363 h 386"/>
                <a:gd name="T76" fmla="*/ 155 w 309"/>
                <a:gd name="T77" fmla="*/ 386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09" h="386">
                  <a:moveTo>
                    <a:pt x="155" y="386"/>
                  </a:moveTo>
                  <a:cubicBezTo>
                    <a:pt x="170" y="386"/>
                    <a:pt x="184" y="377"/>
                    <a:pt x="189" y="363"/>
                  </a:cubicBezTo>
                  <a:cubicBezTo>
                    <a:pt x="208" y="363"/>
                    <a:pt x="208" y="363"/>
                    <a:pt x="208" y="363"/>
                  </a:cubicBezTo>
                  <a:cubicBezTo>
                    <a:pt x="217" y="363"/>
                    <a:pt x="226" y="360"/>
                    <a:pt x="232" y="353"/>
                  </a:cubicBezTo>
                  <a:cubicBezTo>
                    <a:pt x="238" y="347"/>
                    <a:pt x="242" y="338"/>
                    <a:pt x="242" y="329"/>
                  </a:cubicBezTo>
                  <a:cubicBezTo>
                    <a:pt x="242" y="308"/>
                    <a:pt x="242" y="308"/>
                    <a:pt x="242" y="308"/>
                  </a:cubicBezTo>
                  <a:cubicBezTo>
                    <a:pt x="212" y="308"/>
                    <a:pt x="212" y="308"/>
                    <a:pt x="212" y="308"/>
                  </a:cubicBezTo>
                  <a:cubicBezTo>
                    <a:pt x="212" y="329"/>
                    <a:pt x="212" y="329"/>
                    <a:pt x="212" y="329"/>
                  </a:cubicBezTo>
                  <a:cubicBezTo>
                    <a:pt x="212" y="330"/>
                    <a:pt x="211" y="331"/>
                    <a:pt x="210" y="332"/>
                  </a:cubicBezTo>
                  <a:cubicBezTo>
                    <a:pt x="210" y="332"/>
                    <a:pt x="209" y="333"/>
                    <a:pt x="208" y="333"/>
                  </a:cubicBezTo>
                  <a:cubicBezTo>
                    <a:pt x="162" y="333"/>
                    <a:pt x="162" y="333"/>
                    <a:pt x="162" y="333"/>
                  </a:cubicBezTo>
                  <a:cubicBezTo>
                    <a:pt x="162" y="348"/>
                    <a:pt x="162" y="348"/>
                    <a:pt x="162" y="348"/>
                  </a:cubicBezTo>
                  <a:cubicBezTo>
                    <a:pt x="162" y="352"/>
                    <a:pt x="159" y="356"/>
                    <a:pt x="155" y="356"/>
                  </a:cubicBezTo>
                  <a:cubicBezTo>
                    <a:pt x="150" y="356"/>
                    <a:pt x="147" y="352"/>
                    <a:pt x="147" y="348"/>
                  </a:cubicBezTo>
                  <a:cubicBezTo>
                    <a:pt x="147" y="333"/>
                    <a:pt x="147" y="333"/>
                    <a:pt x="147" y="333"/>
                  </a:cubicBezTo>
                  <a:cubicBezTo>
                    <a:pt x="101" y="333"/>
                    <a:pt x="101" y="333"/>
                    <a:pt x="101" y="333"/>
                  </a:cubicBezTo>
                  <a:cubicBezTo>
                    <a:pt x="99" y="333"/>
                    <a:pt x="98" y="331"/>
                    <a:pt x="98" y="329"/>
                  </a:cubicBezTo>
                  <a:cubicBezTo>
                    <a:pt x="98" y="266"/>
                    <a:pt x="98" y="266"/>
                    <a:pt x="98" y="266"/>
                  </a:cubicBezTo>
                  <a:cubicBezTo>
                    <a:pt x="90" y="262"/>
                    <a:pt x="90" y="262"/>
                    <a:pt x="90" y="262"/>
                  </a:cubicBezTo>
                  <a:cubicBezTo>
                    <a:pt x="53" y="239"/>
                    <a:pt x="30" y="199"/>
                    <a:pt x="30" y="155"/>
                  </a:cubicBezTo>
                  <a:cubicBezTo>
                    <a:pt x="30" y="87"/>
                    <a:pt x="86" y="31"/>
                    <a:pt x="155" y="31"/>
                  </a:cubicBezTo>
                  <a:cubicBezTo>
                    <a:pt x="223" y="31"/>
                    <a:pt x="279" y="87"/>
                    <a:pt x="279" y="155"/>
                  </a:cubicBezTo>
                  <a:cubicBezTo>
                    <a:pt x="279" y="198"/>
                    <a:pt x="258" y="236"/>
                    <a:pt x="222" y="260"/>
                  </a:cubicBezTo>
                  <a:cubicBezTo>
                    <a:pt x="174" y="259"/>
                    <a:pt x="174" y="259"/>
                    <a:pt x="174" y="259"/>
                  </a:cubicBezTo>
                  <a:cubicBezTo>
                    <a:pt x="172" y="259"/>
                    <a:pt x="170" y="258"/>
                    <a:pt x="170" y="255"/>
                  </a:cubicBezTo>
                  <a:cubicBezTo>
                    <a:pt x="170" y="188"/>
                    <a:pt x="170" y="188"/>
                    <a:pt x="170" y="188"/>
                  </a:cubicBezTo>
                  <a:cubicBezTo>
                    <a:pt x="139" y="188"/>
                    <a:pt x="139" y="188"/>
                    <a:pt x="139" y="188"/>
                  </a:cubicBezTo>
                  <a:cubicBezTo>
                    <a:pt x="139" y="255"/>
                    <a:pt x="139" y="255"/>
                    <a:pt x="139" y="255"/>
                  </a:cubicBezTo>
                  <a:cubicBezTo>
                    <a:pt x="139" y="274"/>
                    <a:pt x="155" y="290"/>
                    <a:pt x="174" y="290"/>
                  </a:cubicBezTo>
                  <a:cubicBezTo>
                    <a:pt x="231" y="290"/>
                    <a:pt x="231" y="290"/>
                    <a:pt x="231" y="290"/>
                  </a:cubicBezTo>
                  <a:cubicBezTo>
                    <a:pt x="235" y="288"/>
                    <a:pt x="235" y="288"/>
                    <a:pt x="235" y="288"/>
                  </a:cubicBezTo>
                  <a:cubicBezTo>
                    <a:pt x="281" y="259"/>
                    <a:pt x="309" y="210"/>
                    <a:pt x="309" y="155"/>
                  </a:cubicBezTo>
                  <a:cubicBezTo>
                    <a:pt x="309" y="70"/>
                    <a:pt x="240" y="0"/>
                    <a:pt x="155" y="0"/>
                  </a:cubicBezTo>
                  <a:cubicBezTo>
                    <a:pt x="69" y="0"/>
                    <a:pt x="0" y="70"/>
                    <a:pt x="0" y="155"/>
                  </a:cubicBezTo>
                  <a:cubicBezTo>
                    <a:pt x="0" y="207"/>
                    <a:pt x="25" y="254"/>
                    <a:pt x="67" y="283"/>
                  </a:cubicBezTo>
                  <a:cubicBezTo>
                    <a:pt x="67" y="329"/>
                    <a:pt x="67" y="329"/>
                    <a:pt x="67" y="329"/>
                  </a:cubicBezTo>
                  <a:cubicBezTo>
                    <a:pt x="67" y="348"/>
                    <a:pt x="83" y="363"/>
                    <a:pt x="101" y="363"/>
                  </a:cubicBezTo>
                  <a:cubicBezTo>
                    <a:pt x="120" y="363"/>
                    <a:pt x="120" y="363"/>
                    <a:pt x="120" y="363"/>
                  </a:cubicBezTo>
                  <a:cubicBezTo>
                    <a:pt x="126" y="377"/>
                    <a:pt x="139" y="386"/>
                    <a:pt x="155" y="38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4" name="Freeform 33"/>
            <p:cNvSpPr>
              <a:spLocks noEditPoints="1"/>
            </p:cNvSpPr>
            <p:nvPr/>
          </p:nvSpPr>
          <p:spPr bwMode="auto">
            <a:xfrm>
              <a:off x="5956300" y="2597151"/>
              <a:ext cx="114300" cy="114300"/>
            </a:xfrm>
            <a:custGeom>
              <a:avLst/>
              <a:gdLst>
                <a:gd name="T0" fmla="*/ 55 w 109"/>
                <a:gd name="T1" fmla="*/ 108 h 108"/>
                <a:gd name="T2" fmla="*/ 109 w 109"/>
                <a:gd name="T3" fmla="*/ 54 h 108"/>
                <a:gd name="T4" fmla="*/ 55 w 109"/>
                <a:gd name="T5" fmla="*/ 0 h 108"/>
                <a:gd name="T6" fmla="*/ 0 w 109"/>
                <a:gd name="T7" fmla="*/ 54 h 108"/>
                <a:gd name="T8" fmla="*/ 55 w 109"/>
                <a:gd name="T9" fmla="*/ 108 h 108"/>
                <a:gd name="T10" fmla="*/ 55 w 109"/>
                <a:gd name="T11" fmla="*/ 30 h 108"/>
                <a:gd name="T12" fmla="*/ 78 w 109"/>
                <a:gd name="T13" fmla="*/ 54 h 108"/>
                <a:gd name="T14" fmla="*/ 55 w 109"/>
                <a:gd name="T15" fmla="*/ 78 h 108"/>
                <a:gd name="T16" fmla="*/ 31 w 109"/>
                <a:gd name="T17" fmla="*/ 54 h 108"/>
                <a:gd name="T18" fmla="*/ 55 w 109"/>
                <a:gd name="T19" fmla="*/ 3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9" h="108">
                  <a:moveTo>
                    <a:pt x="55" y="108"/>
                  </a:moveTo>
                  <a:cubicBezTo>
                    <a:pt x="84" y="108"/>
                    <a:pt x="109" y="84"/>
                    <a:pt x="109" y="54"/>
                  </a:cubicBezTo>
                  <a:cubicBezTo>
                    <a:pt x="109" y="24"/>
                    <a:pt x="84" y="0"/>
                    <a:pt x="55" y="0"/>
                  </a:cubicBezTo>
                  <a:cubicBezTo>
                    <a:pt x="25" y="0"/>
                    <a:pt x="0" y="24"/>
                    <a:pt x="0" y="54"/>
                  </a:cubicBezTo>
                  <a:cubicBezTo>
                    <a:pt x="0" y="84"/>
                    <a:pt x="25" y="108"/>
                    <a:pt x="55" y="108"/>
                  </a:cubicBezTo>
                  <a:close/>
                  <a:moveTo>
                    <a:pt x="55" y="30"/>
                  </a:moveTo>
                  <a:cubicBezTo>
                    <a:pt x="68" y="30"/>
                    <a:pt x="78" y="41"/>
                    <a:pt x="78" y="54"/>
                  </a:cubicBezTo>
                  <a:cubicBezTo>
                    <a:pt x="78" y="67"/>
                    <a:pt x="68" y="78"/>
                    <a:pt x="55" y="78"/>
                  </a:cubicBezTo>
                  <a:cubicBezTo>
                    <a:pt x="41" y="78"/>
                    <a:pt x="31" y="67"/>
                    <a:pt x="31" y="54"/>
                  </a:cubicBezTo>
                  <a:cubicBezTo>
                    <a:pt x="31" y="41"/>
                    <a:pt x="41" y="30"/>
                    <a:pt x="55"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5" name="Rectangle 34"/>
            <p:cNvSpPr>
              <a:spLocks noChangeArrowheads="1"/>
            </p:cNvSpPr>
            <p:nvPr/>
          </p:nvSpPr>
          <p:spPr bwMode="auto">
            <a:xfrm>
              <a:off x="5997575" y="2422526"/>
              <a:ext cx="33338"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6" name="Freeform 35"/>
            <p:cNvSpPr/>
            <p:nvPr/>
          </p:nvSpPr>
          <p:spPr bwMode="auto">
            <a:xfrm>
              <a:off x="6132513" y="2479676"/>
              <a:ext cx="57150" cy="55563"/>
            </a:xfrm>
            <a:custGeom>
              <a:avLst/>
              <a:gdLst>
                <a:gd name="T0" fmla="*/ 14 w 36"/>
                <a:gd name="T1" fmla="*/ 35 h 35"/>
                <a:gd name="T2" fmla="*/ 36 w 36"/>
                <a:gd name="T3" fmla="*/ 14 h 35"/>
                <a:gd name="T4" fmla="*/ 21 w 36"/>
                <a:gd name="T5" fmla="*/ 0 h 35"/>
                <a:gd name="T6" fmla="*/ 0 w 36"/>
                <a:gd name="T7" fmla="*/ 21 h 35"/>
                <a:gd name="T8" fmla="*/ 14 w 36"/>
                <a:gd name="T9" fmla="*/ 35 h 35"/>
              </a:gdLst>
              <a:ahLst/>
              <a:cxnLst>
                <a:cxn ang="0">
                  <a:pos x="T0" y="T1"/>
                </a:cxn>
                <a:cxn ang="0">
                  <a:pos x="T2" y="T3"/>
                </a:cxn>
                <a:cxn ang="0">
                  <a:pos x="T4" y="T5"/>
                </a:cxn>
                <a:cxn ang="0">
                  <a:pos x="T6" y="T7"/>
                </a:cxn>
                <a:cxn ang="0">
                  <a:pos x="T8" y="T9"/>
                </a:cxn>
              </a:cxnLst>
              <a:rect l="0" t="0" r="r" b="b"/>
              <a:pathLst>
                <a:path w="36" h="35">
                  <a:moveTo>
                    <a:pt x="14" y="35"/>
                  </a:moveTo>
                  <a:lnTo>
                    <a:pt x="36" y="14"/>
                  </a:lnTo>
                  <a:lnTo>
                    <a:pt x="21" y="0"/>
                  </a:lnTo>
                  <a:lnTo>
                    <a:pt x="0" y="21"/>
                  </a:lnTo>
                  <a:lnTo>
                    <a:pt x="14"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7" name="Rectangle 36"/>
            <p:cNvSpPr>
              <a:spLocks noChangeArrowheads="1"/>
            </p:cNvSpPr>
            <p:nvPr/>
          </p:nvSpPr>
          <p:spPr bwMode="auto">
            <a:xfrm>
              <a:off x="6196013" y="2638426"/>
              <a:ext cx="49213" cy="317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8" name="Rectangle 37"/>
            <p:cNvSpPr>
              <a:spLocks noChangeArrowheads="1"/>
            </p:cNvSpPr>
            <p:nvPr/>
          </p:nvSpPr>
          <p:spPr bwMode="auto">
            <a:xfrm>
              <a:off x="5783263" y="2638426"/>
              <a:ext cx="47625" cy="317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9" name="Freeform 38"/>
            <p:cNvSpPr/>
            <p:nvPr/>
          </p:nvSpPr>
          <p:spPr bwMode="auto">
            <a:xfrm>
              <a:off x="5840413" y="2479676"/>
              <a:ext cx="55563" cy="55563"/>
            </a:xfrm>
            <a:custGeom>
              <a:avLst/>
              <a:gdLst>
                <a:gd name="T0" fmla="*/ 21 w 35"/>
                <a:gd name="T1" fmla="*/ 35 h 35"/>
                <a:gd name="T2" fmla="*/ 35 w 35"/>
                <a:gd name="T3" fmla="*/ 21 h 35"/>
                <a:gd name="T4" fmla="*/ 14 w 35"/>
                <a:gd name="T5" fmla="*/ 0 h 35"/>
                <a:gd name="T6" fmla="*/ 0 w 35"/>
                <a:gd name="T7" fmla="*/ 14 h 35"/>
                <a:gd name="T8" fmla="*/ 21 w 35"/>
                <a:gd name="T9" fmla="*/ 35 h 35"/>
              </a:gdLst>
              <a:ahLst/>
              <a:cxnLst>
                <a:cxn ang="0">
                  <a:pos x="T0" y="T1"/>
                </a:cxn>
                <a:cxn ang="0">
                  <a:pos x="T2" y="T3"/>
                </a:cxn>
                <a:cxn ang="0">
                  <a:pos x="T4" y="T5"/>
                </a:cxn>
                <a:cxn ang="0">
                  <a:pos x="T6" y="T7"/>
                </a:cxn>
                <a:cxn ang="0">
                  <a:pos x="T8" y="T9"/>
                </a:cxn>
              </a:cxnLst>
              <a:rect l="0" t="0" r="r" b="b"/>
              <a:pathLst>
                <a:path w="35" h="35">
                  <a:moveTo>
                    <a:pt x="21" y="35"/>
                  </a:moveTo>
                  <a:lnTo>
                    <a:pt x="35" y="21"/>
                  </a:lnTo>
                  <a:lnTo>
                    <a:pt x="14" y="0"/>
                  </a:lnTo>
                  <a:lnTo>
                    <a:pt x="0" y="14"/>
                  </a:lnTo>
                  <a:lnTo>
                    <a:pt x="21"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0" name="Freeform 39"/>
            <p:cNvSpPr/>
            <p:nvPr/>
          </p:nvSpPr>
          <p:spPr bwMode="auto">
            <a:xfrm>
              <a:off x="5913438" y="2433638"/>
              <a:ext cx="47625" cy="55563"/>
            </a:xfrm>
            <a:custGeom>
              <a:avLst/>
              <a:gdLst>
                <a:gd name="T0" fmla="*/ 11 w 30"/>
                <a:gd name="T1" fmla="*/ 35 h 35"/>
                <a:gd name="T2" fmla="*/ 30 w 30"/>
                <a:gd name="T3" fmla="*/ 28 h 35"/>
                <a:gd name="T4" fmla="*/ 19 w 30"/>
                <a:gd name="T5" fmla="*/ 0 h 35"/>
                <a:gd name="T6" fmla="*/ 0 w 30"/>
                <a:gd name="T7" fmla="*/ 7 h 35"/>
                <a:gd name="T8" fmla="*/ 11 w 30"/>
                <a:gd name="T9" fmla="*/ 35 h 35"/>
              </a:gdLst>
              <a:ahLst/>
              <a:cxnLst>
                <a:cxn ang="0">
                  <a:pos x="T0" y="T1"/>
                </a:cxn>
                <a:cxn ang="0">
                  <a:pos x="T2" y="T3"/>
                </a:cxn>
                <a:cxn ang="0">
                  <a:pos x="T4" y="T5"/>
                </a:cxn>
                <a:cxn ang="0">
                  <a:pos x="T6" y="T7"/>
                </a:cxn>
                <a:cxn ang="0">
                  <a:pos x="T8" y="T9"/>
                </a:cxn>
              </a:cxnLst>
              <a:rect l="0" t="0" r="r" b="b"/>
              <a:pathLst>
                <a:path w="30" h="35">
                  <a:moveTo>
                    <a:pt x="11" y="35"/>
                  </a:moveTo>
                  <a:lnTo>
                    <a:pt x="30" y="28"/>
                  </a:lnTo>
                  <a:lnTo>
                    <a:pt x="19" y="0"/>
                  </a:lnTo>
                  <a:lnTo>
                    <a:pt x="0" y="7"/>
                  </a:lnTo>
                  <a:lnTo>
                    <a:pt x="11"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1" name="Freeform 40"/>
            <p:cNvSpPr/>
            <p:nvPr/>
          </p:nvSpPr>
          <p:spPr bwMode="auto">
            <a:xfrm>
              <a:off x="6070600" y="2435226"/>
              <a:ext cx="49213" cy="57150"/>
            </a:xfrm>
            <a:custGeom>
              <a:avLst/>
              <a:gdLst>
                <a:gd name="T0" fmla="*/ 19 w 31"/>
                <a:gd name="T1" fmla="*/ 36 h 36"/>
                <a:gd name="T2" fmla="*/ 31 w 31"/>
                <a:gd name="T3" fmla="*/ 8 h 36"/>
                <a:gd name="T4" fmla="*/ 12 w 31"/>
                <a:gd name="T5" fmla="*/ 0 h 36"/>
                <a:gd name="T6" fmla="*/ 0 w 31"/>
                <a:gd name="T7" fmla="*/ 28 h 36"/>
                <a:gd name="T8" fmla="*/ 19 w 31"/>
                <a:gd name="T9" fmla="*/ 36 h 36"/>
              </a:gdLst>
              <a:ahLst/>
              <a:cxnLst>
                <a:cxn ang="0">
                  <a:pos x="T0" y="T1"/>
                </a:cxn>
                <a:cxn ang="0">
                  <a:pos x="T2" y="T3"/>
                </a:cxn>
                <a:cxn ang="0">
                  <a:pos x="T4" y="T5"/>
                </a:cxn>
                <a:cxn ang="0">
                  <a:pos x="T6" y="T7"/>
                </a:cxn>
                <a:cxn ang="0">
                  <a:pos x="T8" y="T9"/>
                </a:cxn>
              </a:cxnLst>
              <a:rect l="0" t="0" r="r" b="b"/>
              <a:pathLst>
                <a:path w="31" h="36">
                  <a:moveTo>
                    <a:pt x="19" y="36"/>
                  </a:moveTo>
                  <a:lnTo>
                    <a:pt x="31" y="8"/>
                  </a:lnTo>
                  <a:lnTo>
                    <a:pt x="12" y="0"/>
                  </a:lnTo>
                  <a:lnTo>
                    <a:pt x="0" y="28"/>
                  </a:lnTo>
                  <a:lnTo>
                    <a:pt x="19" y="3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2" name="Freeform 41"/>
            <p:cNvSpPr/>
            <p:nvPr/>
          </p:nvSpPr>
          <p:spPr bwMode="auto">
            <a:xfrm>
              <a:off x="6176963" y="2554288"/>
              <a:ext cx="57150" cy="47625"/>
            </a:xfrm>
            <a:custGeom>
              <a:avLst/>
              <a:gdLst>
                <a:gd name="T0" fmla="*/ 8 w 36"/>
                <a:gd name="T1" fmla="*/ 30 h 30"/>
                <a:gd name="T2" fmla="*/ 36 w 36"/>
                <a:gd name="T3" fmla="*/ 18 h 30"/>
                <a:gd name="T4" fmla="*/ 29 w 36"/>
                <a:gd name="T5" fmla="*/ 0 h 30"/>
                <a:gd name="T6" fmla="*/ 0 w 36"/>
                <a:gd name="T7" fmla="*/ 11 h 30"/>
                <a:gd name="T8" fmla="*/ 8 w 36"/>
                <a:gd name="T9" fmla="*/ 30 h 30"/>
              </a:gdLst>
              <a:ahLst/>
              <a:cxnLst>
                <a:cxn ang="0">
                  <a:pos x="T0" y="T1"/>
                </a:cxn>
                <a:cxn ang="0">
                  <a:pos x="T2" y="T3"/>
                </a:cxn>
                <a:cxn ang="0">
                  <a:pos x="T4" y="T5"/>
                </a:cxn>
                <a:cxn ang="0">
                  <a:pos x="T6" y="T7"/>
                </a:cxn>
                <a:cxn ang="0">
                  <a:pos x="T8" y="T9"/>
                </a:cxn>
              </a:cxnLst>
              <a:rect l="0" t="0" r="r" b="b"/>
              <a:pathLst>
                <a:path w="36" h="30">
                  <a:moveTo>
                    <a:pt x="8" y="30"/>
                  </a:moveTo>
                  <a:lnTo>
                    <a:pt x="36" y="18"/>
                  </a:lnTo>
                  <a:lnTo>
                    <a:pt x="29" y="0"/>
                  </a:lnTo>
                  <a:lnTo>
                    <a:pt x="0" y="11"/>
                  </a:lnTo>
                  <a:lnTo>
                    <a:pt x="8" y="3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3" name="Freeform 42"/>
            <p:cNvSpPr/>
            <p:nvPr/>
          </p:nvSpPr>
          <p:spPr bwMode="auto">
            <a:xfrm>
              <a:off x="5795963" y="2547938"/>
              <a:ext cx="57150" cy="47625"/>
            </a:xfrm>
            <a:custGeom>
              <a:avLst/>
              <a:gdLst>
                <a:gd name="T0" fmla="*/ 28 w 36"/>
                <a:gd name="T1" fmla="*/ 30 h 30"/>
                <a:gd name="T2" fmla="*/ 36 w 36"/>
                <a:gd name="T3" fmla="*/ 12 h 30"/>
                <a:gd name="T4" fmla="*/ 8 w 36"/>
                <a:gd name="T5" fmla="*/ 0 h 30"/>
                <a:gd name="T6" fmla="*/ 0 w 36"/>
                <a:gd name="T7" fmla="*/ 18 h 30"/>
                <a:gd name="T8" fmla="*/ 28 w 36"/>
                <a:gd name="T9" fmla="*/ 30 h 30"/>
              </a:gdLst>
              <a:ahLst/>
              <a:cxnLst>
                <a:cxn ang="0">
                  <a:pos x="T0" y="T1"/>
                </a:cxn>
                <a:cxn ang="0">
                  <a:pos x="T2" y="T3"/>
                </a:cxn>
                <a:cxn ang="0">
                  <a:pos x="T4" y="T5"/>
                </a:cxn>
                <a:cxn ang="0">
                  <a:pos x="T6" y="T7"/>
                </a:cxn>
                <a:cxn ang="0">
                  <a:pos x="T8" y="T9"/>
                </a:cxn>
              </a:cxnLst>
              <a:rect l="0" t="0" r="r" b="b"/>
              <a:pathLst>
                <a:path w="36" h="30">
                  <a:moveTo>
                    <a:pt x="28" y="30"/>
                  </a:moveTo>
                  <a:lnTo>
                    <a:pt x="36" y="12"/>
                  </a:lnTo>
                  <a:lnTo>
                    <a:pt x="8" y="0"/>
                  </a:lnTo>
                  <a:lnTo>
                    <a:pt x="0" y="18"/>
                  </a:lnTo>
                  <a:lnTo>
                    <a:pt x="28" y="3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25" name="Freeform 6"/>
          <p:cNvSpPr/>
          <p:nvPr userDrawn="1"/>
        </p:nvSpPr>
        <p:spPr bwMode="auto">
          <a:xfrm>
            <a:off x="3213039" y="296368"/>
            <a:ext cx="8978961" cy="864888"/>
          </a:xfrm>
          <a:custGeom>
            <a:avLst/>
            <a:gdLst>
              <a:gd name="T0" fmla="*/ 6409 w 6533"/>
              <a:gd name="T1" fmla="*/ 0 h 617"/>
              <a:gd name="T2" fmla="*/ 0 w 6533"/>
              <a:gd name="T3" fmla="*/ 0 h 617"/>
              <a:gd name="T4" fmla="*/ 126 w 6533"/>
              <a:gd name="T5" fmla="*/ 310 h 617"/>
              <a:gd name="T6" fmla="*/ 0 w 6533"/>
              <a:gd name="T7" fmla="*/ 617 h 617"/>
              <a:gd name="T8" fmla="*/ 6409 w 6533"/>
              <a:gd name="T9" fmla="*/ 617 h 617"/>
              <a:gd name="T10" fmla="*/ 6533 w 6533"/>
              <a:gd name="T11" fmla="*/ 310 h 617"/>
              <a:gd name="T12" fmla="*/ 6409 w 6533"/>
              <a:gd name="T13" fmla="*/ 0 h 617"/>
              <a:gd name="connsiteX0" fmla="*/ 9810 w 9810"/>
              <a:gd name="connsiteY0" fmla="*/ 0 h 10000"/>
              <a:gd name="connsiteX1" fmla="*/ 0 w 9810"/>
              <a:gd name="connsiteY1" fmla="*/ 0 h 10000"/>
              <a:gd name="connsiteX2" fmla="*/ 193 w 9810"/>
              <a:gd name="connsiteY2" fmla="*/ 5024 h 10000"/>
              <a:gd name="connsiteX3" fmla="*/ 0 w 9810"/>
              <a:gd name="connsiteY3" fmla="*/ 10000 h 10000"/>
              <a:gd name="connsiteX4" fmla="*/ 9810 w 9810"/>
              <a:gd name="connsiteY4" fmla="*/ 10000 h 10000"/>
              <a:gd name="connsiteX5" fmla="*/ 7589 w 9810"/>
              <a:gd name="connsiteY5" fmla="*/ 5574 h 10000"/>
              <a:gd name="connsiteX6" fmla="*/ 9810 w 9810"/>
              <a:gd name="connsiteY6" fmla="*/ 0 h 10000"/>
              <a:gd name="connsiteX0-1" fmla="*/ 7021 w 10000"/>
              <a:gd name="connsiteY0-2" fmla="*/ 0 h 10000"/>
              <a:gd name="connsiteX1-3" fmla="*/ 0 w 10000"/>
              <a:gd name="connsiteY1-4" fmla="*/ 0 h 10000"/>
              <a:gd name="connsiteX2-5" fmla="*/ 197 w 10000"/>
              <a:gd name="connsiteY2-6" fmla="*/ 5024 h 10000"/>
              <a:gd name="connsiteX3-7" fmla="*/ 0 w 10000"/>
              <a:gd name="connsiteY3-8" fmla="*/ 10000 h 10000"/>
              <a:gd name="connsiteX4-9" fmla="*/ 10000 w 10000"/>
              <a:gd name="connsiteY4-10" fmla="*/ 10000 h 10000"/>
              <a:gd name="connsiteX5-11" fmla="*/ 7736 w 10000"/>
              <a:gd name="connsiteY5-12" fmla="*/ 5574 h 10000"/>
              <a:gd name="connsiteX6-13" fmla="*/ 7021 w 10000"/>
              <a:gd name="connsiteY6-14" fmla="*/ 0 h 10000"/>
              <a:gd name="connsiteX0-15" fmla="*/ 7021 w 7736"/>
              <a:gd name="connsiteY0-16" fmla="*/ 0 h 10038"/>
              <a:gd name="connsiteX1-17" fmla="*/ 0 w 7736"/>
              <a:gd name="connsiteY1-18" fmla="*/ 0 h 10038"/>
              <a:gd name="connsiteX2-19" fmla="*/ 197 w 7736"/>
              <a:gd name="connsiteY2-20" fmla="*/ 5024 h 10038"/>
              <a:gd name="connsiteX3-21" fmla="*/ 0 w 7736"/>
              <a:gd name="connsiteY3-22" fmla="*/ 10000 h 10038"/>
              <a:gd name="connsiteX4-23" fmla="*/ 7017 w 7736"/>
              <a:gd name="connsiteY4-24" fmla="*/ 10038 h 10038"/>
              <a:gd name="connsiteX5-25" fmla="*/ 7736 w 7736"/>
              <a:gd name="connsiteY5-26" fmla="*/ 5574 h 10038"/>
              <a:gd name="connsiteX6-27" fmla="*/ 7021 w 7736"/>
              <a:gd name="connsiteY6-28" fmla="*/ 0 h 10038"/>
              <a:gd name="connsiteX0-29" fmla="*/ 9076 w 9316"/>
              <a:gd name="connsiteY0-30" fmla="*/ 0 h 10000"/>
              <a:gd name="connsiteX1-31" fmla="*/ 0 w 9316"/>
              <a:gd name="connsiteY1-32" fmla="*/ 0 h 10000"/>
              <a:gd name="connsiteX2-33" fmla="*/ 255 w 9316"/>
              <a:gd name="connsiteY2-34" fmla="*/ 5005 h 10000"/>
              <a:gd name="connsiteX3-35" fmla="*/ 0 w 9316"/>
              <a:gd name="connsiteY3-36" fmla="*/ 9962 h 10000"/>
              <a:gd name="connsiteX4-37" fmla="*/ 9071 w 9316"/>
              <a:gd name="connsiteY4-38" fmla="*/ 10000 h 10000"/>
              <a:gd name="connsiteX5-39" fmla="*/ 9316 w 9316"/>
              <a:gd name="connsiteY5-40" fmla="*/ 5668 h 10000"/>
              <a:gd name="connsiteX6-41" fmla="*/ 9076 w 9316"/>
              <a:gd name="connsiteY6-42" fmla="*/ 0 h 10000"/>
              <a:gd name="connsiteX0-43" fmla="*/ 9742 w 10000"/>
              <a:gd name="connsiteY0-44" fmla="*/ 0 h 10000"/>
              <a:gd name="connsiteX1-45" fmla="*/ 0 w 10000"/>
              <a:gd name="connsiteY1-46" fmla="*/ 0 h 10000"/>
              <a:gd name="connsiteX2-47" fmla="*/ 274 w 10000"/>
              <a:gd name="connsiteY2-48" fmla="*/ 5005 h 10000"/>
              <a:gd name="connsiteX3-49" fmla="*/ 0 w 10000"/>
              <a:gd name="connsiteY3-50" fmla="*/ 9962 h 10000"/>
              <a:gd name="connsiteX4-51" fmla="*/ 9737 w 10000"/>
              <a:gd name="connsiteY4-52" fmla="*/ 10000 h 10000"/>
              <a:gd name="connsiteX5-53" fmla="*/ 10000 w 10000"/>
              <a:gd name="connsiteY5-54" fmla="*/ 5668 h 10000"/>
              <a:gd name="connsiteX6-55" fmla="*/ 9742 w 10000"/>
              <a:gd name="connsiteY6-56" fmla="*/ 0 h 10000"/>
              <a:gd name="connsiteX0-57" fmla="*/ 9742 w 9877"/>
              <a:gd name="connsiteY0-58" fmla="*/ 0 h 10000"/>
              <a:gd name="connsiteX1-59" fmla="*/ 0 w 9877"/>
              <a:gd name="connsiteY1-60" fmla="*/ 0 h 10000"/>
              <a:gd name="connsiteX2-61" fmla="*/ 274 w 9877"/>
              <a:gd name="connsiteY2-62" fmla="*/ 5005 h 10000"/>
              <a:gd name="connsiteX3-63" fmla="*/ 0 w 9877"/>
              <a:gd name="connsiteY3-64" fmla="*/ 9962 h 10000"/>
              <a:gd name="connsiteX4-65" fmla="*/ 9737 w 9877"/>
              <a:gd name="connsiteY4-66" fmla="*/ 10000 h 10000"/>
              <a:gd name="connsiteX5-67" fmla="*/ 9738 w 9877"/>
              <a:gd name="connsiteY5-68" fmla="*/ 5783 h 10000"/>
              <a:gd name="connsiteX6-69" fmla="*/ 9742 w 9877"/>
              <a:gd name="connsiteY6-70" fmla="*/ 0 h 10000"/>
              <a:gd name="connsiteX0-71" fmla="*/ 9863 w 9991"/>
              <a:gd name="connsiteY0-72" fmla="*/ 0 h 10000"/>
              <a:gd name="connsiteX1-73" fmla="*/ 0 w 9991"/>
              <a:gd name="connsiteY1-74" fmla="*/ 0 h 10000"/>
              <a:gd name="connsiteX2-75" fmla="*/ 277 w 9991"/>
              <a:gd name="connsiteY2-76" fmla="*/ 5005 h 10000"/>
              <a:gd name="connsiteX3-77" fmla="*/ 0 w 9991"/>
              <a:gd name="connsiteY3-78" fmla="*/ 9962 h 10000"/>
              <a:gd name="connsiteX4-79" fmla="*/ 9858 w 9991"/>
              <a:gd name="connsiteY4-80" fmla="*/ 10000 h 10000"/>
              <a:gd name="connsiteX5-81" fmla="*/ 9817 w 9991"/>
              <a:gd name="connsiteY5-82" fmla="*/ 5783 h 10000"/>
              <a:gd name="connsiteX6-83" fmla="*/ 9863 w 9991"/>
              <a:gd name="connsiteY6-84" fmla="*/ 0 h 10000"/>
              <a:gd name="connsiteX0-85" fmla="*/ 9872 w 10014"/>
              <a:gd name="connsiteY0-86" fmla="*/ 0 h 10000"/>
              <a:gd name="connsiteX1-87" fmla="*/ 0 w 10014"/>
              <a:gd name="connsiteY1-88" fmla="*/ 0 h 10000"/>
              <a:gd name="connsiteX2-89" fmla="*/ 277 w 10014"/>
              <a:gd name="connsiteY2-90" fmla="*/ 5005 h 10000"/>
              <a:gd name="connsiteX3-91" fmla="*/ 0 w 10014"/>
              <a:gd name="connsiteY3-92" fmla="*/ 9962 h 10000"/>
              <a:gd name="connsiteX4-93" fmla="*/ 9867 w 10014"/>
              <a:gd name="connsiteY4-94" fmla="*/ 10000 h 10000"/>
              <a:gd name="connsiteX5-95" fmla="*/ 9890 w 10014"/>
              <a:gd name="connsiteY5-96" fmla="*/ 5745 h 10000"/>
              <a:gd name="connsiteX6-97" fmla="*/ 9872 w 10014"/>
              <a:gd name="connsiteY6-98" fmla="*/ 0 h 10000"/>
              <a:gd name="connsiteX0-99" fmla="*/ 9872 w 10030"/>
              <a:gd name="connsiteY0-100" fmla="*/ 0 h 10000"/>
              <a:gd name="connsiteX1-101" fmla="*/ 0 w 10030"/>
              <a:gd name="connsiteY1-102" fmla="*/ 0 h 10000"/>
              <a:gd name="connsiteX2-103" fmla="*/ 277 w 10030"/>
              <a:gd name="connsiteY2-104" fmla="*/ 5005 h 10000"/>
              <a:gd name="connsiteX3-105" fmla="*/ 0 w 10030"/>
              <a:gd name="connsiteY3-106" fmla="*/ 9962 h 10000"/>
              <a:gd name="connsiteX4-107" fmla="*/ 9867 w 10030"/>
              <a:gd name="connsiteY4-108" fmla="*/ 10000 h 10000"/>
              <a:gd name="connsiteX5-109" fmla="*/ 9890 w 10030"/>
              <a:gd name="connsiteY5-110" fmla="*/ 5745 h 10000"/>
              <a:gd name="connsiteX6-111" fmla="*/ 9872 w 10030"/>
              <a:gd name="connsiteY6-112" fmla="*/ 0 h 10000"/>
              <a:gd name="connsiteX0-113" fmla="*/ 9872 w 9921"/>
              <a:gd name="connsiteY0-114" fmla="*/ 0 h 10000"/>
              <a:gd name="connsiteX1-115" fmla="*/ 0 w 9921"/>
              <a:gd name="connsiteY1-116" fmla="*/ 0 h 10000"/>
              <a:gd name="connsiteX2-117" fmla="*/ 277 w 9921"/>
              <a:gd name="connsiteY2-118" fmla="*/ 5005 h 10000"/>
              <a:gd name="connsiteX3-119" fmla="*/ 0 w 9921"/>
              <a:gd name="connsiteY3-120" fmla="*/ 9962 h 10000"/>
              <a:gd name="connsiteX4-121" fmla="*/ 9867 w 9921"/>
              <a:gd name="connsiteY4-122" fmla="*/ 10000 h 10000"/>
              <a:gd name="connsiteX5-123" fmla="*/ 9890 w 9921"/>
              <a:gd name="connsiteY5-124" fmla="*/ 5745 h 10000"/>
              <a:gd name="connsiteX6-125" fmla="*/ 9872 w 9921"/>
              <a:gd name="connsiteY6-126" fmla="*/ 0 h 10000"/>
              <a:gd name="connsiteX0-127" fmla="*/ 9951 w 9974"/>
              <a:gd name="connsiteY0-128" fmla="*/ 0 h 10000"/>
              <a:gd name="connsiteX1-129" fmla="*/ 0 w 9974"/>
              <a:gd name="connsiteY1-130" fmla="*/ 0 h 10000"/>
              <a:gd name="connsiteX2-131" fmla="*/ 279 w 9974"/>
              <a:gd name="connsiteY2-132" fmla="*/ 5005 h 10000"/>
              <a:gd name="connsiteX3-133" fmla="*/ 0 w 9974"/>
              <a:gd name="connsiteY3-134" fmla="*/ 9962 h 10000"/>
              <a:gd name="connsiteX4-135" fmla="*/ 9946 w 9974"/>
              <a:gd name="connsiteY4-136" fmla="*/ 10000 h 10000"/>
              <a:gd name="connsiteX5-137" fmla="*/ 9969 w 9974"/>
              <a:gd name="connsiteY5-138" fmla="*/ 5745 h 10000"/>
              <a:gd name="connsiteX6-139" fmla="*/ 9951 w 9974"/>
              <a:gd name="connsiteY6-140" fmla="*/ 0 h 10000"/>
              <a:gd name="connsiteX0-141" fmla="*/ 9977 w 10001"/>
              <a:gd name="connsiteY0-142" fmla="*/ 0 h 10000"/>
              <a:gd name="connsiteX1-143" fmla="*/ 0 w 10001"/>
              <a:gd name="connsiteY1-144" fmla="*/ 0 h 10000"/>
              <a:gd name="connsiteX2-145" fmla="*/ 280 w 10001"/>
              <a:gd name="connsiteY2-146" fmla="*/ 5005 h 10000"/>
              <a:gd name="connsiteX3-147" fmla="*/ 0 w 10001"/>
              <a:gd name="connsiteY3-148" fmla="*/ 9962 h 10000"/>
              <a:gd name="connsiteX4-149" fmla="*/ 9972 w 10001"/>
              <a:gd name="connsiteY4-150" fmla="*/ 10000 h 10000"/>
              <a:gd name="connsiteX5-151" fmla="*/ 9995 w 10001"/>
              <a:gd name="connsiteY5-152" fmla="*/ 5745 h 10000"/>
              <a:gd name="connsiteX6-153" fmla="*/ 9977 w 10001"/>
              <a:gd name="connsiteY6-154" fmla="*/ 0 h 10000"/>
              <a:gd name="connsiteX0-155" fmla="*/ 9977 w 10001"/>
              <a:gd name="connsiteY0-156" fmla="*/ 0 h 10000"/>
              <a:gd name="connsiteX1-157" fmla="*/ 0 w 10001"/>
              <a:gd name="connsiteY1-158" fmla="*/ 0 h 10000"/>
              <a:gd name="connsiteX2-159" fmla="*/ 280 w 10001"/>
              <a:gd name="connsiteY2-160" fmla="*/ 5005 h 10000"/>
              <a:gd name="connsiteX3-161" fmla="*/ 0 w 10001"/>
              <a:gd name="connsiteY3-162" fmla="*/ 9962 h 10000"/>
              <a:gd name="connsiteX4-163" fmla="*/ 9972 w 10001"/>
              <a:gd name="connsiteY4-164" fmla="*/ 10000 h 10000"/>
              <a:gd name="connsiteX5-165" fmla="*/ 9995 w 10001"/>
              <a:gd name="connsiteY5-166" fmla="*/ 5745 h 10000"/>
              <a:gd name="connsiteX6-167" fmla="*/ 9977 w 10001"/>
              <a:gd name="connsiteY6-168" fmla="*/ 0 h 10000"/>
              <a:gd name="connsiteX0-169" fmla="*/ 9977 w 10001"/>
              <a:gd name="connsiteY0-170" fmla="*/ 0 h 10000"/>
              <a:gd name="connsiteX1-171" fmla="*/ 0 w 10001"/>
              <a:gd name="connsiteY1-172" fmla="*/ 0 h 10000"/>
              <a:gd name="connsiteX2-173" fmla="*/ 280 w 10001"/>
              <a:gd name="connsiteY2-174" fmla="*/ 5005 h 10000"/>
              <a:gd name="connsiteX3-175" fmla="*/ 0 w 10001"/>
              <a:gd name="connsiteY3-176" fmla="*/ 9962 h 10000"/>
              <a:gd name="connsiteX4-177" fmla="*/ 9972 w 10001"/>
              <a:gd name="connsiteY4-178" fmla="*/ 10000 h 10000"/>
              <a:gd name="connsiteX5-179" fmla="*/ 9995 w 10001"/>
              <a:gd name="connsiteY5-180" fmla="*/ 5745 h 10000"/>
              <a:gd name="connsiteX6-181" fmla="*/ 9977 w 10001"/>
              <a:gd name="connsiteY6-182" fmla="*/ 0 h 10000"/>
              <a:gd name="connsiteX0-183" fmla="*/ 9977 w 9995"/>
              <a:gd name="connsiteY0-184" fmla="*/ 0 h 10000"/>
              <a:gd name="connsiteX1-185" fmla="*/ 0 w 9995"/>
              <a:gd name="connsiteY1-186" fmla="*/ 0 h 10000"/>
              <a:gd name="connsiteX2-187" fmla="*/ 280 w 9995"/>
              <a:gd name="connsiteY2-188" fmla="*/ 5005 h 10000"/>
              <a:gd name="connsiteX3-189" fmla="*/ 0 w 9995"/>
              <a:gd name="connsiteY3-190" fmla="*/ 9962 h 10000"/>
              <a:gd name="connsiteX4-191" fmla="*/ 9972 w 9995"/>
              <a:gd name="connsiteY4-192" fmla="*/ 10000 h 10000"/>
              <a:gd name="connsiteX5-193" fmla="*/ 9995 w 9995"/>
              <a:gd name="connsiteY5-194" fmla="*/ 5745 h 10000"/>
              <a:gd name="connsiteX6-195" fmla="*/ 9977 w 9995"/>
              <a:gd name="connsiteY6-196" fmla="*/ 0 h 10000"/>
              <a:gd name="connsiteX0-197" fmla="*/ 9999 w 10000"/>
              <a:gd name="connsiteY0-198" fmla="*/ 0 h 10000"/>
              <a:gd name="connsiteX1-199" fmla="*/ 0 w 10000"/>
              <a:gd name="connsiteY1-200" fmla="*/ 0 h 10000"/>
              <a:gd name="connsiteX2-201" fmla="*/ 280 w 10000"/>
              <a:gd name="connsiteY2-202" fmla="*/ 5005 h 10000"/>
              <a:gd name="connsiteX3-203" fmla="*/ 0 w 10000"/>
              <a:gd name="connsiteY3-204" fmla="*/ 9962 h 10000"/>
              <a:gd name="connsiteX4-205" fmla="*/ 9977 w 10000"/>
              <a:gd name="connsiteY4-206" fmla="*/ 10000 h 10000"/>
              <a:gd name="connsiteX5-207" fmla="*/ 10000 w 10000"/>
              <a:gd name="connsiteY5-208" fmla="*/ 5745 h 10000"/>
              <a:gd name="connsiteX6-209" fmla="*/ 9999 w 10000"/>
              <a:gd name="connsiteY6-210" fmla="*/ 0 h 10000"/>
              <a:gd name="connsiteX0-211" fmla="*/ 9999 w 10004"/>
              <a:gd name="connsiteY0-212" fmla="*/ 0 h 10000"/>
              <a:gd name="connsiteX1-213" fmla="*/ 0 w 10004"/>
              <a:gd name="connsiteY1-214" fmla="*/ 0 h 10000"/>
              <a:gd name="connsiteX2-215" fmla="*/ 280 w 10004"/>
              <a:gd name="connsiteY2-216" fmla="*/ 5005 h 10000"/>
              <a:gd name="connsiteX3-217" fmla="*/ 0 w 10004"/>
              <a:gd name="connsiteY3-218" fmla="*/ 9962 h 10000"/>
              <a:gd name="connsiteX4-219" fmla="*/ 10000 w 10004"/>
              <a:gd name="connsiteY4-220" fmla="*/ 10000 h 10000"/>
              <a:gd name="connsiteX5-221" fmla="*/ 10000 w 10004"/>
              <a:gd name="connsiteY5-222" fmla="*/ 5745 h 10000"/>
              <a:gd name="connsiteX6-223" fmla="*/ 9999 w 10004"/>
              <a:gd name="connsiteY6-224" fmla="*/ 0 h 10000"/>
              <a:gd name="connsiteX0-225" fmla="*/ 9999 w 10000"/>
              <a:gd name="connsiteY0-226" fmla="*/ 0 h 10000"/>
              <a:gd name="connsiteX1-227" fmla="*/ 0 w 10000"/>
              <a:gd name="connsiteY1-228" fmla="*/ 0 h 10000"/>
              <a:gd name="connsiteX2-229" fmla="*/ 280 w 10000"/>
              <a:gd name="connsiteY2-230" fmla="*/ 5005 h 10000"/>
              <a:gd name="connsiteX3-231" fmla="*/ 0 w 10000"/>
              <a:gd name="connsiteY3-232" fmla="*/ 9962 h 10000"/>
              <a:gd name="connsiteX4-233" fmla="*/ 10000 w 10000"/>
              <a:gd name="connsiteY4-234" fmla="*/ 10000 h 10000"/>
              <a:gd name="connsiteX5-235" fmla="*/ 10000 w 10000"/>
              <a:gd name="connsiteY5-236" fmla="*/ 5745 h 10000"/>
              <a:gd name="connsiteX6-237" fmla="*/ 9999 w 10000"/>
              <a:gd name="connsiteY6-238" fmla="*/ 0 h 10000"/>
              <a:gd name="connsiteX0-239" fmla="*/ 14796 w 14796"/>
              <a:gd name="connsiteY0-240" fmla="*/ 0 h 10000"/>
              <a:gd name="connsiteX1-241" fmla="*/ 0 w 14796"/>
              <a:gd name="connsiteY1-242" fmla="*/ 0 h 10000"/>
              <a:gd name="connsiteX2-243" fmla="*/ 280 w 14796"/>
              <a:gd name="connsiteY2-244" fmla="*/ 5005 h 10000"/>
              <a:gd name="connsiteX3-245" fmla="*/ 0 w 14796"/>
              <a:gd name="connsiteY3-246" fmla="*/ 9962 h 10000"/>
              <a:gd name="connsiteX4-247" fmla="*/ 10000 w 14796"/>
              <a:gd name="connsiteY4-248" fmla="*/ 10000 h 10000"/>
              <a:gd name="connsiteX5-249" fmla="*/ 10000 w 14796"/>
              <a:gd name="connsiteY5-250" fmla="*/ 5745 h 10000"/>
              <a:gd name="connsiteX6-251" fmla="*/ 14796 w 14796"/>
              <a:gd name="connsiteY6-252" fmla="*/ 0 h 10000"/>
              <a:gd name="connsiteX0-253" fmla="*/ 14796 w 14796"/>
              <a:gd name="connsiteY0-254" fmla="*/ 0 h 9968"/>
              <a:gd name="connsiteX1-255" fmla="*/ 0 w 14796"/>
              <a:gd name="connsiteY1-256" fmla="*/ 0 h 9968"/>
              <a:gd name="connsiteX2-257" fmla="*/ 280 w 14796"/>
              <a:gd name="connsiteY2-258" fmla="*/ 5005 h 9968"/>
              <a:gd name="connsiteX3-259" fmla="*/ 0 w 14796"/>
              <a:gd name="connsiteY3-260" fmla="*/ 9962 h 9968"/>
              <a:gd name="connsiteX4-261" fmla="*/ 14788 w 14796"/>
              <a:gd name="connsiteY4-262" fmla="*/ 9968 h 9968"/>
              <a:gd name="connsiteX5-263" fmla="*/ 10000 w 14796"/>
              <a:gd name="connsiteY5-264" fmla="*/ 5745 h 9968"/>
              <a:gd name="connsiteX6-265" fmla="*/ 14796 w 14796"/>
              <a:gd name="connsiteY6-266" fmla="*/ 0 h 9968"/>
              <a:gd name="connsiteX0-267" fmla="*/ 10000 w 10000"/>
              <a:gd name="connsiteY0-268" fmla="*/ 0 h 10000"/>
              <a:gd name="connsiteX1-269" fmla="*/ 0 w 10000"/>
              <a:gd name="connsiteY1-270" fmla="*/ 0 h 10000"/>
              <a:gd name="connsiteX2-271" fmla="*/ 189 w 10000"/>
              <a:gd name="connsiteY2-272" fmla="*/ 5021 h 10000"/>
              <a:gd name="connsiteX3-273" fmla="*/ 0 w 10000"/>
              <a:gd name="connsiteY3-274" fmla="*/ 9994 h 10000"/>
              <a:gd name="connsiteX4-275" fmla="*/ 9995 w 10000"/>
              <a:gd name="connsiteY4-276" fmla="*/ 10000 h 10000"/>
              <a:gd name="connsiteX5-277" fmla="*/ 9998 w 10000"/>
              <a:gd name="connsiteY5-278" fmla="*/ 6152 h 10000"/>
              <a:gd name="connsiteX6-279" fmla="*/ 10000 w 10000"/>
              <a:gd name="connsiteY6-280" fmla="*/ 0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0000" h="10000">
                <a:moveTo>
                  <a:pt x="10000" y="0"/>
                </a:moveTo>
                <a:lnTo>
                  <a:pt x="0" y="0"/>
                </a:lnTo>
                <a:cubicBezTo>
                  <a:pt x="62" y="1674"/>
                  <a:pt x="124" y="3347"/>
                  <a:pt x="189" y="5021"/>
                </a:cubicBezTo>
                <a:cubicBezTo>
                  <a:pt x="124" y="6679"/>
                  <a:pt x="62" y="8336"/>
                  <a:pt x="0" y="9994"/>
                </a:cubicBezTo>
                <a:lnTo>
                  <a:pt x="9995" y="10000"/>
                </a:lnTo>
                <a:cubicBezTo>
                  <a:pt x="9993" y="8184"/>
                  <a:pt x="9998" y="8051"/>
                  <a:pt x="9998" y="6152"/>
                </a:cubicBezTo>
                <a:cubicBezTo>
                  <a:pt x="9996" y="3296"/>
                  <a:pt x="10001" y="2674"/>
                  <a:pt x="10000" y="0"/>
                </a:cubicBez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6" name="Freeform 11"/>
          <p:cNvSpPr/>
          <p:nvPr userDrawn="1"/>
        </p:nvSpPr>
        <p:spPr bwMode="auto">
          <a:xfrm>
            <a:off x="310766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Layout>
</file>

<file path=ppt/slideLayouts/slideLayout196.xml><?xml version="1.0" encoding="utf-8"?>
<p:sldLayout xmlns:a="http://schemas.openxmlformats.org/drawingml/2006/main" xmlns:r="http://schemas.openxmlformats.org/officeDocument/2006/relationships" xmlns:p="http://schemas.openxmlformats.org/presentationml/2006/main" userDrawn="1">
  <p:cSld name="10#思考题">
    <p:spTree>
      <p:nvGrpSpPr>
        <p:cNvPr id="1" name=""/>
        <p:cNvGrpSpPr/>
        <p:nvPr/>
      </p:nvGrpSpPr>
      <p:grpSpPr>
        <a:xfrm>
          <a:off x="0" y="0"/>
          <a:ext cx="0" cy="0"/>
          <a:chOff x="0" y="0"/>
          <a:chExt cx="0" cy="0"/>
        </a:xfrm>
      </p:grpSpPr>
      <p:sp>
        <p:nvSpPr>
          <p:cNvPr id="4" name="文本占位符 6"/>
          <p:cNvSpPr>
            <a:spLocks noGrp="1"/>
          </p:cNvSpPr>
          <p:nvPr>
            <p:ph type="body" sz="quarter" idx="10" hasCustomPrompt="1"/>
          </p:nvPr>
        </p:nvSpPr>
        <p:spPr>
          <a:xfrm>
            <a:off x="912285" y="1233487"/>
            <a:ext cx="10560049" cy="4680000"/>
          </a:xfrm>
        </p:spPr>
        <p:txBody>
          <a:bodyPr/>
          <a:lstStyle>
            <a:lvl1pPr marL="457200" marR="0" indent="-457200" algn="just" defTabSz="802005" rtl="0" eaLnBrk="1" fontAlgn="base" latinLnBrk="0" hangingPunct="1">
              <a:lnSpc>
                <a:spcPct val="140000"/>
              </a:lnSpc>
              <a:spcBef>
                <a:spcPct val="30000"/>
              </a:spcBef>
              <a:spcAft>
                <a:spcPct val="0"/>
              </a:spcAft>
              <a:buClr>
                <a:srgbClr val="808080"/>
              </a:buClr>
              <a:buSzPct val="100000"/>
              <a:buFont typeface="+mj-lt"/>
              <a:buAutoNum type="arabicPeriod"/>
              <a:defRPr sz="2000">
                <a:latin typeface="+mn-ea"/>
                <a:ea typeface="+mn-ea"/>
                <a:cs typeface="Arial" panose="020B0604020202020204" pitchFamily="34" charset="0"/>
              </a:defRPr>
            </a:lvl1pPr>
            <a:lvl2pPr marL="401320" indent="0" algn="just">
              <a:buSzPct val="100000"/>
              <a:buFont typeface="+mj-lt"/>
              <a:buNone/>
              <a:defRPr sz="1800"/>
            </a:lvl2pPr>
            <a:lvl3pPr>
              <a:defRPr/>
            </a:lvl3pPr>
            <a:lvl5pPr>
              <a:buNone/>
              <a:defRPr/>
            </a:lvl5pPr>
          </a:lstStyle>
          <a:p>
            <a:r>
              <a:rPr lang="zh-CN" altLang="en-US" dirty="0"/>
              <a:t>此版式用于思考题</a:t>
            </a:r>
            <a:r>
              <a:rPr lang="en-US" altLang="zh-CN" dirty="0"/>
              <a:t>-201501</a:t>
            </a:r>
            <a:r>
              <a:rPr lang="zh-CN" altLang="en-US" dirty="0"/>
              <a:t>具体格式（序号格式需以模板展示</a:t>
            </a:r>
            <a:r>
              <a:rPr lang="zh-CN" altLang="en-US" dirty="0" smtClean="0"/>
              <a:t>）</a:t>
            </a:r>
            <a:endParaRPr lang="en-US" altLang="zh-CN" dirty="0"/>
          </a:p>
        </p:txBody>
      </p:sp>
      <p:sp>
        <p:nvSpPr>
          <p:cNvPr id="5" name="TextBox 10"/>
          <p:cNvSpPr txBox="1"/>
          <p:nvPr userDrawn="1"/>
        </p:nvSpPr>
        <p:spPr bwMode="auto">
          <a:xfrm>
            <a:off x="1595500" y="408779"/>
            <a:ext cx="1665402" cy="639559"/>
          </a:xfrm>
          <a:prstGeom prst="rect">
            <a:avLst/>
          </a:prstGeom>
          <a:noFill/>
          <a:ln w="9525">
            <a:noFill/>
            <a:miter lim="800000"/>
          </a:ln>
        </p:spPr>
        <p:txBody>
          <a:bodyPr wrap="square" lIns="99980" tIns="49987" rIns="99980" bIns="49987" rtlCol="0">
            <a:spAutoFit/>
          </a:bodyPr>
          <a:lstStyle/>
          <a:p>
            <a:pPr defTabSz="1001395" eaLnBrk="0" hangingPunct="0"/>
            <a:r>
              <a:rPr lang="zh-CN" altLang="en-US" sz="3500" b="1" dirty="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rPr>
              <a:t>思考题</a:t>
            </a:r>
            <a:endParaRPr lang="zh-CN" altLang="en-US" sz="3500" b="1" dirty="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9"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10" name="组合 9"/>
          <p:cNvGrpSpPr/>
          <p:nvPr userDrawn="1"/>
        </p:nvGrpSpPr>
        <p:grpSpPr>
          <a:xfrm>
            <a:off x="479376" y="424270"/>
            <a:ext cx="495619" cy="592462"/>
            <a:chOff x="5554662" y="2422526"/>
            <a:chExt cx="690564" cy="825500"/>
          </a:xfrm>
          <a:solidFill>
            <a:schemeClr val="bg1"/>
          </a:solidFill>
        </p:grpSpPr>
        <p:sp>
          <p:nvSpPr>
            <p:cNvPr id="11" name="Freeform 30"/>
            <p:cNvSpPr/>
            <p:nvPr/>
          </p:nvSpPr>
          <p:spPr bwMode="auto">
            <a:xfrm>
              <a:off x="5554662" y="2487613"/>
              <a:ext cx="258763" cy="760413"/>
            </a:xfrm>
            <a:custGeom>
              <a:avLst/>
              <a:gdLst>
                <a:gd name="T0" fmla="*/ 233 w 245"/>
                <a:gd name="T1" fmla="*/ 722 h 722"/>
                <a:gd name="T2" fmla="*/ 245 w 245"/>
                <a:gd name="T3" fmla="*/ 710 h 722"/>
                <a:gd name="T4" fmla="*/ 245 w 245"/>
                <a:gd name="T5" fmla="*/ 614 h 722"/>
                <a:gd name="T6" fmla="*/ 187 w 245"/>
                <a:gd name="T7" fmla="*/ 559 h 722"/>
                <a:gd name="T8" fmla="*/ 93 w 245"/>
                <a:gd name="T9" fmla="*/ 499 h 722"/>
                <a:gd name="T10" fmla="*/ 93 w 245"/>
                <a:gd name="T11" fmla="*/ 401 h 722"/>
                <a:gd name="T12" fmla="*/ 82 w 245"/>
                <a:gd name="T13" fmla="*/ 398 h 722"/>
                <a:gd name="T14" fmla="*/ 38 w 245"/>
                <a:gd name="T15" fmla="*/ 381 h 722"/>
                <a:gd name="T16" fmla="*/ 102 w 245"/>
                <a:gd name="T17" fmla="*/ 255 h 722"/>
                <a:gd name="T18" fmla="*/ 106 w 245"/>
                <a:gd name="T19" fmla="*/ 250 h 722"/>
                <a:gd name="T20" fmla="*/ 105 w 245"/>
                <a:gd name="T21" fmla="*/ 244 h 722"/>
                <a:gd name="T22" fmla="*/ 218 w 245"/>
                <a:gd name="T23" fmla="*/ 31 h 722"/>
                <a:gd name="T24" fmla="*/ 225 w 245"/>
                <a:gd name="T25" fmla="*/ 15 h 722"/>
                <a:gd name="T26" fmla="*/ 222 w 245"/>
                <a:gd name="T27" fmla="*/ 9 h 722"/>
                <a:gd name="T28" fmla="*/ 207 w 245"/>
                <a:gd name="T29" fmla="*/ 3 h 722"/>
                <a:gd name="T30" fmla="*/ 86 w 245"/>
                <a:gd name="T31" fmla="*/ 148 h 722"/>
                <a:gd name="T32" fmla="*/ 75 w 245"/>
                <a:gd name="T33" fmla="*/ 240 h 722"/>
                <a:gd name="T34" fmla="*/ 8 w 245"/>
                <a:gd name="T35" fmla="*/ 390 h 722"/>
                <a:gd name="T36" fmla="*/ 8 w 245"/>
                <a:gd name="T37" fmla="*/ 391 h 722"/>
                <a:gd name="T38" fmla="*/ 8 w 245"/>
                <a:gd name="T39" fmla="*/ 393 h 722"/>
                <a:gd name="T40" fmla="*/ 63 w 245"/>
                <a:gd name="T41" fmla="*/ 424 h 722"/>
                <a:gd name="T42" fmla="*/ 63 w 245"/>
                <a:gd name="T43" fmla="*/ 500 h 722"/>
                <a:gd name="T44" fmla="*/ 179 w 245"/>
                <a:gd name="T45" fmla="*/ 588 h 722"/>
                <a:gd name="T46" fmla="*/ 215 w 245"/>
                <a:gd name="T47" fmla="*/ 612 h 722"/>
                <a:gd name="T48" fmla="*/ 215 w 245"/>
                <a:gd name="T49" fmla="*/ 614 h 722"/>
                <a:gd name="T50" fmla="*/ 215 w 245"/>
                <a:gd name="T51" fmla="*/ 710 h 722"/>
                <a:gd name="T52" fmla="*/ 227 w 245"/>
                <a:gd name="T53" fmla="*/ 722 h 722"/>
                <a:gd name="T54" fmla="*/ 233 w 245"/>
                <a:gd name="T55" fmla="*/ 722 h 7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5" h="722">
                  <a:moveTo>
                    <a:pt x="233" y="722"/>
                  </a:moveTo>
                  <a:cubicBezTo>
                    <a:pt x="240" y="722"/>
                    <a:pt x="245" y="717"/>
                    <a:pt x="245" y="710"/>
                  </a:cubicBezTo>
                  <a:cubicBezTo>
                    <a:pt x="245" y="614"/>
                    <a:pt x="245" y="614"/>
                    <a:pt x="245" y="614"/>
                  </a:cubicBezTo>
                  <a:cubicBezTo>
                    <a:pt x="245" y="605"/>
                    <a:pt x="242" y="574"/>
                    <a:pt x="187" y="559"/>
                  </a:cubicBezTo>
                  <a:cubicBezTo>
                    <a:pt x="128" y="543"/>
                    <a:pt x="94" y="522"/>
                    <a:pt x="93" y="499"/>
                  </a:cubicBezTo>
                  <a:cubicBezTo>
                    <a:pt x="93" y="401"/>
                    <a:pt x="93" y="401"/>
                    <a:pt x="93" y="401"/>
                  </a:cubicBezTo>
                  <a:cubicBezTo>
                    <a:pt x="82" y="398"/>
                    <a:pt x="82" y="398"/>
                    <a:pt x="82" y="398"/>
                  </a:cubicBezTo>
                  <a:cubicBezTo>
                    <a:pt x="64" y="393"/>
                    <a:pt x="45" y="385"/>
                    <a:pt x="38" y="381"/>
                  </a:cubicBezTo>
                  <a:cubicBezTo>
                    <a:pt x="38" y="369"/>
                    <a:pt x="44" y="325"/>
                    <a:pt x="102" y="255"/>
                  </a:cubicBezTo>
                  <a:cubicBezTo>
                    <a:pt x="106" y="250"/>
                    <a:pt x="106" y="250"/>
                    <a:pt x="106" y="250"/>
                  </a:cubicBezTo>
                  <a:cubicBezTo>
                    <a:pt x="105" y="244"/>
                    <a:pt x="105" y="244"/>
                    <a:pt x="105" y="244"/>
                  </a:cubicBezTo>
                  <a:cubicBezTo>
                    <a:pt x="105" y="237"/>
                    <a:pt x="92" y="92"/>
                    <a:pt x="218" y="31"/>
                  </a:cubicBezTo>
                  <a:cubicBezTo>
                    <a:pt x="224" y="28"/>
                    <a:pt x="227" y="21"/>
                    <a:pt x="225" y="15"/>
                  </a:cubicBezTo>
                  <a:cubicBezTo>
                    <a:pt x="222" y="9"/>
                    <a:pt x="222" y="9"/>
                    <a:pt x="222" y="9"/>
                  </a:cubicBezTo>
                  <a:cubicBezTo>
                    <a:pt x="220" y="3"/>
                    <a:pt x="213" y="0"/>
                    <a:pt x="207" y="3"/>
                  </a:cubicBezTo>
                  <a:cubicBezTo>
                    <a:pt x="147" y="31"/>
                    <a:pt x="105" y="81"/>
                    <a:pt x="86" y="148"/>
                  </a:cubicBezTo>
                  <a:cubicBezTo>
                    <a:pt x="74" y="189"/>
                    <a:pt x="74" y="226"/>
                    <a:pt x="75" y="240"/>
                  </a:cubicBezTo>
                  <a:cubicBezTo>
                    <a:pt x="0" y="333"/>
                    <a:pt x="7" y="385"/>
                    <a:pt x="8" y="390"/>
                  </a:cubicBezTo>
                  <a:cubicBezTo>
                    <a:pt x="8" y="391"/>
                    <a:pt x="8" y="391"/>
                    <a:pt x="8" y="391"/>
                  </a:cubicBezTo>
                  <a:cubicBezTo>
                    <a:pt x="8" y="393"/>
                    <a:pt x="8" y="393"/>
                    <a:pt x="8" y="393"/>
                  </a:cubicBezTo>
                  <a:cubicBezTo>
                    <a:pt x="10" y="397"/>
                    <a:pt x="14" y="409"/>
                    <a:pt x="63" y="424"/>
                  </a:cubicBezTo>
                  <a:cubicBezTo>
                    <a:pt x="63" y="500"/>
                    <a:pt x="63" y="500"/>
                    <a:pt x="63" y="500"/>
                  </a:cubicBezTo>
                  <a:cubicBezTo>
                    <a:pt x="65" y="539"/>
                    <a:pt x="104" y="569"/>
                    <a:pt x="179" y="588"/>
                  </a:cubicBezTo>
                  <a:cubicBezTo>
                    <a:pt x="213" y="597"/>
                    <a:pt x="215" y="611"/>
                    <a:pt x="215" y="612"/>
                  </a:cubicBezTo>
                  <a:cubicBezTo>
                    <a:pt x="215" y="614"/>
                    <a:pt x="215" y="614"/>
                    <a:pt x="215" y="614"/>
                  </a:cubicBezTo>
                  <a:cubicBezTo>
                    <a:pt x="215" y="710"/>
                    <a:pt x="215" y="710"/>
                    <a:pt x="215" y="710"/>
                  </a:cubicBezTo>
                  <a:cubicBezTo>
                    <a:pt x="215" y="717"/>
                    <a:pt x="220" y="722"/>
                    <a:pt x="227" y="722"/>
                  </a:cubicBezTo>
                  <a:lnTo>
                    <a:pt x="233" y="72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2" name="Freeform 31"/>
            <p:cNvSpPr/>
            <p:nvPr/>
          </p:nvSpPr>
          <p:spPr bwMode="auto">
            <a:xfrm>
              <a:off x="6029325" y="2752726"/>
              <a:ext cx="169863" cy="495300"/>
            </a:xfrm>
            <a:custGeom>
              <a:avLst/>
              <a:gdLst>
                <a:gd name="T0" fmla="*/ 21 w 162"/>
                <a:gd name="T1" fmla="*/ 470 h 470"/>
                <a:gd name="T2" fmla="*/ 33 w 162"/>
                <a:gd name="T3" fmla="*/ 458 h 470"/>
                <a:gd name="T4" fmla="*/ 33 w 162"/>
                <a:gd name="T5" fmla="*/ 361 h 470"/>
                <a:gd name="T6" fmla="*/ 108 w 162"/>
                <a:gd name="T7" fmla="*/ 168 h 470"/>
                <a:gd name="T8" fmla="*/ 162 w 162"/>
                <a:gd name="T9" fmla="*/ 13 h 470"/>
                <a:gd name="T10" fmla="*/ 151 w 162"/>
                <a:gd name="T11" fmla="*/ 1 h 470"/>
                <a:gd name="T12" fmla="*/ 144 w 162"/>
                <a:gd name="T13" fmla="*/ 0 h 470"/>
                <a:gd name="T14" fmla="*/ 131 w 162"/>
                <a:gd name="T15" fmla="*/ 12 h 470"/>
                <a:gd name="T16" fmla="*/ 84 w 162"/>
                <a:gd name="T17" fmla="*/ 149 h 470"/>
                <a:gd name="T18" fmla="*/ 3 w 162"/>
                <a:gd name="T19" fmla="*/ 362 h 470"/>
                <a:gd name="T20" fmla="*/ 3 w 162"/>
                <a:gd name="T21" fmla="*/ 458 h 470"/>
                <a:gd name="T22" fmla="*/ 15 w 162"/>
                <a:gd name="T23" fmla="*/ 470 h 470"/>
                <a:gd name="T24" fmla="*/ 21 w 162"/>
                <a:gd name="T25" fmla="*/ 470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2" h="470">
                  <a:moveTo>
                    <a:pt x="21" y="470"/>
                  </a:moveTo>
                  <a:cubicBezTo>
                    <a:pt x="28" y="470"/>
                    <a:pt x="33" y="465"/>
                    <a:pt x="33" y="458"/>
                  </a:cubicBezTo>
                  <a:cubicBezTo>
                    <a:pt x="33" y="361"/>
                    <a:pt x="33" y="361"/>
                    <a:pt x="33" y="361"/>
                  </a:cubicBezTo>
                  <a:cubicBezTo>
                    <a:pt x="33" y="360"/>
                    <a:pt x="29" y="262"/>
                    <a:pt x="108" y="168"/>
                  </a:cubicBezTo>
                  <a:cubicBezTo>
                    <a:pt x="137" y="133"/>
                    <a:pt x="157" y="75"/>
                    <a:pt x="162" y="13"/>
                  </a:cubicBezTo>
                  <a:cubicBezTo>
                    <a:pt x="162" y="7"/>
                    <a:pt x="157" y="1"/>
                    <a:pt x="151" y="1"/>
                  </a:cubicBezTo>
                  <a:cubicBezTo>
                    <a:pt x="144" y="0"/>
                    <a:pt x="144" y="0"/>
                    <a:pt x="144" y="0"/>
                  </a:cubicBezTo>
                  <a:cubicBezTo>
                    <a:pt x="138" y="0"/>
                    <a:pt x="132" y="5"/>
                    <a:pt x="131" y="12"/>
                  </a:cubicBezTo>
                  <a:cubicBezTo>
                    <a:pt x="127" y="67"/>
                    <a:pt x="110" y="119"/>
                    <a:pt x="84" y="149"/>
                  </a:cubicBezTo>
                  <a:cubicBezTo>
                    <a:pt x="0" y="249"/>
                    <a:pt x="3" y="353"/>
                    <a:pt x="3" y="362"/>
                  </a:cubicBezTo>
                  <a:cubicBezTo>
                    <a:pt x="3" y="458"/>
                    <a:pt x="3" y="458"/>
                    <a:pt x="3" y="458"/>
                  </a:cubicBezTo>
                  <a:cubicBezTo>
                    <a:pt x="3" y="465"/>
                    <a:pt x="8" y="470"/>
                    <a:pt x="15" y="470"/>
                  </a:cubicBezTo>
                  <a:lnTo>
                    <a:pt x="21" y="47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3" name="Freeform 32"/>
            <p:cNvSpPr/>
            <p:nvPr/>
          </p:nvSpPr>
          <p:spPr bwMode="auto">
            <a:xfrm>
              <a:off x="5851525" y="2489201"/>
              <a:ext cx="325437" cy="406401"/>
            </a:xfrm>
            <a:custGeom>
              <a:avLst/>
              <a:gdLst>
                <a:gd name="T0" fmla="*/ 155 w 309"/>
                <a:gd name="T1" fmla="*/ 386 h 386"/>
                <a:gd name="T2" fmla="*/ 189 w 309"/>
                <a:gd name="T3" fmla="*/ 363 h 386"/>
                <a:gd name="T4" fmla="*/ 208 w 309"/>
                <a:gd name="T5" fmla="*/ 363 h 386"/>
                <a:gd name="T6" fmla="*/ 232 w 309"/>
                <a:gd name="T7" fmla="*/ 353 h 386"/>
                <a:gd name="T8" fmla="*/ 242 w 309"/>
                <a:gd name="T9" fmla="*/ 329 h 386"/>
                <a:gd name="T10" fmla="*/ 242 w 309"/>
                <a:gd name="T11" fmla="*/ 308 h 386"/>
                <a:gd name="T12" fmla="*/ 212 w 309"/>
                <a:gd name="T13" fmla="*/ 308 h 386"/>
                <a:gd name="T14" fmla="*/ 212 w 309"/>
                <a:gd name="T15" fmla="*/ 329 h 386"/>
                <a:gd name="T16" fmla="*/ 210 w 309"/>
                <a:gd name="T17" fmla="*/ 332 h 386"/>
                <a:gd name="T18" fmla="*/ 208 w 309"/>
                <a:gd name="T19" fmla="*/ 333 h 386"/>
                <a:gd name="T20" fmla="*/ 162 w 309"/>
                <a:gd name="T21" fmla="*/ 333 h 386"/>
                <a:gd name="T22" fmla="*/ 162 w 309"/>
                <a:gd name="T23" fmla="*/ 348 h 386"/>
                <a:gd name="T24" fmla="*/ 155 w 309"/>
                <a:gd name="T25" fmla="*/ 356 h 386"/>
                <a:gd name="T26" fmla="*/ 147 w 309"/>
                <a:gd name="T27" fmla="*/ 348 h 386"/>
                <a:gd name="T28" fmla="*/ 147 w 309"/>
                <a:gd name="T29" fmla="*/ 333 h 386"/>
                <a:gd name="T30" fmla="*/ 101 w 309"/>
                <a:gd name="T31" fmla="*/ 333 h 386"/>
                <a:gd name="T32" fmla="*/ 98 w 309"/>
                <a:gd name="T33" fmla="*/ 329 h 386"/>
                <a:gd name="T34" fmla="*/ 98 w 309"/>
                <a:gd name="T35" fmla="*/ 266 h 386"/>
                <a:gd name="T36" fmla="*/ 90 w 309"/>
                <a:gd name="T37" fmla="*/ 262 h 386"/>
                <a:gd name="T38" fmla="*/ 30 w 309"/>
                <a:gd name="T39" fmla="*/ 155 h 386"/>
                <a:gd name="T40" fmla="*/ 155 w 309"/>
                <a:gd name="T41" fmla="*/ 31 h 386"/>
                <a:gd name="T42" fmla="*/ 279 w 309"/>
                <a:gd name="T43" fmla="*/ 155 h 386"/>
                <a:gd name="T44" fmla="*/ 222 w 309"/>
                <a:gd name="T45" fmla="*/ 260 h 386"/>
                <a:gd name="T46" fmla="*/ 174 w 309"/>
                <a:gd name="T47" fmla="*/ 259 h 386"/>
                <a:gd name="T48" fmla="*/ 170 w 309"/>
                <a:gd name="T49" fmla="*/ 255 h 386"/>
                <a:gd name="T50" fmla="*/ 170 w 309"/>
                <a:gd name="T51" fmla="*/ 188 h 386"/>
                <a:gd name="T52" fmla="*/ 139 w 309"/>
                <a:gd name="T53" fmla="*/ 188 h 386"/>
                <a:gd name="T54" fmla="*/ 139 w 309"/>
                <a:gd name="T55" fmla="*/ 255 h 386"/>
                <a:gd name="T56" fmla="*/ 174 w 309"/>
                <a:gd name="T57" fmla="*/ 290 h 386"/>
                <a:gd name="T58" fmla="*/ 231 w 309"/>
                <a:gd name="T59" fmla="*/ 290 h 386"/>
                <a:gd name="T60" fmla="*/ 235 w 309"/>
                <a:gd name="T61" fmla="*/ 288 h 386"/>
                <a:gd name="T62" fmla="*/ 309 w 309"/>
                <a:gd name="T63" fmla="*/ 155 h 386"/>
                <a:gd name="T64" fmla="*/ 155 w 309"/>
                <a:gd name="T65" fmla="*/ 0 h 386"/>
                <a:gd name="T66" fmla="*/ 0 w 309"/>
                <a:gd name="T67" fmla="*/ 155 h 386"/>
                <a:gd name="T68" fmla="*/ 67 w 309"/>
                <a:gd name="T69" fmla="*/ 283 h 386"/>
                <a:gd name="T70" fmla="*/ 67 w 309"/>
                <a:gd name="T71" fmla="*/ 329 h 386"/>
                <a:gd name="T72" fmla="*/ 101 w 309"/>
                <a:gd name="T73" fmla="*/ 363 h 386"/>
                <a:gd name="T74" fmla="*/ 120 w 309"/>
                <a:gd name="T75" fmla="*/ 363 h 386"/>
                <a:gd name="T76" fmla="*/ 155 w 309"/>
                <a:gd name="T77" fmla="*/ 386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09" h="386">
                  <a:moveTo>
                    <a:pt x="155" y="386"/>
                  </a:moveTo>
                  <a:cubicBezTo>
                    <a:pt x="170" y="386"/>
                    <a:pt x="184" y="377"/>
                    <a:pt x="189" y="363"/>
                  </a:cubicBezTo>
                  <a:cubicBezTo>
                    <a:pt x="208" y="363"/>
                    <a:pt x="208" y="363"/>
                    <a:pt x="208" y="363"/>
                  </a:cubicBezTo>
                  <a:cubicBezTo>
                    <a:pt x="217" y="363"/>
                    <a:pt x="226" y="360"/>
                    <a:pt x="232" y="353"/>
                  </a:cubicBezTo>
                  <a:cubicBezTo>
                    <a:pt x="238" y="347"/>
                    <a:pt x="242" y="338"/>
                    <a:pt x="242" y="329"/>
                  </a:cubicBezTo>
                  <a:cubicBezTo>
                    <a:pt x="242" y="308"/>
                    <a:pt x="242" y="308"/>
                    <a:pt x="242" y="308"/>
                  </a:cubicBezTo>
                  <a:cubicBezTo>
                    <a:pt x="212" y="308"/>
                    <a:pt x="212" y="308"/>
                    <a:pt x="212" y="308"/>
                  </a:cubicBezTo>
                  <a:cubicBezTo>
                    <a:pt x="212" y="329"/>
                    <a:pt x="212" y="329"/>
                    <a:pt x="212" y="329"/>
                  </a:cubicBezTo>
                  <a:cubicBezTo>
                    <a:pt x="212" y="330"/>
                    <a:pt x="211" y="331"/>
                    <a:pt x="210" y="332"/>
                  </a:cubicBezTo>
                  <a:cubicBezTo>
                    <a:pt x="210" y="332"/>
                    <a:pt x="209" y="333"/>
                    <a:pt x="208" y="333"/>
                  </a:cubicBezTo>
                  <a:cubicBezTo>
                    <a:pt x="162" y="333"/>
                    <a:pt x="162" y="333"/>
                    <a:pt x="162" y="333"/>
                  </a:cubicBezTo>
                  <a:cubicBezTo>
                    <a:pt x="162" y="348"/>
                    <a:pt x="162" y="348"/>
                    <a:pt x="162" y="348"/>
                  </a:cubicBezTo>
                  <a:cubicBezTo>
                    <a:pt x="162" y="352"/>
                    <a:pt x="159" y="356"/>
                    <a:pt x="155" y="356"/>
                  </a:cubicBezTo>
                  <a:cubicBezTo>
                    <a:pt x="150" y="356"/>
                    <a:pt x="147" y="352"/>
                    <a:pt x="147" y="348"/>
                  </a:cubicBezTo>
                  <a:cubicBezTo>
                    <a:pt x="147" y="333"/>
                    <a:pt x="147" y="333"/>
                    <a:pt x="147" y="333"/>
                  </a:cubicBezTo>
                  <a:cubicBezTo>
                    <a:pt x="101" y="333"/>
                    <a:pt x="101" y="333"/>
                    <a:pt x="101" y="333"/>
                  </a:cubicBezTo>
                  <a:cubicBezTo>
                    <a:pt x="99" y="333"/>
                    <a:pt x="98" y="331"/>
                    <a:pt x="98" y="329"/>
                  </a:cubicBezTo>
                  <a:cubicBezTo>
                    <a:pt x="98" y="266"/>
                    <a:pt x="98" y="266"/>
                    <a:pt x="98" y="266"/>
                  </a:cubicBezTo>
                  <a:cubicBezTo>
                    <a:pt x="90" y="262"/>
                    <a:pt x="90" y="262"/>
                    <a:pt x="90" y="262"/>
                  </a:cubicBezTo>
                  <a:cubicBezTo>
                    <a:pt x="53" y="239"/>
                    <a:pt x="30" y="199"/>
                    <a:pt x="30" y="155"/>
                  </a:cubicBezTo>
                  <a:cubicBezTo>
                    <a:pt x="30" y="87"/>
                    <a:pt x="86" y="31"/>
                    <a:pt x="155" y="31"/>
                  </a:cubicBezTo>
                  <a:cubicBezTo>
                    <a:pt x="223" y="31"/>
                    <a:pt x="279" y="87"/>
                    <a:pt x="279" y="155"/>
                  </a:cubicBezTo>
                  <a:cubicBezTo>
                    <a:pt x="279" y="198"/>
                    <a:pt x="258" y="236"/>
                    <a:pt x="222" y="260"/>
                  </a:cubicBezTo>
                  <a:cubicBezTo>
                    <a:pt x="174" y="259"/>
                    <a:pt x="174" y="259"/>
                    <a:pt x="174" y="259"/>
                  </a:cubicBezTo>
                  <a:cubicBezTo>
                    <a:pt x="172" y="259"/>
                    <a:pt x="170" y="258"/>
                    <a:pt x="170" y="255"/>
                  </a:cubicBezTo>
                  <a:cubicBezTo>
                    <a:pt x="170" y="188"/>
                    <a:pt x="170" y="188"/>
                    <a:pt x="170" y="188"/>
                  </a:cubicBezTo>
                  <a:cubicBezTo>
                    <a:pt x="139" y="188"/>
                    <a:pt x="139" y="188"/>
                    <a:pt x="139" y="188"/>
                  </a:cubicBezTo>
                  <a:cubicBezTo>
                    <a:pt x="139" y="255"/>
                    <a:pt x="139" y="255"/>
                    <a:pt x="139" y="255"/>
                  </a:cubicBezTo>
                  <a:cubicBezTo>
                    <a:pt x="139" y="274"/>
                    <a:pt x="155" y="290"/>
                    <a:pt x="174" y="290"/>
                  </a:cubicBezTo>
                  <a:cubicBezTo>
                    <a:pt x="231" y="290"/>
                    <a:pt x="231" y="290"/>
                    <a:pt x="231" y="290"/>
                  </a:cubicBezTo>
                  <a:cubicBezTo>
                    <a:pt x="235" y="288"/>
                    <a:pt x="235" y="288"/>
                    <a:pt x="235" y="288"/>
                  </a:cubicBezTo>
                  <a:cubicBezTo>
                    <a:pt x="281" y="259"/>
                    <a:pt x="309" y="210"/>
                    <a:pt x="309" y="155"/>
                  </a:cubicBezTo>
                  <a:cubicBezTo>
                    <a:pt x="309" y="70"/>
                    <a:pt x="240" y="0"/>
                    <a:pt x="155" y="0"/>
                  </a:cubicBezTo>
                  <a:cubicBezTo>
                    <a:pt x="69" y="0"/>
                    <a:pt x="0" y="70"/>
                    <a:pt x="0" y="155"/>
                  </a:cubicBezTo>
                  <a:cubicBezTo>
                    <a:pt x="0" y="207"/>
                    <a:pt x="25" y="254"/>
                    <a:pt x="67" y="283"/>
                  </a:cubicBezTo>
                  <a:cubicBezTo>
                    <a:pt x="67" y="329"/>
                    <a:pt x="67" y="329"/>
                    <a:pt x="67" y="329"/>
                  </a:cubicBezTo>
                  <a:cubicBezTo>
                    <a:pt x="67" y="348"/>
                    <a:pt x="83" y="363"/>
                    <a:pt x="101" y="363"/>
                  </a:cubicBezTo>
                  <a:cubicBezTo>
                    <a:pt x="120" y="363"/>
                    <a:pt x="120" y="363"/>
                    <a:pt x="120" y="363"/>
                  </a:cubicBezTo>
                  <a:cubicBezTo>
                    <a:pt x="126" y="377"/>
                    <a:pt x="139" y="386"/>
                    <a:pt x="155" y="38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4" name="Freeform 33"/>
            <p:cNvSpPr>
              <a:spLocks noEditPoints="1"/>
            </p:cNvSpPr>
            <p:nvPr/>
          </p:nvSpPr>
          <p:spPr bwMode="auto">
            <a:xfrm>
              <a:off x="5956300" y="2597151"/>
              <a:ext cx="114300" cy="114300"/>
            </a:xfrm>
            <a:custGeom>
              <a:avLst/>
              <a:gdLst>
                <a:gd name="T0" fmla="*/ 55 w 109"/>
                <a:gd name="T1" fmla="*/ 108 h 108"/>
                <a:gd name="T2" fmla="*/ 109 w 109"/>
                <a:gd name="T3" fmla="*/ 54 h 108"/>
                <a:gd name="T4" fmla="*/ 55 w 109"/>
                <a:gd name="T5" fmla="*/ 0 h 108"/>
                <a:gd name="T6" fmla="*/ 0 w 109"/>
                <a:gd name="T7" fmla="*/ 54 h 108"/>
                <a:gd name="T8" fmla="*/ 55 w 109"/>
                <a:gd name="T9" fmla="*/ 108 h 108"/>
                <a:gd name="T10" fmla="*/ 55 w 109"/>
                <a:gd name="T11" fmla="*/ 30 h 108"/>
                <a:gd name="T12" fmla="*/ 78 w 109"/>
                <a:gd name="T13" fmla="*/ 54 h 108"/>
                <a:gd name="T14" fmla="*/ 55 w 109"/>
                <a:gd name="T15" fmla="*/ 78 h 108"/>
                <a:gd name="T16" fmla="*/ 31 w 109"/>
                <a:gd name="T17" fmla="*/ 54 h 108"/>
                <a:gd name="T18" fmla="*/ 55 w 109"/>
                <a:gd name="T19" fmla="*/ 3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9" h="108">
                  <a:moveTo>
                    <a:pt x="55" y="108"/>
                  </a:moveTo>
                  <a:cubicBezTo>
                    <a:pt x="84" y="108"/>
                    <a:pt x="109" y="84"/>
                    <a:pt x="109" y="54"/>
                  </a:cubicBezTo>
                  <a:cubicBezTo>
                    <a:pt x="109" y="24"/>
                    <a:pt x="84" y="0"/>
                    <a:pt x="55" y="0"/>
                  </a:cubicBezTo>
                  <a:cubicBezTo>
                    <a:pt x="25" y="0"/>
                    <a:pt x="0" y="24"/>
                    <a:pt x="0" y="54"/>
                  </a:cubicBezTo>
                  <a:cubicBezTo>
                    <a:pt x="0" y="84"/>
                    <a:pt x="25" y="108"/>
                    <a:pt x="55" y="108"/>
                  </a:cubicBezTo>
                  <a:close/>
                  <a:moveTo>
                    <a:pt x="55" y="30"/>
                  </a:moveTo>
                  <a:cubicBezTo>
                    <a:pt x="68" y="30"/>
                    <a:pt x="78" y="41"/>
                    <a:pt x="78" y="54"/>
                  </a:cubicBezTo>
                  <a:cubicBezTo>
                    <a:pt x="78" y="67"/>
                    <a:pt x="68" y="78"/>
                    <a:pt x="55" y="78"/>
                  </a:cubicBezTo>
                  <a:cubicBezTo>
                    <a:pt x="41" y="78"/>
                    <a:pt x="31" y="67"/>
                    <a:pt x="31" y="54"/>
                  </a:cubicBezTo>
                  <a:cubicBezTo>
                    <a:pt x="31" y="41"/>
                    <a:pt x="41" y="30"/>
                    <a:pt x="55"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5" name="Rectangle 34"/>
            <p:cNvSpPr>
              <a:spLocks noChangeArrowheads="1"/>
            </p:cNvSpPr>
            <p:nvPr/>
          </p:nvSpPr>
          <p:spPr bwMode="auto">
            <a:xfrm>
              <a:off x="5997575" y="2422526"/>
              <a:ext cx="33338"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6" name="Freeform 35"/>
            <p:cNvSpPr/>
            <p:nvPr/>
          </p:nvSpPr>
          <p:spPr bwMode="auto">
            <a:xfrm>
              <a:off x="6132513" y="2479676"/>
              <a:ext cx="57150" cy="55563"/>
            </a:xfrm>
            <a:custGeom>
              <a:avLst/>
              <a:gdLst>
                <a:gd name="T0" fmla="*/ 14 w 36"/>
                <a:gd name="T1" fmla="*/ 35 h 35"/>
                <a:gd name="T2" fmla="*/ 36 w 36"/>
                <a:gd name="T3" fmla="*/ 14 h 35"/>
                <a:gd name="T4" fmla="*/ 21 w 36"/>
                <a:gd name="T5" fmla="*/ 0 h 35"/>
                <a:gd name="T6" fmla="*/ 0 w 36"/>
                <a:gd name="T7" fmla="*/ 21 h 35"/>
                <a:gd name="T8" fmla="*/ 14 w 36"/>
                <a:gd name="T9" fmla="*/ 35 h 35"/>
              </a:gdLst>
              <a:ahLst/>
              <a:cxnLst>
                <a:cxn ang="0">
                  <a:pos x="T0" y="T1"/>
                </a:cxn>
                <a:cxn ang="0">
                  <a:pos x="T2" y="T3"/>
                </a:cxn>
                <a:cxn ang="0">
                  <a:pos x="T4" y="T5"/>
                </a:cxn>
                <a:cxn ang="0">
                  <a:pos x="T6" y="T7"/>
                </a:cxn>
                <a:cxn ang="0">
                  <a:pos x="T8" y="T9"/>
                </a:cxn>
              </a:cxnLst>
              <a:rect l="0" t="0" r="r" b="b"/>
              <a:pathLst>
                <a:path w="36" h="35">
                  <a:moveTo>
                    <a:pt x="14" y="35"/>
                  </a:moveTo>
                  <a:lnTo>
                    <a:pt x="36" y="14"/>
                  </a:lnTo>
                  <a:lnTo>
                    <a:pt x="21" y="0"/>
                  </a:lnTo>
                  <a:lnTo>
                    <a:pt x="0" y="21"/>
                  </a:lnTo>
                  <a:lnTo>
                    <a:pt x="14"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7" name="Rectangle 36"/>
            <p:cNvSpPr>
              <a:spLocks noChangeArrowheads="1"/>
            </p:cNvSpPr>
            <p:nvPr/>
          </p:nvSpPr>
          <p:spPr bwMode="auto">
            <a:xfrm>
              <a:off x="6196013" y="2638426"/>
              <a:ext cx="49213" cy="317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8" name="Rectangle 37"/>
            <p:cNvSpPr>
              <a:spLocks noChangeArrowheads="1"/>
            </p:cNvSpPr>
            <p:nvPr/>
          </p:nvSpPr>
          <p:spPr bwMode="auto">
            <a:xfrm>
              <a:off x="5783263" y="2638426"/>
              <a:ext cx="47625" cy="317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9" name="Freeform 38"/>
            <p:cNvSpPr/>
            <p:nvPr/>
          </p:nvSpPr>
          <p:spPr bwMode="auto">
            <a:xfrm>
              <a:off x="5840413" y="2479676"/>
              <a:ext cx="55563" cy="55563"/>
            </a:xfrm>
            <a:custGeom>
              <a:avLst/>
              <a:gdLst>
                <a:gd name="T0" fmla="*/ 21 w 35"/>
                <a:gd name="T1" fmla="*/ 35 h 35"/>
                <a:gd name="T2" fmla="*/ 35 w 35"/>
                <a:gd name="T3" fmla="*/ 21 h 35"/>
                <a:gd name="T4" fmla="*/ 14 w 35"/>
                <a:gd name="T5" fmla="*/ 0 h 35"/>
                <a:gd name="T6" fmla="*/ 0 w 35"/>
                <a:gd name="T7" fmla="*/ 14 h 35"/>
                <a:gd name="T8" fmla="*/ 21 w 35"/>
                <a:gd name="T9" fmla="*/ 35 h 35"/>
              </a:gdLst>
              <a:ahLst/>
              <a:cxnLst>
                <a:cxn ang="0">
                  <a:pos x="T0" y="T1"/>
                </a:cxn>
                <a:cxn ang="0">
                  <a:pos x="T2" y="T3"/>
                </a:cxn>
                <a:cxn ang="0">
                  <a:pos x="T4" y="T5"/>
                </a:cxn>
                <a:cxn ang="0">
                  <a:pos x="T6" y="T7"/>
                </a:cxn>
                <a:cxn ang="0">
                  <a:pos x="T8" y="T9"/>
                </a:cxn>
              </a:cxnLst>
              <a:rect l="0" t="0" r="r" b="b"/>
              <a:pathLst>
                <a:path w="35" h="35">
                  <a:moveTo>
                    <a:pt x="21" y="35"/>
                  </a:moveTo>
                  <a:lnTo>
                    <a:pt x="35" y="21"/>
                  </a:lnTo>
                  <a:lnTo>
                    <a:pt x="14" y="0"/>
                  </a:lnTo>
                  <a:lnTo>
                    <a:pt x="0" y="14"/>
                  </a:lnTo>
                  <a:lnTo>
                    <a:pt x="21"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0" name="Freeform 39"/>
            <p:cNvSpPr/>
            <p:nvPr/>
          </p:nvSpPr>
          <p:spPr bwMode="auto">
            <a:xfrm>
              <a:off x="5913438" y="2433638"/>
              <a:ext cx="47625" cy="55563"/>
            </a:xfrm>
            <a:custGeom>
              <a:avLst/>
              <a:gdLst>
                <a:gd name="T0" fmla="*/ 11 w 30"/>
                <a:gd name="T1" fmla="*/ 35 h 35"/>
                <a:gd name="T2" fmla="*/ 30 w 30"/>
                <a:gd name="T3" fmla="*/ 28 h 35"/>
                <a:gd name="T4" fmla="*/ 19 w 30"/>
                <a:gd name="T5" fmla="*/ 0 h 35"/>
                <a:gd name="T6" fmla="*/ 0 w 30"/>
                <a:gd name="T7" fmla="*/ 7 h 35"/>
                <a:gd name="T8" fmla="*/ 11 w 30"/>
                <a:gd name="T9" fmla="*/ 35 h 35"/>
              </a:gdLst>
              <a:ahLst/>
              <a:cxnLst>
                <a:cxn ang="0">
                  <a:pos x="T0" y="T1"/>
                </a:cxn>
                <a:cxn ang="0">
                  <a:pos x="T2" y="T3"/>
                </a:cxn>
                <a:cxn ang="0">
                  <a:pos x="T4" y="T5"/>
                </a:cxn>
                <a:cxn ang="0">
                  <a:pos x="T6" y="T7"/>
                </a:cxn>
                <a:cxn ang="0">
                  <a:pos x="T8" y="T9"/>
                </a:cxn>
              </a:cxnLst>
              <a:rect l="0" t="0" r="r" b="b"/>
              <a:pathLst>
                <a:path w="30" h="35">
                  <a:moveTo>
                    <a:pt x="11" y="35"/>
                  </a:moveTo>
                  <a:lnTo>
                    <a:pt x="30" y="28"/>
                  </a:lnTo>
                  <a:lnTo>
                    <a:pt x="19" y="0"/>
                  </a:lnTo>
                  <a:lnTo>
                    <a:pt x="0" y="7"/>
                  </a:lnTo>
                  <a:lnTo>
                    <a:pt x="11"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1" name="Freeform 40"/>
            <p:cNvSpPr/>
            <p:nvPr/>
          </p:nvSpPr>
          <p:spPr bwMode="auto">
            <a:xfrm>
              <a:off x="6070600" y="2435226"/>
              <a:ext cx="49213" cy="57150"/>
            </a:xfrm>
            <a:custGeom>
              <a:avLst/>
              <a:gdLst>
                <a:gd name="T0" fmla="*/ 19 w 31"/>
                <a:gd name="T1" fmla="*/ 36 h 36"/>
                <a:gd name="T2" fmla="*/ 31 w 31"/>
                <a:gd name="T3" fmla="*/ 8 h 36"/>
                <a:gd name="T4" fmla="*/ 12 w 31"/>
                <a:gd name="T5" fmla="*/ 0 h 36"/>
                <a:gd name="T6" fmla="*/ 0 w 31"/>
                <a:gd name="T7" fmla="*/ 28 h 36"/>
                <a:gd name="T8" fmla="*/ 19 w 31"/>
                <a:gd name="T9" fmla="*/ 36 h 36"/>
              </a:gdLst>
              <a:ahLst/>
              <a:cxnLst>
                <a:cxn ang="0">
                  <a:pos x="T0" y="T1"/>
                </a:cxn>
                <a:cxn ang="0">
                  <a:pos x="T2" y="T3"/>
                </a:cxn>
                <a:cxn ang="0">
                  <a:pos x="T4" y="T5"/>
                </a:cxn>
                <a:cxn ang="0">
                  <a:pos x="T6" y="T7"/>
                </a:cxn>
                <a:cxn ang="0">
                  <a:pos x="T8" y="T9"/>
                </a:cxn>
              </a:cxnLst>
              <a:rect l="0" t="0" r="r" b="b"/>
              <a:pathLst>
                <a:path w="31" h="36">
                  <a:moveTo>
                    <a:pt x="19" y="36"/>
                  </a:moveTo>
                  <a:lnTo>
                    <a:pt x="31" y="8"/>
                  </a:lnTo>
                  <a:lnTo>
                    <a:pt x="12" y="0"/>
                  </a:lnTo>
                  <a:lnTo>
                    <a:pt x="0" y="28"/>
                  </a:lnTo>
                  <a:lnTo>
                    <a:pt x="19" y="3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2" name="Freeform 41"/>
            <p:cNvSpPr/>
            <p:nvPr/>
          </p:nvSpPr>
          <p:spPr bwMode="auto">
            <a:xfrm>
              <a:off x="6176963" y="2554288"/>
              <a:ext cx="57150" cy="47625"/>
            </a:xfrm>
            <a:custGeom>
              <a:avLst/>
              <a:gdLst>
                <a:gd name="T0" fmla="*/ 8 w 36"/>
                <a:gd name="T1" fmla="*/ 30 h 30"/>
                <a:gd name="T2" fmla="*/ 36 w 36"/>
                <a:gd name="T3" fmla="*/ 18 h 30"/>
                <a:gd name="T4" fmla="*/ 29 w 36"/>
                <a:gd name="T5" fmla="*/ 0 h 30"/>
                <a:gd name="T6" fmla="*/ 0 w 36"/>
                <a:gd name="T7" fmla="*/ 11 h 30"/>
                <a:gd name="T8" fmla="*/ 8 w 36"/>
                <a:gd name="T9" fmla="*/ 30 h 30"/>
              </a:gdLst>
              <a:ahLst/>
              <a:cxnLst>
                <a:cxn ang="0">
                  <a:pos x="T0" y="T1"/>
                </a:cxn>
                <a:cxn ang="0">
                  <a:pos x="T2" y="T3"/>
                </a:cxn>
                <a:cxn ang="0">
                  <a:pos x="T4" y="T5"/>
                </a:cxn>
                <a:cxn ang="0">
                  <a:pos x="T6" y="T7"/>
                </a:cxn>
                <a:cxn ang="0">
                  <a:pos x="T8" y="T9"/>
                </a:cxn>
              </a:cxnLst>
              <a:rect l="0" t="0" r="r" b="b"/>
              <a:pathLst>
                <a:path w="36" h="30">
                  <a:moveTo>
                    <a:pt x="8" y="30"/>
                  </a:moveTo>
                  <a:lnTo>
                    <a:pt x="36" y="18"/>
                  </a:lnTo>
                  <a:lnTo>
                    <a:pt x="29" y="0"/>
                  </a:lnTo>
                  <a:lnTo>
                    <a:pt x="0" y="11"/>
                  </a:lnTo>
                  <a:lnTo>
                    <a:pt x="8" y="3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3" name="Freeform 42"/>
            <p:cNvSpPr/>
            <p:nvPr/>
          </p:nvSpPr>
          <p:spPr bwMode="auto">
            <a:xfrm>
              <a:off x="5795963" y="2547938"/>
              <a:ext cx="57150" cy="47625"/>
            </a:xfrm>
            <a:custGeom>
              <a:avLst/>
              <a:gdLst>
                <a:gd name="T0" fmla="*/ 28 w 36"/>
                <a:gd name="T1" fmla="*/ 30 h 30"/>
                <a:gd name="T2" fmla="*/ 36 w 36"/>
                <a:gd name="T3" fmla="*/ 12 h 30"/>
                <a:gd name="T4" fmla="*/ 8 w 36"/>
                <a:gd name="T5" fmla="*/ 0 h 30"/>
                <a:gd name="T6" fmla="*/ 0 w 36"/>
                <a:gd name="T7" fmla="*/ 18 h 30"/>
                <a:gd name="T8" fmla="*/ 28 w 36"/>
                <a:gd name="T9" fmla="*/ 30 h 30"/>
              </a:gdLst>
              <a:ahLst/>
              <a:cxnLst>
                <a:cxn ang="0">
                  <a:pos x="T0" y="T1"/>
                </a:cxn>
                <a:cxn ang="0">
                  <a:pos x="T2" y="T3"/>
                </a:cxn>
                <a:cxn ang="0">
                  <a:pos x="T4" y="T5"/>
                </a:cxn>
                <a:cxn ang="0">
                  <a:pos x="T6" y="T7"/>
                </a:cxn>
                <a:cxn ang="0">
                  <a:pos x="T8" y="T9"/>
                </a:cxn>
              </a:cxnLst>
              <a:rect l="0" t="0" r="r" b="b"/>
              <a:pathLst>
                <a:path w="36" h="30">
                  <a:moveTo>
                    <a:pt x="28" y="30"/>
                  </a:moveTo>
                  <a:lnTo>
                    <a:pt x="36" y="12"/>
                  </a:lnTo>
                  <a:lnTo>
                    <a:pt x="8" y="0"/>
                  </a:lnTo>
                  <a:lnTo>
                    <a:pt x="0" y="18"/>
                  </a:lnTo>
                  <a:lnTo>
                    <a:pt x="28" y="3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25" name="Freeform 6"/>
          <p:cNvSpPr/>
          <p:nvPr userDrawn="1"/>
        </p:nvSpPr>
        <p:spPr bwMode="auto">
          <a:xfrm>
            <a:off x="3213039" y="296368"/>
            <a:ext cx="8978961" cy="864888"/>
          </a:xfrm>
          <a:custGeom>
            <a:avLst/>
            <a:gdLst>
              <a:gd name="T0" fmla="*/ 6409 w 6533"/>
              <a:gd name="T1" fmla="*/ 0 h 617"/>
              <a:gd name="T2" fmla="*/ 0 w 6533"/>
              <a:gd name="T3" fmla="*/ 0 h 617"/>
              <a:gd name="T4" fmla="*/ 126 w 6533"/>
              <a:gd name="T5" fmla="*/ 310 h 617"/>
              <a:gd name="T6" fmla="*/ 0 w 6533"/>
              <a:gd name="T7" fmla="*/ 617 h 617"/>
              <a:gd name="T8" fmla="*/ 6409 w 6533"/>
              <a:gd name="T9" fmla="*/ 617 h 617"/>
              <a:gd name="T10" fmla="*/ 6533 w 6533"/>
              <a:gd name="T11" fmla="*/ 310 h 617"/>
              <a:gd name="T12" fmla="*/ 6409 w 6533"/>
              <a:gd name="T13" fmla="*/ 0 h 617"/>
              <a:gd name="connsiteX0" fmla="*/ 9810 w 9810"/>
              <a:gd name="connsiteY0" fmla="*/ 0 h 10000"/>
              <a:gd name="connsiteX1" fmla="*/ 0 w 9810"/>
              <a:gd name="connsiteY1" fmla="*/ 0 h 10000"/>
              <a:gd name="connsiteX2" fmla="*/ 193 w 9810"/>
              <a:gd name="connsiteY2" fmla="*/ 5024 h 10000"/>
              <a:gd name="connsiteX3" fmla="*/ 0 w 9810"/>
              <a:gd name="connsiteY3" fmla="*/ 10000 h 10000"/>
              <a:gd name="connsiteX4" fmla="*/ 9810 w 9810"/>
              <a:gd name="connsiteY4" fmla="*/ 10000 h 10000"/>
              <a:gd name="connsiteX5" fmla="*/ 7589 w 9810"/>
              <a:gd name="connsiteY5" fmla="*/ 5574 h 10000"/>
              <a:gd name="connsiteX6" fmla="*/ 9810 w 9810"/>
              <a:gd name="connsiteY6" fmla="*/ 0 h 10000"/>
              <a:gd name="connsiteX0-1" fmla="*/ 7021 w 10000"/>
              <a:gd name="connsiteY0-2" fmla="*/ 0 h 10000"/>
              <a:gd name="connsiteX1-3" fmla="*/ 0 w 10000"/>
              <a:gd name="connsiteY1-4" fmla="*/ 0 h 10000"/>
              <a:gd name="connsiteX2-5" fmla="*/ 197 w 10000"/>
              <a:gd name="connsiteY2-6" fmla="*/ 5024 h 10000"/>
              <a:gd name="connsiteX3-7" fmla="*/ 0 w 10000"/>
              <a:gd name="connsiteY3-8" fmla="*/ 10000 h 10000"/>
              <a:gd name="connsiteX4-9" fmla="*/ 10000 w 10000"/>
              <a:gd name="connsiteY4-10" fmla="*/ 10000 h 10000"/>
              <a:gd name="connsiteX5-11" fmla="*/ 7736 w 10000"/>
              <a:gd name="connsiteY5-12" fmla="*/ 5574 h 10000"/>
              <a:gd name="connsiteX6-13" fmla="*/ 7021 w 10000"/>
              <a:gd name="connsiteY6-14" fmla="*/ 0 h 10000"/>
              <a:gd name="connsiteX0-15" fmla="*/ 7021 w 7736"/>
              <a:gd name="connsiteY0-16" fmla="*/ 0 h 10038"/>
              <a:gd name="connsiteX1-17" fmla="*/ 0 w 7736"/>
              <a:gd name="connsiteY1-18" fmla="*/ 0 h 10038"/>
              <a:gd name="connsiteX2-19" fmla="*/ 197 w 7736"/>
              <a:gd name="connsiteY2-20" fmla="*/ 5024 h 10038"/>
              <a:gd name="connsiteX3-21" fmla="*/ 0 w 7736"/>
              <a:gd name="connsiteY3-22" fmla="*/ 10000 h 10038"/>
              <a:gd name="connsiteX4-23" fmla="*/ 7017 w 7736"/>
              <a:gd name="connsiteY4-24" fmla="*/ 10038 h 10038"/>
              <a:gd name="connsiteX5-25" fmla="*/ 7736 w 7736"/>
              <a:gd name="connsiteY5-26" fmla="*/ 5574 h 10038"/>
              <a:gd name="connsiteX6-27" fmla="*/ 7021 w 7736"/>
              <a:gd name="connsiteY6-28" fmla="*/ 0 h 10038"/>
              <a:gd name="connsiteX0-29" fmla="*/ 9076 w 9316"/>
              <a:gd name="connsiteY0-30" fmla="*/ 0 h 10000"/>
              <a:gd name="connsiteX1-31" fmla="*/ 0 w 9316"/>
              <a:gd name="connsiteY1-32" fmla="*/ 0 h 10000"/>
              <a:gd name="connsiteX2-33" fmla="*/ 255 w 9316"/>
              <a:gd name="connsiteY2-34" fmla="*/ 5005 h 10000"/>
              <a:gd name="connsiteX3-35" fmla="*/ 0 w 9316"/>
              <a:gd name="connsiteY3-36" fmla="*/ 9962 h 10000"/>
              <a:gd name="connsiteX4-37" fmla="*/ 9071 w 9316"/>
              <a:gd name="connsiteY4-38" fmla="*/ 10000 h 10000"/>
              <a:gd name="connsiteX5-39" fmla="*/ 9316 w 9316"/>
              <a:gd name="connsiteY5-40" fmla="*/ 5668 h 10000"/>
              <a:gd name="connsiteX6-41" fmla="*/ 9076 w 9316"/>
              <a:gd name="connsiteY6-42" fmla="*/ 0 h 10000"/>
              <a:gd name="connsiteX0-43" fmla="*/ 9742 w 10000"/>
              <a:gd name="connsiteY0-44" fmla="*/ 0 h 10000"/>
              <a:gd name="connsiteX1-45" fmla="*/ 0 w 10000"/>
              <a:gd name="connsiteY1-46" fmla="*/ 0 h 10000"/>
              <a:gd name="connsiteX2-47" fmla="*/ 274 w 10000"/>
              <a:gd name="connsiteY2-48" fmla="*/ 5005 h 10000"/>
              <a:gd name="connsiteX3-49" fmla="*/ 0 w 10000"/>
              <a:gd name="connsiteY3-50" fmla="*/ 9962 h 10000"/>
              <a:gd name="connsiteX4-51" fmla="*/ 9737 w 10000"/>
              <a:gd name="connsiteY4-52" fmla="*/ 10000 h 10000"/>
              <a:gd name="connsiteX5-53" fmla="*/ 10000 w 10000"/>
              <a:gd name="connsiteY5-54" fmla="*/ 5668 h 10000"/>
              <a:gd name="connsiteX6-55" fmla="*/ 9742 w 10000"/>
              <a:gd name="connsiteY6-56" fmla="*/ 0 h 10000"/>
              <a:gd name="connsiteX0-57" fmla="*/ 9742 w 9877"/>
              <a:gd name="connsiteY0-58" fmla="*/ 0 h 10000"/>
              <a:gd name="connsiteX1-59" fmla="*/ 0 w 9877"/>
              <a:gd name="connsiteY1-60" fmla="*/ 0 h 10000"/>
              <a:gd name="connsiteX2-61" fmla="*/ 274 w 9877"/>
              <a:gd name="connsiteY2-62" fmla="*/ 5005 h 10000"/>
              <a:gd name="connsiteX3-63" fmla="*/ 0 w 9877"/>
              <a:gd name="connsiteY3-64" fmla="*/ 9962 h 10000"/>
              <a:gd name="connsiteX4-65" fmla="*/ 9737 w 9877"/>
              <a:gd name="connsiteY4-66" fmla="*/ 10000 h 10000"/>
              <a:gd name="connsiteX5-67" fmla="*/ 9738 w 9877"/>
              <a:gd name="connsiteY5-68" fmla="*/ 5783 h 10000"/>
              <a:gd name="connsiteX6-69" fmla="*/ 9742 w 9877"/>
              <a:gd name="connsiteY6-70" fmla="*/ 0 h 10000"/>
              <a:gd name="connsiteX0-71" fmla="*/ 9863 w 9991"/>
              <a:gd name="connsiteY0-72" fmla="*/ 0 h 10000"/>
              <a:gd name="connsiteX1-73" fmla="*/ 0 w 9991"/>
              <a:gd name="connsiteY1-74" fmla="*/ 0 h 10000"/>
              <a:gd name="connsiteX2-75" fmla="*/ 277 w 9991"/>
              <a:gd name="connsiteY2-76" fmla="*/ 5005 h 10000"/>
              <a:gd name="connsiteX3-77" fmla="*/ 0 w 9991"/>
              <a:gd name="connsiteY3-78" fmla="*/ 9962 h 10000"/>
              <a:gd name="connsiteX4-79" fmla="*/ 9858 w 9991"/>
              <a:gd name="connsiteY4-80" fmla="*/ 10000 h 10000"/>
              <a:gd name="connsiteX5-81" fmla="*/ 9817 w 9991"/>
              <a:gd name="connsiteY5-82" fmla="*/ 5783 h 10000"/>
              <a:gd name="connsiteX6-83" fmla="*/ 9863 w 9991"/>
              <a:gd name="connsiteY6-84" fmla="*/ 0 h 10000"/>
              <a:gd name="connsiteX0-85" fmla="*/ 9872 w 10014"/>
              <a:gd name="connsiteY0-86" fmla="*/ 0 h 10000"/>
              <a:gd name="connsiteX1-87" fmla="*/ 0 w 10014"/>
              <a:gd name="connsiteY1-88" fmla="*/ 0 h 10000"/>
              <a:gd name="connsiteX2-89" fmla="*/ 277 w 10014"/>
              <a:gd name="connsiteY2-90" fmla="*/ 5005 h 10000"/>
              <a:gd name="connsiteX3-91" fmla="*/ 0 w 10014"/>
              <a:gd name="connsiteY3-92" fmla="*/ 9962 h 10000"/>
              <a:gd name="connsiteX4-93" fmla="*/ 9867 w 10014"/>
              <a:gd name="connsiteY4-94" fmla="*/ 10000 h 10000"/>
              <a:gd name="connsiteX5-95" fmla="*/ 9890 w 10014"/>
              <a:gd name="connsiteY5-96" fmla="*/ 5745 h 10000"/>
              <a:gd name="connsiteX6-97" fmla="*/ 9872 w 10014"/>
              <a:gd name="connsiteY6-98" fmla="*/ 0 h 10000"/>
              <a:gd name="connsiteX0-99" fmla="*/ 9872 w 10030"/>
              <a:gd name="connsiteY0-100" fmla="*/ 0 h 10000"/>
              <a:gd name="connsiteX1-101" fmla="*/ 0 w 10030"/>
              <a:gd name="connsiteY1-102" fmla="*/ 0 h 10000"/>
              <a:gd name="connsiteX2-103" fmla="*/ 277 w 10030"/>
              <a:gd name="connsiteY2-104" fmla="*/ 5005 h 10000"/>
              <a:gd name="connsiteX3-105" fmla="*/ 0 w 10030"/>
              <a:gd name="connsiteY3-106" fmla="*/ 9962 h 10000"/>
              <a:gd name="connsiteX4-107" fmla="*/ 9867 w 10030"/>
              <a:gd name="connsiteY4-108" fmla="*/ 10000 h 10000"/>
              <a:gd name="connsiteX5-109" fmla="*/ 9890 w 10030"/>
              <a:gd name="connsiteY5-110" fmla="*/ 5745 h 10000"/>
              <a:gd name="connsiteX6-111" fmla="*/ 9872 w 10030"/>
              <a:gd name="connsiteY6-112" fmla="*/ 0 h 10000"/>
              <a:gd name="connsiteX0-113" fmla="*/ 9872 w 9921"/>
              <a:gd name="connsiteY0-114" fmla="*/ 0 h 10000"/>
              <a:gd name="connsiteX1-115" fmla="*/ 0 w 9921"/>
              <a:gd name="connsiteY1-116" fmla="*/ 0 h 10000"/>
              <a:gd name="connsiteX2-117" fmla="*/ 277 w 9921"/>
              <a:gd name="connsiteY2-118" fmla="*/ 5005 h 10000"/>
              <a:gd name="connsiteX3-119" fmla="*/ 0 w 9921"/>
              <a:gd name="connsiteY3-120" fmla="*/ 9962 h 10000"/>
              <a:gd name="connsiteX4-121" fmla="*/ 9867 w 9921"/>
              <a:gd name="connsiteY4-122" fmla="*/ 10000 h 10000"/>
              <a:gd name="connsiteX5-123" fmla="*/ 9890 w 9921"/>
              <a:gd name="connsiteY5-124" fmla="*/ 5745 h 10000"/>
              <a:gd name="connsiteX6-125" fmla="*/ 9872 w 9921"/>
              <a:gd name="connsiteY6-126" fmla="*/ 0 h 10000"/>
              <a:gd name="connsiteX0-127" fmla="*/ 9951 w 9974"/>
              <a:gd name="connsiteY0-128" fmla="*/ 0 h 10000"/>
              <a:gd name="connsiteX1-129" fmla="*/ 0 w 9974"/>
              <a:gd name="connsiteY1-130" fmla="*/ 0 h 10000"/>
              <a:gd name="connsiteX2-131" fmla="*/ 279 w 9974"/>
              <a:gd name="connsiteY2-132" fmla="*/ 5005 h 10000"/>
              <a:gd name="connsiteX3-133" fmla="*/ 0 w 9974"/>
              <a:gd name="connsiteY3-134" fmla="*/ 9962 h 10000"/>
              <a:gd name="connsiteX4-135" fmla="*/ 9946 w 9974"/>
              <a:gd name="connsiteY4-136" fmla="*/ 10000 h 10000"/>
              <a:gd name="connsiteX5-137" fmla="*/ 9969 w 9974"/>
              <a:gd name="connsiteY5-138" fmla="*/ 5745 h 10000"/>
              <a:gd name="connsiteX6-139" fmla="*/ 9951 w 9974"/>
              <a:gd name="connsiteY6-140" fmla="*/ 0 h 10000"/>
              <a:gd name="connsiteX0-141" fmla="*/ 9977 w 10001"/>
              <a:gd name="connsiteY0-142" fmla="*/ 0 h 10000"/>
              <a:gd name="connsiteX1-143" fmla="*/ 0 w 10001"/>
              <a:gd name="connsiteY1-144" fmla="*/ 0 h 10000"/>
              <a:gd name="connsiteX2-145" fmla="*/ 280 w 10001"/>
              <a:gd name="connsiteY2-146" fmla="*/ 5005 h 10000"/>
              <a:gd name="connsiteX3-147" fmla="*/ 0 w 10001"/>
              <a:gd name="connsiteY3-148" fmla="*/ 9962 h 10000"/>
              <a:gd name="connsiteX4-149" fmla="*/ 9972 w 10001"/>
              <a:gd name="connsiteY4-150" fmla="*/ 10000 h 10000"/>
              <a:gd name="connsiteX5-151" fmla="*/ 9995 w 10001"/>
              <a:gd name="connsiteY5-152" fmla="*/ 5745 h 10000"/>
              <a:gd name="connsiteX6-153" fmla="*/ 9977 w 10001"/>
              <a:gd name="connsiteY6-154" fmla="*/ 0 h 10000"/>
              <a:gd name="connsiteX0-155" fmla="*/ 9977 w 10001"/>
              <a:gd name="connsiteY0-156" fmla="*/ 0 h 10000"/>
              <a:gd name="connsiteX1-157" fmla="*/ 0 w 10001"/>
              <a:gd name="connsiteY1-158" fmla="*/ 0 h 10000"/>
              <a:gd name="connsiteX2-159" fmla="*/ 280 w 10001"/>
              <a:gd name="connsiteY2-160" fmla="*/ 5005 h 10000"/>
              <a:gd name="connsiteX3-161" fmla="*/ 0 w 10001"/>
              <a:gd name="connsiteY3-162" fmla="*/ 9962 h 10000"/>
              <a:gd name="connsiteX4-163" fmla="*/ 9972 w 10001"/>
              <a:gd name="connsiteY4-164" fmla="*/ 10000 h 10000"/>
              <a:gd name="connsiteX5-165" fmla="*/ 9995 w 10001"/>
              <a:gd name="connsiteY5-166" fmla="*/ 5745 h 10000"/>
              <a:gd name="connsiteX6-167" fmla="*/ 9977 w 10001"/>
              <a:gd name="connsiteY6-168" fmla="*/ 0 h 10000"/>
              <a:gd name="connsiteX0-169" fmla="*/ 9977 w 10001"/>
              <a:gd name="connsiteY0-170" fmla="*/ 0 h 10000"/>
              <a:gd name="connsiteX1-171" fmla="*/ 0 w 10001"/>
              <a:gd name="connsiteY1-172" fmla="*/ 0 h 10000"/>
              <a:gd name="connsiteX2-173" fmla="*/ 280 w 10001"/>
              <a:gd name="connsiteY2-174" fmla="*/ 5005 h 10000"/>
              <a:gd name="connsiteX3-175" fmla="*/ 0 w 10001"/>
              <a:gd name="connsiteY3-176" fmla="*/ 9962 h 10000"/>
              <a:gd name="connsiteX4-177" fmla="*/ 9972 w 10001"/>
              <a:gd name="connsiteY4-178" fmla="*/ 10000 h 10000"/>
              <a:gd name="connsiteX5-179" fmla="*/ 9995 w 10001"/>
              <a:gd name="connsiteY5-180" fmla="*/ 5745 h 10000"/>
              <a:gd name="connsiteX6-181" fmla="*/ 9977 w 10001"/>
              <a:gd name="connsiteY6-182" fmla="*/ 0 h 10000"/>
              <a:gd name="connsiteX0-183" fmla="*/ 9977 w 9995"/>
              <a:gd name="connsiteY0-184" fmla="*/ 0 h 10000"/>
              <a:gd name="connsiteX1-185" fmla="*/ 0 w 9995"/>
              <a:gd name="connsiteY1-186" fmla="*/ 0 h 10000"/>
              <a:gd name="connsiteX2-187" fmla="*/ 280 w 9995"/>
              <a:gd name="connsiteY2-188" fmla="*/ 5005 h 10000"/>
              <a:gd name="connsiteX3-189" fmla="*/ 0 w 9995"/>
              <a:gd name="connsiteY3-190" fmla="*/ 9962 h 10000"/>
              <a:gd name="connsiteX4-191" fmla="*/ 9972 w 9995"/>
              <a:gd name="connsiteY4-192" fmla="*/ 10000 h 10000"/>
              <a:gd name="connsiteX5-193" fmla="*/ 9995 w 9995"/>
              <a:gd name="connsiteY5-194" fmla="*/ 5745 h 10000"/>
              <a:gd name="connsiteX6-195" fmla="*/ 9977 w 9995"/>
              <a:gd name="connsiteY6-196" fmla="*/ 0 h 10000"/>
              <a:gd name="connsiteX0-197" fmla="*/ 9999 w 10000"/>
              <a:gd name="connsiteY0-198" fmla="*/ 0 h 10000"/>
              <a:gd name="connsiteX1-199" fmla="*/ 0 w 10000"/>
              <a:gd name="connsiteY1-200" fmla="*/ 0 h 10000"/>
              <a:gd name="connsiteX2-201" fmla="*/ 280 w 10000"/>
              <a:gd name="connsiteY2-202" fmla="*/ 5005 h 10000"/>
              <a:gd name="connsiteX3-203" fmla="*/ 0 w 10000"/>
              <a:gd name="connsiteY3-204" fmla="*/ 9962 h 10000"/>
              <a:gd name="connsiteX4-205" fmla="*/ 9977 w 10000"/>
              <a:gd name="connsiteY4-206" fmla="*/ 10000 h 10000"/>
              <a:gd name="connsiteX5-207" fmla="*/ 10000 w 10000"/>
              <a:gd name="connsiteY5-208" fmla="*/ 5745 h 10000"/>
              <a:gd name="connsiteX6-209" fmla="*/ 9999 w 10000"/>
              <a:gd name="connsiteY6-210" fmla="*/ 0 h 10000"/>
              <a:gd name="connsiteX0-211" fmla="*/ 9999 w 10004"/>
              <a:gd name="connsiteY0-212" fmla="*/ 0 h 10000"/>
              <a:gd name="connsiteX1-213" fmla="*/ 0 w 10004"/>
              <a:gd name="connsiteY1-214" fmla="*/ 0 h 10000"/>
              <a:gd name="connsiteX2-215" fmla="*/ 280 w 10004"/>
              <a:gd name="connsiteY2-216" fmla="*/ 5005 h 10000"/>
              <a:gd name="connsiteX3-217" fmla="*/ 0 w 10004"/>
              <a:gd name="connsiteY3-218" fmla="*/ 9962 h 10000"/>
              <a:gd name="connsiteX4-219" fmla="*/ 10000 w 10004"/>
              <a:gd name="connsiteY4-220" fmla="*/ 10000 h 10000"/>
              <a:gd name="connsiteX5-221" fmla="*/ 10000 w 10004"/>
              <a:gd name="connsiteY5-222" fmla="*/ 5745 h 10000"/>
              <a:gd name="connsiteX6-223" fmla="*/ 9999 w 10004"/>
              <a:gd name="connsiteY6-224" fmla="*/ 0 h 10000"/>
              <a:gd name="connsiteX0-225" fmla="*/ 9999 w 10000"/>
              <a:gd name="connsiteY0-226" fmla="*/ 0 h 10000"/>
              <a:gd name="connsiteX1-227" fmla="*/ 0 w 10000"/>
              <a:gd name="connsiteY1-228" fmla="*/ 0 h 10000"/>
              <a:gd name="connsiteX2-229" fmla="*/ 280 w 10000"/>
              <a:gd name="connsiteY2-230" fmla="*/ 5005 h 10000"/>
              <a:gd name="connsiteX3-231" fmla="*/ 0 w 10000"/>
              <a:gd name="connsiteY3-232" fmla="*/ 9962 h 10000"/>
              <a:gd name="connsiteX4-233" fmla="*/ 10000 w 10000"/>
              <a:gd name="connsiteY4-234" fmla="*/ 10000 h 10000"/>
              <a:gd name="connsiteX5-235" fmla="*/ 10000 w 10000"/>
              <a:gd name="connsiteY5-236" fmla="*/ 5745 h 10000"/>
              <a:gd name="connsiteX6-237" fmla="*/ 9999 w 10000"/>
              <a:gd name="connsiteY6-238" fmla="*/ 0 h 10000"/>
              <a:gd name="connsiteX0-239" fmla="*/ 14796 w 14796"/>
              <a:gd name="connsiteY0-240" fmla="*/ 0 h 10000"/>
              <a:gd name="connsiteX1-241" fmla="*/ 0 w 14796"/>
              <a:gd name="connsiteY1-242" fmla="*/ 0 h 10000"/>
              <a:gd name="connsiteX2-243" fmla="*/ 280 w 14796"/>
              <a:gd name="connsiteY2-244" fmla="*/ 5005 h 10000"/>
              <a:gd name="connsiteX3-245" fmla="*/ 0 w 14796"/>
              <a:gd name="connsiteY3-246" fmla="*/ 9962 h 10000"/>
              <a:gd name="connsiteX4-247" fmla="*/ 10000 w 14796"/>
              <a:gd name="connsiteY4-248" fmla="*/ 10000 h 10000"/>
              <a:gd name="connsiteX5-249" fmla="*/ 10000 w 14796"/>
              <a:gd name="connsiteY5-250" fmla="*/ 5745 h 10000"/>
              <a:gd name="connsiteX6-251" fmla="*/ 14796 w 14796"/>
              <a:gd name="connsiteY6-252" fmla="*/ 0 h 10000"/>
              <a:gd name="connsiteX0-253" fmla="*/ 14796 w 14796"/>
              <a:gd name="connsiteY0-254" fmla="*/ 0 h 9968"/>
              <a:gd name="connsiteX1-255" fmla="*/ 0 w 14796"/>
              <a:gd name="connsiteY1-256" fmla="*/ 0 h 9968"/>
              <a:gd name="connsiteX2-257" fmla="*/ 280 w 14796"/>
              <a:gd name="connsiteY2-258" fmla="*/ 5005 h 9968"/>
              <a:gd name="connsiteX3-259" fmla="*/ 0 w 14796"/>
              <a:gd name="connsiteY3-260" fmla="*/ 9962 h 9968"/>
              <a:gd name="connsiteX4-261" fmla="*/ 14788 w 14796"/>
              <a:gd name="connsiteY4-262" fmla="*/ 9968 h 9968"/>
              <a:gd name="connsiteX5-263" fmla="*/ 10000 w 14796"/>
              <a:gd name="connsiteY5-264" fmla="*/ 5745 h 9968"/>
              <a:gd name="connsiteX6-265" fmla="*/ 14796 w 14796"/>
              <a:gd name="connsiteY6-266" fmla="*/ 0 h 9968"/>
              <a:gd name="connsiteX0-267" fmla="*/ 10000 w 10000"/>
              <a:gd name="connsiteY0-268" fmla="*/ 0 h 10000"/>
              <a:gd name="connsiteX1-269" fmla="*/ 0 w 10000"/>
              <a:gd name="connsiteY1-270" fmla="*/ 0 h 10000"/>
              <a:gd name="connsiteX2-271" fmla="*/ 189 w 10000"/>
              <a:gd name="connsiteY2-272" fmla="*/ 5021 h 10000"/>
              <a:gd name="connsiteX3-273" fmla="*/ 0 w 10000"/>
              <a:gd name="connsiteY3-274" fmla="*/ 9994 h 10000"/>
              <a:gd name="connsiteX4-275" fmla="*/ 9995 w 10000"/>
              <a:gd name="connsiteY4-276" fmla="*/ 10000 h 10000"/>
              <a:gd name="connsiteX5-277" fmla="*/ 9998 w 10000"/>
              <a:gd name="connsiteY5-278" fmla="*/ 6152 h 10000"/>
              <a:gd name="connsiteX6-279" fmla="*/ 10000 w 10000"/>
              <a:gd name="connsiteY6-280" fmla="*/ 0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0000" h="10000">
                <a:moveTo>
                  <a:pt x="10000" y="0"/>
                </a:moveTo>
                <a:lnTo>
                  <a:pt x="0" y="0"/>
                </a:lnTo>
                <a:cubicBezTo>
                  <a:pt x="62" y="1674"/>
                  <a:pt x="124" y="3347"/>
                  <a:pt x="189" y="5021"/>
                </a:cubicBezTo>
                <a:cubicBezTo>
                  <a:pt x="124" y="6679"/>
                  <a:pt x="62" y="8336"/>
                  <a:pt x="0" y="9994"/>
                </a:cubicBezTo>
                <a:lnTo>
                  <a:pt x="9995" y="10000"/>
                </a:lnTo>
                <a:cubicBezTo>
                  <a:pt x="9993" y="8184"/>
                  <a:pt x="9998" y="8051"/>
                  <a:pt x="9998" y="6152"/>
                </a:cubicBezTo>
                <a:cubicBezTo>
                  <a:pt x="9996" y="3296"/>
                  <a:pt x="10001" y="2674"/>
                  <a:pt x="10000" y="0"/>
                </a:cubicBez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6" name="Freeform 11"/>
          <p:cNvSpPr/>
          <p:nvPr userDrawn="1"/>
        </p:nvSpPr>
        <p:spPr bwMode="auto">
          <a:xfrm>
            <a:off x="310766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Layout>
</file>

<file path=ppt/slideLayouts/slideLayout197.xml><?xml version="1.0" encoding="utf-8"?>
<p:sldLayout xmlns:a="http://schemas.openxmlformats.org/drawingml/2006/main" xmlns:r="http://schemas.openxmlformats.org/officeDocument/2006/relationships" xmlns:p="http://schemas.openxmlformats.org/presentationml/2006/main" userDrawn="1">
  <p:cSld name="12#本章总结">
    <p:spTree>
      <p:nvGrpSpPr>
        <p:cNvPr id="1" name=""/>
        <p:cNvGrpSpPr/>
        <p:nvPr/>
      </p:nvGrpSpPr>
      <p:grpSpPr>
        <a:xfrm>
          <a:off x="0" y="0"/>
          <a:ext cx="0" cy="0"/>
          <a:chOff x="0" y="0"/>
          <a:chExt cx="0" cy="0"/>
        </a:xfrm>
      </p:grpSpPr>
      <p:sp>
        <p:nvSpPr>
          <p:cNvPr id="5" name="TextBox 10"/>
          <p:cNvSpPr txBox="1"/>
          <p:nvPr userDrawn="1"/>
        </p:nvSpPr>
        <p:spPr bwMode="auto">
          <a:xfrm>
            <a:off x="1595500" y="408779"/>
            <a:ext cx="2016224" cy="639559"/>
          </a:xfrm>
          <a:prstGeom prst="rect">
            <a:avLst/>
          </a:prstGeom>
          <a:noFill/>
          <a:ln w="9525">
            <a:noFill/>
            <a:miter lim="800000"/>
          </a:ln>
        </p:spPr>
        <p:txBody>
          <a:bodyPr wrap="square" lIns="99980" tIns="49987" rIns="99980" bIns="49987" rtlCol="0">
            <a:spAutoFit/>
          </a:bodyPr>
          <a:lstStyle/>
          <a:p>
            <a:pPr defTabSz="1001395" eaLnBrk="0" hangingPunct="0"/>
            <a:r>
              <a:rPr lang="zh-CN" altLang="en-US" sz="3500" b="1" dirty="0" smtClean="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rPr>
              <a:t>本章总结</a:t>
            </a:r>
            <a:endParaRPr lang="zh-CN" altLang="en-US" sz="3500" b="1" dirty="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0"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11" name="组合 10"/>
          <p:cNvGrpSpPr/>
          <p:nvPr userDrawn="1"/>
        </p:nvGrpSpPr>
        <p:grpSpPr>
          <a:xfrm>
            <a:off x="515380" y="490848"/>
            <a:ext cx="470694" cy="475421"/>
            <a:chOff x="5540375" y="2868613"/>
            <a:chExt cx="1106488" cy="1117600"/>
          </a:xfrm>
          <a:solidFill>
            <a:schemeClr val="bg1"/>
          </a:solidFill>
        </p:grpSpPr>
        <p:sp>
          <p:nvSpPr>
            <p:cNvPr id="12" name="Freeform 6"/>
            <p:cNvSpPr/>
            <p:nvPr/>
          </p:nvSpPr>
          <p:spPr bwMode="auto">
            <a:xfrm>
              <a:off x="5970588" y="3251201"/>
              <a:ext cx="676275" cy="517525"/>
            </a:xfrm>
            <a:custGeom>
              <a:avLst/>
              <a:gdLst>
                <a:gd name="T0" fmla="*/ 40 w 180"/>
                <a:gd name="T1" fmla="*/ 42 h 138"/>
                <a:gd name="T2" fmla="*/ 27 w 180"/>
                <a:gd name="T3" fmla="*/ 42 h 138"/>
                <a:gd name="T4" fmla="*/ 3 w 180"/>
                <a:gd name="T5" fmla="*/ 66 h 138"/>
                <a:gd name="T6" fmla="*/ 3 w 180"/>
                <a:gd name="T7" fmla="*/ 79 h 138"/>
                <a:gd name="T8" fmla="*/ 59 w 180"/>
                <a:gd name="T9" fmla="*/ 135 h 138"/>
                <a:gd name="T10" fmla="*/ 72 w 180"/>
                <a:gd name="T11" fmla="*/ 135 h 138"/>
                <a:gd name="T12" fmla="*/ 176 w 180"/>
                <a:gd name="T13" fmla="*/ 31 h 138"/>
                <a:gd name="T14" fmla="*/ 176 w 180"/>
                <a:gd name="T15" fmla="*/ 18 h 138"/>
                <a:gd name="T16" fmla="*/ 162 w 180"/>
                <a:gd name="T17" fmla="*/ 4 h 138"/>
                <a:gd name="T18" fmla="*/ 149 w 180"/>
                <a:gd name="T19" fmla="*/ 3 h 138"/>
                <a:gd name="T20" fmla="*/ 74 w 180"/>
                <a:gd name="T21" fmla="*/ 66 h 138"/>
                <a:gd name="T22" fmla="*/ 60 w 180"/>
                <a:gd name="T23" fmla="*/ 65 h 138"/>
                <a:gd name="T24" fmla="*/ 40 w 180"/>
                <a:gd name="T25" fmla="*/ 4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0" h="138">
                  <a:moveTo>
                    <a:pt x="40" y="42"/>
                  </a:moveTo>
                  <a:cubicBezTo>
                    <a:pt x="36" y="39"/>
                    <a:pt x="30" y="38"/>
                    <a:pt x="27" y="42"/>
                  </a:cubicBezTo>
                  <a:cubicBezTo>
                    <a:pt x="3" y="66"/>
                    <a:pt x="3" y="66"/>
                    <a:pt x="3" y="66"/>
                  </a:cubicBezTo>
                  <a:cubicBezTo>
                    <a:pt x="0" y="69"/>
                    <a:pt x="0" y="75"/>
                    <a:pt x="3" y="79"/>
                  </a:cubicBezTo>
                  <a:cubicBezTo>
                    <a:pt x="59" y="135"/>
                    <a:pt x="59" y="135"/>
                    <a:pt x="59" y="135"/>
                  </a:cubicBezTo>
                  <a:cubicBezTo>
                    <a:pt x="63" y="138"/>
                    <a:pt x="69" y="138"/>
                    <a:pt x="72" y="135"/>
                  </a:cubicBezTo>
                  <a:cubicBezTo>
                    <a:pt x="176" y="31"/>
                    <a:pt x="176" y="31"/>
                    <a:pt x="176" y="31"/>
                  </a:cubicBezTo>
                  <a:cubicBezTo>
                    <a:pt x="179" y="27"/>
                    <a:pt x="180" y="21"/>
                    <a:pt x="176" y="18"/>
                  </a:cubicBezTo>
                  <a:cubicBezTo>
                    <a:pt x="162" y="4"/>
                    <a:pt x="162" y="4"/>
                    <a:pt x="162" y="4"/>
                  </a:cubicBezTo>
                  <a:cubicBezTo>
                    <a:pt x="159" y="0"/>
                    <a:pt x="153" y="0"/>
                    <a:pt x="149" y="3"/>
                  </a:cubicBezTo>
                  <a:cubicBezTo>
                    <a:pt x="74" y="66"/>
                    <a:pt x="74" y="66"/>
                    <a:pt x="74" y="66"/>
                  </a:cubicBezTo>
                  <a:cubicBezTo>
                    <a:pt x="70" y="69"/>
                    <a:pt x="64" y="68"/>
                    <a:pt x="60" y="65"/>
                  </a:cubicBezTo>
                  <a:lnTo>
                    <a:pt x="40" y="4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3" name="Freeform 7"/>
            <p:cNvSpPr/>
            <p:nvPr/>
          </p:nvSpPr>
          <p:spPr bwMode="auto">
            <a:xfrm>
              <a:off x="5540375" y="2868613"/>
              <a:ext cx="941388" cy="1117600"/>
            </a:xfrm>
            <a:custGeom>
              <a:avLst/>
              <a:gdLst>
                <a:gd name="T0" fmla="*/ 233 w 251"/>
                <a:gd name="T1" fmla="*/ 279 h 298"/>
                <a:gd name="T2" fmla="*/ 19 w 251"/>
                <a:gd name="T3" fmla="*/ 279 h 298"/>
                <a:gd name="T4" fmla="*/ 19 w 251"/>
                <a:gd name="T5" fmla="*/ 38 h 298"/>
                <a:gd name="T6" fmla="*/ 44 w 251"/>
                <a:gd name="T7" fmla="*/ 38 h 298"/>
                <a:gd name="T8" fmla="*/ 44 w 251"/>
                <a:gd name="T9" fmla="*/ 47 h 298"/>
                <a:gd name="T10" fmla="*/ 54 w 251"/>
                <a:gd name="T11" fmla="*/ 57 h 298"/>
                <a:gd name="T12" fmla="*/ 56 w 251"/>
                <a:gd name="T13" fmla="*/ 57 h 298"/>
                <a:gd name="T14" fmla="*/ 65 w 251"/>
                <a:gd name="T15" fmla="*/ 47 h 298"/>
                <a:gd name="T16" fmla="*/ 65 w 251"/>
                <a:gd name="T17" fmla="*/ 38 h 298"/>
                <a:gd name="T18" fmla="*/ 92 w 251"/>
                <a:gd name="T19" fmla="*/ 38 h 298"/>
                <a:gd name="T20" fmla="*/ 92 w 251"/>
                <a:gd name="T21" fmla="*/ 47 h 298"/>
                <a:gd name="T22" fmla="*/ 102 w 251"/>
                <a:gd name="T23" fmla="*/ 57 h 298"/>
                <a:gd name="T24" fmla="*/ 104 w 251"/>
                <a:gd name="T25" fmla="*/ 57 h 298"/>
                <a:gd name="T26" fmla="*/ 113 w 251"/>
                <a:gd name="T27" fmla="*/ 47 h 298"/>
                <a:gd name="T28" fmla="*/ 113 w 251"/>
                <a:gd name="T29" fmla="*/ 38 h 298"/>
                <a:gd name="T30" fmla="*/ 140 w 251"/>
                <a:gd name="T31" fmla="*/ 38 h 298"/>
                <a:gd name="T32" fmla="*/ 140 w 251"/>
                <a:gd name="T33" fmla="*/ 47 h 298"/>
                <a:gd name="T34" fmla="*/ 150 w 251"/>
                <a:gd name="T35" fmla="*/ 57 h 298"/>
                <a:gd name="T36" fmla="*/ 152 w 251"/>
                <a:gd name="T37" fmla="*/ 57 h 298"/>
                <a:gd name="T38" fmla="*/ 161 w 251"/>
                <a:gd name="T39" fmla="*/ 47 h 298"/>
                <a:gd name="T40" fmla="*/ 161 w 251"/>
                <a:gd name="T41" fmla="*/ 38 h 298"/>
                <a:gd name="T42" fmla="*/ 189 w 251"/>
                <a:gd name="T43" fmla="*/ 38 h 298"/>
                <a:gd name="T44" fmla="*/ 189 w 251"/>
                <a:gd name="T45" fmla="*/ 47 h 298"/>
                <a:gd name="T46" fmla="*/ 198 w 251"/>
                <a:gd name="T47" fmla="*/ 57 h 298"/>
                <a:gd name="T48" fmla="*/ 200 w 251"/>
                <a:gd name="T49" fmla="*/ 57 h 298"/>
                <a:gd name="T50" fmla="*/ 210 w 251"/>
                <a:gd name="T51" fmla="*/ 47 h 298"/>
                <a:gd name="T52" fmla="*/ 210 w 251"/>
                <a:gd name="T53" fmla="*/ 38 h 298"/>
                <a:gd name="T54" fmla="*/ 215 w 251"/>
                <a:gd name="T55" fmla="*/ 38 h 298"/>
                <a:gd name="T56" fmla="*/ 233 w 251"/>
                <a:gd name="T57" fmla="*/ 55 h 298"/>
                <a:gd name="T58" fmla="*/ 233 w 251"/>
                <a:gd name="T59" fmla="*/ 114 h 298"/>
                <a:gd name="T60" fmla="*/ 251 w 251"/>
                <a:gd name="T61" fmla="*/ 98 h 298"/>
                <a:gd name="T62" fmla="*/ 251 w 251"/>
                <a:gd name="T63" fmla="*/ 47 h 298"/>
                <a:gd name="T64" fmla="*/ 223 w 251"/>
                <a:gd name="T65" fmla="*/ 19 h 298"/>
                <a:gd name="T66" fmla="*/ 210 w 251"/>
                <a:gd name="T67" fmla="*/ 19 h 298"/>
                <a:gd name="T68" fmla="*/ 210 w 251"/>
                <a:gd name="T69" fmla="*/ 10 h 298"/>
                <a:gd name="T70" fmla="*/ 200 w 251"/>
                <a:gd name="T71" fmla="*/ 0 h 298"/>
                <a:gd name="T72" fmla="*/ 198 w 251"/>
                <a:gd name="T73" fmla="*/ 0 h 298"/>
                <a:gd name="T74" fmla="*/ 189 w 251"/>
                <a:gd name="T75" fmla="*/ 10 h 298"/>
                <a:gd name="T76" fmla="*/ 189 w 251"/>
                <a:gd name="T77" fmla="*/ 19 h 298"/>
                <a:gd name="T78" fmla="*/ 161 w 251"/>
                <a:gd name="T79" fmla="*/ 19 h 298"/>
                <a:gd name="T80" fmla="*/ 161 w 251"/>
                <a:gd name="T81" fmla="*/ 10 h 298"/>
                <a:gd name="T82" fmla="*/ 152 w 251"/>
                <a:gd name="T83" fmla="*/ 0 h 298"/>
                <a:gd name="T84" fmla="*/ 150 w 251"/>
                <a:gd name="T85" fmla="*/ 0 h 298"/>
                <a:gd name="T86" fmla="*/ 140 w 251"/>
                <a:gd name="T87" fmla="*/ 10 h 298"/>
                <a:gd name="T88" fmla="*/ 140 w 251"/>
                <a:gd name="T89" fmla="*/ 19 h 298"/>
                <a:gd name="T90" fmla="*/ 113 w 251"/>
                <a:gd name="T91" fmla="*/ 19 h 298"/>
                <a:gd name="T92" fmla="*/ 113 w 251"/>
                <a:gd name="T93" fmla="*/ 10 h 298"/>
                <a:gd name="T94" fmla="*/ 104 w 251"/>
                <a:gd name="T95" fmla="*/ 0 h 298"/>
                <a:gd name="T96" fmla="*/ 102 w 251"/>
                <a:gd name="T97" fmla="*/ 0 h 298"/>
                <a:gd name="T98" fmla="*/ 92 w 251"/>
                <a:gd name="T99" fmla="*/ 10 h 298"/>
                <a:gd name="T100" fmla="*/ 92 w 251"/>
                <a:gd name="T101" fmla="*/ 19 h 298"/>
                <a:gd name="T102" fmla="*/ 65 w 251"/>
                <a:gd name="T103" fmla="*/ 19 h 298"/>
                <a:gd name="T104" fmla="*/ 65 w 251"/>
                <a:gd name="T105" fmla="*/ 10 h 298"/>
                <a:gd name="T106" fmla="*/ 56 w 251"/>
                <a:gd name="T107" fmla="*/ 0 h 298"/>
                <a:gd name="T108" fmla="*/ 54 w 251"/>
                <a:gd name="T109" fmla="*/ 0 h 298"/>
                <a:gd name="T110" fmla="*/ 44 w 251"/>
                <a:gd name="T111" fmla="*/ 10 h 298"/>
                <a:gd name="T112" fmla="*/ 44 w 251"/>
                <a:gd name="T113" fmla="*/ 19 h 298"/>
                <a:gd name="T114" fmla="*/ 0 w 251"/>
                <a:gd name="T115" fmla="*/ 19 h 298"/>
                <a:gd name="T116" fmla="*/ 0 w 251"/>
                <a:gd name="T117" fmla="*/ 298 h 298"/>
                <a:gd name="T118" fmla="*/ 251 w 251"/>
                <a:gd name="T119" fmla="*/ 298 h 298"/>
                <a:gd name="T120" fmla="*/ 251 w 251"/>
                <a:gd name="T121" fmla="*/ 199 h 298"/>
                <a:gd name="T122" fmla="*/ 233 w 251"/>
                <a:gd name="T123" fmla="*/ 218 h 298"/>
                <a:gd name="T124" fmla="*/ 233 w 251"/>
                <a:gd name="T125" fmla="*/ 279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51" h="298">
                  <a:moveTo>
                    <a:pt x="233" y="279"/>
                  </a:moveTo>
                  <a:cubicBezTo>
                    <a:pt x="19" y="279"/>
                    <a:pt x="19" y="279"/>
                    <a:pt x="19" y="279"/>
                  </a:cubicBezTo>
                  <a:cubicBezTo>
                    <a:pt x="19" y="38"/>
                    <a:pt x="19" y="38"/>
                    <a:pt x="19" y="38"/>
                  </a:cubicBezTo>
                  <a:cubicBezTo>
                    <a:pt x="44" y="38"/>
                    <a:pt x="44" y="38"/>
                    <a:pt x="44" y="38"/>
                  </a:cubicBezTo>
                  <a:cubicBezTo>
                    <a:pt x="44" y="47"/>
                    <a:pt x="44" y="47"/>
                    <a:pt x="44" y="47"/>
                  </a:cubicBezTo>
                  <a:cubicBezTo>
                    <a:pt x="44" y="52"/>
                    <a:pt x="48" y="57"/>
                    <a:pt x="54" y="57"/>
                  </a:cubicBezTo>
                  <a:cubicBezTo>
                    <a:pt x="56" y="57"/>
                    <a:pt x="56" y="57"/>
                    <a:pt x="56" y="57"/>
                  </a:cubicBezTo>
                  <a:cubicBezTo>
                    <a:pt x="61" y="57"/>
                    <a:pt x="65" y="52"/>
                    <a:pt x="65" y="47"/>
                  </a:cubicBezTo>
                  <a:cubicBezTo>
                    <a:pt x="65" y="38"/>
                    <a:pt x="65" y="38"/>
                    <a:pt x="65" y="38"/>
                  </a:cubicBezTo>
                  <a:cubicBezTo>
                    <a:pt x="92" y="38"/>
                    <a:pt x="92" y="38"/>
                    <a:pt x="92" y="38"/>
                  </a:cubicBezTo>
                  <a:cubicBezTo>
                    <a:pt x="92" y="47"/>
                    <a:pt x="92" y="47"/>
                    <a:pt x="92" y="47"/>
                  </a:cubicBezTo>
                  <a:cubicBezTo>
                    <a:pt x="92" y="52"/>
                    <a:pt x="97" y="57"/>
                    <a:pt x="102" y="57"/>
                  </a:cubicBezTo>
                  <a:cubicBezTo>
                    <a:pt x="104" y="57"/>
                    <a:pt x="104" y="57"/>
                    <a:pt x="104" y="57"/>
                  </a:cubicBezTo>
                  <a:cubicBezTo>
                    <a:pt x="109" y="57"/>
                    <a:pt x="113" y="52"/>
                    <a:pt x="113" y="47"/>
                  </a:cubicBezTo>
                  <a:cubicBezTo>
                    <a:pt x="113" y="38"/>
                    <a:pt x="113" y="38"/>
                    <a:pt x="113" y="38"/>
                  </a:cubicBezTo>
                  <a:cubicBezTo>
                    <a:pt x="140" y="38"/>
                    <a:pt x="140" y="38"/>
                    <a:pt x="140" y="38"/>
                  </a:cubicBezTo>
                  <a:cubicBezTo>
                    <a:pt x="140" y="47"/>
                    <a:pt x="140" y="47"/>
                    <a:pt x="140" y="47"/>
                  </a:cubicBezTo>
                  <a:cubicBezTo>
                    <a:pt x="140" y="52"/>
                    <a:pt x="145" y="57"/>
                    <a:pt x="150" y="57"/>
                  </a:cubicBezTo>
                  <a:cubicBezTo>
                    <a:pt x="152" y="57"/>
                    <a:pt x="152" y="57"/>
                    <a:pt x="152" y="57"/>
                  </a:cubicBezTo>
                  <a:cubicBezTo>
                    <a:pt x="157" y="57"/>
                    <a:pt x="161" y="52"/>
                    <a:pt x="161" y="47"/>
                  </a:cubicBezTo>
                  <a:cubicBezTo>
                    <a:pt x="161" y="38"/>
                    <a:pt x="161" y="38"/>
                    <a:pt x="161" y="38"/>
                  </a:cubicBezTo>
                  <a:cubicBezTo>
                    <a:pt x="189" y="38"/>
                    <a:pt x="189" y="38"/>
                    <a:pt x="189" y="38"/>
                  </a:cubicBezTo>
                  <a:cubicBezTo>
                    <a:pt x="189" y="47"/>
                    <a:pt x="189" y="47"/>
                    <a:pt x="189" y="47"/>
                  </a:cubicBezTo>
                  <a:cubicBezTo>
                    <a:pt x="189" y="52"/>
                    <a:pt x="193" y="57"/>
                    <a:pt x="198" y="57"/>
                  </a:cubicBezTo>
                  <a:cubicBezTo>
                    <a:pt x="200" y="57"/>
                    <a:pt x="200" y="57"/>
                    <a:pt x="200" y="57"/>
                  </a:cubicBezTo>
                  <a:cubicBezTo>
                    <a:pt x="205" y="57"/>
                    <a:pt x="210" y="52"/>
                    <a:pt x="210" y="47"/>
                  </a:cubicBezTo>
                  <a:cubicBezTo>
                    <a:pt x="210" y="38"/>
                    <a:pt x="210" y="38"/>
                    <a:pt x="210" y="38"/>
                  </a:cubicBezTo>
                  <a:cubicBezTo>
                    <a:pt x="215" y="38"/>
                    <a:pt x="215" y="38"/>
                    <a:pt x="215" y="38"/>
                  </a:cubicBezTo>
                  <a:cubicBezTo>
                    <a:pt x="233" y="55"/>
                    <a:pt x="233" y="55"/>
                    <a:pt x="233" y="55"/>
                  </a:cubicBezTo>
                  <a:cubicBezTo>
                    <a:pt x="233" y="114"/>
                    <a:pt x="233" y="114"/>
                    <a:pt x="233" y="114"/>
                  </a:cubicBezTo>
                  <a:cubicBezTo>
                    <a:pt x="251" y="98"/>
                    <a:pt x="251" y="98"/>
                    <a:pt x="251" y="98"/>
                  </a:cubicBezTo>
                  <a:cubicBezTo>
                    <a:pt x="251" y="47"/>
                    <a:pt x="251" y="47"/>
                    <a:pt x="251" y="47"/>
                  </a:cubicBezTo>
                  <a:cubicBezTo>
                    <a:pt x="223" y="19"/>
                    <a:pt x="223" y="19"/>
                    <a:pt x="223" y="19"/>
                  </a:cubicBezTo>
                  <a:cubicBezTo>
                    <a:pt x="210" y="19"/>
                    <a:pt x="210" y="19"/>
                    <a:pt x="210" y="19"/>
                  </a:cubicBezTo>
                  <a:cubicBezTo>
                    <a:pt x="210" y="10"/>
                    <a:pt x="210" y="10"/>
                    <a:pt x="210" y="10"/>
                  </a:cubicBezTo>
                  <a:cubicBezTo>
                    <a:pt x="210" y="4"/>
                    <a:pt x="205" y="0"/>
                    <a:pt x="200" y="0"/>
                  </a:cubicBezTo>
                  <a:cubicBezTo>
                    <a:pt x="198" y="0"/>
                    <a:pt x="198" y="0"/>
                    <a:pt x="198" y="0"/>
                  </a:cubicBezTo>
                  <a:cubicBezTo>
                    <a:pt x="193" y="0"/>
                    <a:pt x="189" y="4"/>
                    <a:pt x="189" y="10"/>
                  </a:cubicBezTo>
                  <a:cubicBezTo>
                    <a:pt x="189" y="19"/>
                    <a:pt x="189" y="19"/>
                    <a:pt x="189" y="19"/>
                  </a:cubicBezTo>
                  <a:cubicBezTo>
                    <a:pt x="161" y="19"/>
                    <a:pt x="161" y="19"/>
                    <a:pt x="161" y="19"/>
                  </a:cubicBezTo>
                  <a:cubicBezTo>
                    <a:pt x="161" y="10"/>
                    <a:pt x="161" y="10"/>
                    <a:pt x="161" y="10"/>
                  </a:cubicBezTo>
                  <a:cubicBezTo>
                    <a:pt x="161" y="4"/>
                    <a:pt x="157" y="0"/>
                    <a:pt x="152" y="0"/>
                  </a:cubicBezTo>
                  <a:cubicBezTo>
                    <a:pt x="150" y="0"/>
                    <a:pt x="150" y="0"/>
                    <a:pt x="150" y="0"/>
                  </a:cubicBezTo>
                  <a:cubicBezTo>
                    <a:pt x="145" y="0"/>
                    <a:pt x="140" y="4"/>
                    <a:pt x="140" y="10"/>
                  </a:cubicBezTo>
                  <a:cubicBezTo>
                    <a:pt x="140" y="19"/>
                    <a:pt x="140" y="19"/>
                    <a:pt x="140" y="19"/>
                  </a:cubicBezTo>
                  <a:cubicBezTo>
                    <a:pt x="113" y="19"/>
                    <a:pt x="113" y="19"/>
                    <a:pt x="113" y="19"/>
                  </a:cubicBezTo>
                  <a:cubicBezTo>
                    <a:pt x="113" y="10"/>
                    <a:pt x="113" y="10"/>
                    <a:pt x="113" y="10"/>
                  </a:cubicBezTo>
                  <a:cubicBezTo>
                    <a:pt x="113" y="4"/>
                    <a:pt x="109" y="0"/>
                    <a:pt x="104" y="0"/>
                  </a:cubicBezTo>
                  <a:cubicBezTo>
                    <a:pt x="102" y="0"/>
                    <a:pt x="102" y="0"/>
                    <a:pt x="102" y="0"/>
                  </a:cubicBezTo>
                  <a:cubicBezTo>
                    <a:pt x="97" y="0"/>
                    <a:pt x="92" y="4"/>
                    <a:pt x="92" y="10"/>
                  </a:cubicBezTo>
                  <a:cubicBezTo>
                    <a:pt x="92" y="19"/>
                    <a:pt x="92" y="19"/>
                    <a:pt x="92" y="19"/>
                  </a:cubicBezTo>
                  <a:cubicBezTo>
                    <a:pt x="65" y="19"/>
                    <a:pt x="65" y="19"/>
                    <a:pt x="65" y="19"/>
                  </a:cubicBezTo>
                  <a:cubicBezTo>
                    <a:pt x="65" y="10"/>
                    <a:pt x="65" y="10"/>
                    <a:pt x="65" y="10"/>
                  </a:cubicBezTo>
                  <a:cubicBezTo>
                    <a:pt x="65" y="4"/>
                    <a:pt x="61" y="0"/>
                    <a:pt x="56" y="0"/>
                  </a:cubicBezTo>
                  <a:cubicBezTo>
                    <a:pt x="54" y="0"/>
                    <a:pt x="54" y="0"/>
                    <a:pt x="54" y="0"/>
                  </a:cubicBezTo>
                  <a:cubicBezTo>
                    <a:pt x="48" y="0"/>
                    <a:pt x="44" y="4"/>
                    <a:pt x="44" y="10"/>
                  </a:cubicBezTo>
                  <a:cubicBezTo>
                    <a:pt x="44" y="19"/>
                    <a:pt x="44" y="19"/>
                    <a:pt x="44" y="19"/>
                  </a:cubicBezTo>
                  <a:cubicBezTo>
                    <a:pt x="0" y="19"/>
                    <a:pt x="0" y="19"/>
                    <a:pt x="0" y="19"/>
                  </a:cubicBezTo>
                  <a:cubicBezTo>
                    <a:pt x="0" y="298"/>
                    <a:pt x="0" y="298"/>
                    <a:pt x="0" y="298"/>
                  </a:cubicBezTo>
                  <a:cubicBezTo>
                    <a:pt x="251" y="298"/>
                    <a:pt x="251" y="298"/>
                    <a:pt x="251" y="298"/>
                  </a:cubicBezTo>
                  <a:cubicBezTo>
                    <a:pt x="251" y="199"/>
                    <a:pt x="251" y="199"/>
                    <a:pt x="251" y="199"/>
                  </a:cubicBezTo>
                  <a:cubicBezTo>
                    <a:pt x="233" y="218"/>
                    <a:pt x="233" y="218"/>
                    <a:pt x="233" y="218"/>
                  </a:cubicBezTo>
                  <a:lnTo>
                    <a:pt x="233" y="27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14" name="文本占位符 6"/>
          <p:cNvSpPr>
            <a:spLocks noGrp="1"/>
          </p:cNvSpPr>
          <p:nvPr>
            <p:ph type="body" sz="quarter" idx="11"/>
          </p:nvPr>
        </p:nvSpPr>
        <p:spPr>
          <a:xfrm>
            <a:off x="911424" y="1232756"/>
            <a:ext cx="10560049" cy="4680000"/>
          </a:xfrm>
        </p:spPr>
        <p:txBody>
          <a:bodyPr/>
          <a:lstStyle>
            <a:lvl1pPr algn="just">
              <a:defRPr>
                <a:latin typeface="+mn-ea"/>
                <a:ea typeface="+mn-ea"/>
                <a:cs typeface="Arial" panose="020B0604020202020204" pitchFamily="34" charset="0"/>
              </a:defRPr>
            </a:lvl1pPr>
            <a:lvl5pPr>
              <a:buNone/>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Tree>
  </p:cSld>
  <p:clrMapOvr>
    <a:masterClrMapping/>
  </p:clrMapOvr>
  <p:timing>
    <p:tnLst>
      <p:par>
        <p:cTn id="1" dur="indefinite" restart="never" nodeType="tmRoot"/>
      </p:par>
    </p:tnLst>
  </p:timing>
</p:sldLayout>
</file>

<file path=ppt/slideLayouts/slideLayout198.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000">
        <p:fade/>
      </p:transition>
    </mc:Choice>
    <mc:Fallback>
      <p:transition spd="slow">
        <p:fade/>
      </p:transition>
    </mc:Fallback>
  </mc:AlternateContent>
</p:sldLayout>
</file>

<file path=ppt/slideLayouts/slideLayout199.xml><?xml version="1.0" encoding="utf-8"?>
<p:sldLayout xmlns:a="http://schemas.openxmlformats.org/drawingml/2006/main" xmlns:r="http://schemas.openxmlformats.org/officeDocument/2006/relationships" xmlns:p="http://schemas.openxmlformats.org/presentationml/2006/main" showMasterSp="0" userDrawn="1">
  <p:cSld name="15#谢谢">
    <p:spTree>
      <p:nvGrpSpPr>
        <p:cNvPr id="1" name=""/>
        <p:cNvGrpSpPr/>
        <p:nvPr/>
      </p:nvGrpSpPr>
      <p:grpSpPr>
        <a:xfrm>
          <a:off x="0" y="0"/>
          <a:ext cx="0" cy="0"/>
          <a:chOff x="0" y="0"/>
          <a:chExt cx="0" cy="0"/>
        </a:xfrm>
      </p:grpSpPr>
      <p:pic>
        <p:nvPicPr>
          <p:cNvPr id="9" name="Picture 2" descr="D:\201207257配图\培训\shutterstock_242224906.jpg"/>
          <p:cNvPicPr>
            <a:picLocks noChangeAspect="1" noChangeArrowheads="1"/>
          </p:cNvPicPr>
          <p:nvPr userDrawn="1"/>
        </p:nvPicPr>
        <p:blipFill rotWithShape="1">
          <a:blip r:embed="rId2" cstate="email"/>
          <a:srcRect t="17896" b="10658"/>
          <a:stretch>
            <a:fillRect/>
          </a:stretch>
        </p:blipFill>
        <p:spPr bwMode="auto">
          <a:xfrm>
            <a:off x="0" y="0"/>
            <a:ext cx="12193664" cy="6858000"/>
          </a:xfrm>
          <a:prstGeom prst="rect">
            <a:avLst/>
          </a:prstGeom>
          <a:noFill/>
          <a:extLst>
            <a:ext uri="{909E8E84-426E-40DD-AFC4-6F175D3DCCD1}">
              <a14:hiddenFill xmlns:a14="http://schemas.microsoft.com/office/drawing/2010/main">
                <a:solidFill>
                  <a:srgbClr val="FFFFFF"/>
                </a:solidFill>
              </a14:hiddenFill>
            </a:ext>
          </a:extLst>
        </p:spPr>
      </p:pic>
      <p:sp>
        <p:nvSpPr>
          <p:cNvPr id="10" name="矩形 9"/>
          <p:cNvSpPr/>
          <p:nvPr userDrawn="1"/>
        </p:nvSpPr>
        <p:spPr bwMode="auto">
          <a:xfrm>
            <a:off x="1664" y="0"/>
            <a:ext cx="12192000" cy="6858000"/>
          </a:xfrm>
          <a:prstGeom prst="rect">
            <a:avLst/>
          </a:prstGeom>
          <a:solidFill>
            <a:srgbClr val="003C78">
              <a:alpha val="4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endParaRPr lang="zh-CN" altLang="en-US" smtClean="0">
              <a:solidFill>
                <a:srgbClr val="000000"/>
              </a:solidFill>
              <a:latin typeface="微软雅黑" panose="020B0503020204020204" pitchFamily="34" charset="-122"/>
              <a:ea typeface="微软雅黑" panose="020B0503020204020204" pitchFamily="34" charset="-122"/>
            </a:endParaRPr>
          </a:p>
        </p:txBody>
      </p:sp>
      <p:grpSp>
        <p:nvGrpSpPr>
          <p:cNvPr id="4" name="组合 3"/>
          <p:cNvGrpSpPr/>
          <p:nvPr userDrawn="1"/>
        </p:nvGrpSpPr>
        <p:grpSpPr>
          <a:xfrm>
            <a:off x="4234241" y="2642208"/>
            <a:ext cx="3971726" cy="1573584"/>
            <a:chOff x="4826327" y="2503488"/>
            <a:chExt cx="3971726" cy="1573584"/>
          </a:xfrm>
        </p:grpSpPr>
        <p:sp>
          <p:nvSpPr>
            <p:cNvPr id="5" name="Text Box 9"/>
            <p:cNvSpPr txBox="1">
              <a:spLocks noChangeArrowheads="1"/>
            </p:cNvSpPr>
            <p:nvPr/>
          </p:nvSpPr>
          <p:spPr bwMode="auto">
            <a:xfrm>
              <a:off x="4826327" y="3443951"/>
              <a:ext cx="3971726" cy="633121"/>
            </a:xfrm>
            <a:prstGeom prst="rect">
              <a:avLst/>
            </a:prstGeom>
            <a:noFill/>
            <a:ln w="9525">
              <a:noFill/>
              <a:miter lim="800000"/>
            </a:ln>
          </p:spPr>
          <p:txBody>
            <a:bodyPr wrap="none" lIns="78358" tIns="39179" rIns="78358" bIns="39179">
              <a:spAutoFit/>
            </a:bodyPr>
            <a:lstStyle/>
            <a:p>
              <a:pPr defTabSz="784225" eaLnBrk="0" hangingPunct="0">
                <a:buSzPct val="100000"/>
                <a:defRPr/>
              </a:pPr>
              <a:r>
                <a:rPr lang="zh-CN" altLang="zh-CN" sz="3600" dirty="0">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Arial" panose="020B0604020202020204" pitchFamily="34" charset="0"/>
                  <a:sym typeface="FrutigerNext LT Regular" pitchFamily="34" charset="0"/>
                </a:rPr>
                <a:t>www.huawei.com</a:t>
              </a:r>
              <a:endParaRPr lang="zh-CN" altLang="zh-CN" sz="3600" dirty="0">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Arial" panose="020B0604020202020204" pitchFamily="34" charset="0"/>
                <a:sym typeface="FrutigerNext LT Regular" pitchFamily="34" charset="0"/>
              </a:endParaRPr>
            </a:p>
          </p:txBody>
        </p:sp>
        <p:sp>
          <p:nvSpPr>
            <p:cNvPr id="6" name="Text Box 8"/>
            <p:cNvSpPr txBox="1">
              <a:spLocks noChangeArrowheads="1"/>
            </p:cNvSpPr>
            <p:nvPr/>
          </p:nvSpPr>
          <p:spPr bwMode="auto">
            <a:xfrm>
              <a:off x="5820286" y="2503488"/>
              <a:ext cx="1735601" cy="910120"/>
            </a:xfrm>
            <a:prstGeom prst="rect">
              <a:avLst/>
            </a:prstGeom>
            <a:noFill/>
            <a:ln w="9525">
              <a:noFill/>
              <a:miter lim="800000"/>
            </a:ln>
          </p:spPr>
          <p:txBody>
            <a:bodyPr wrap="none" lIns="78358" tIns="39179" rIns="78358" bIns="39179">
              <a:spAutoFit/>
            </a:bodyPr>
            <a:lstStyle/>
            <a:p>
              <a:pPr defTabSz="784225" eaLnBrk="0" fontAlgn="base" hangingPunct="0">
                <a:buSzPct val="100000"/>
                <a:defRPr/>
              </a:pPr>
              <a:r>
                <a:rPr lang="zh-CN" altLang="en-US" sz="5400" dirty="0" smtClean="0">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FrutigerNext LT Regular" pitchFamily="34" charset="0"/>
                </a:rPr>
                <a:t>谢 谢</a:t>
              </a:r>
              <a:endParaRPr lang="zh-CN" altLang="zh-CN" sz="5400" dirty="0">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FrutigerNext LT Regular" pitchFamily="34" charset="0"/>
              </a:endParaRPr>
            </a:p>
          </p:txBody>
        </p:sp>
      </p:gr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showMasterSp="0" userDrawn="1">
  <p:cSld name="2#总标题">
    <p:spTree>
      <p:nvGrpSpPr>
        <p:cNvPr id="1" name=""/>
        <p:cNvGrpSpPr/>
        <p:nvPr/>
      </p:nvGrpSpPr>
      <p:grpSpPr>
        <a:xfrm>
          <a:off x="0" y="0"/>
          <a:ext cx="0" cy="0"/>
          <a:chOff x="0" y="0"/>
          <a:chExt cx="0" cy="0"/>
        </a:xfrm>
      </p:grpSpPr>
      <p:pic>
        <p:nvPicPr>
          <p:cNvPr id="10" name="Picture 4"/>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1" y="84"/>
            <a:ext cx="12192000" cy="7109753"/>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41"/>
          <p:cNvSpPr>
            <a:spLocks noGrp="1" noChangeArrowheads="1"/>
          </p:cNvSpPr>
          <p:nvPr>
            <p:ph type="ctrTitle" sz="quarter"/>
          </p:nvPr>
        </p:nvSpPr>
        <p:spPr>
          <a:xfrm>
            <a:off x="1031295" y="4957156"/>
            <a:ext cx="10441567" cy="831600"/>
          </a:xfrm>
          <a:ln algn="ctr"/>
        </p:spPr>
        <p:txBody>
          <a:bodyPr lIns="87802" tIns="43901" rIns="87802" bIns="43901"/>
          <a:lstStyle>
            <a:lvl1pPr algn="l" defTabSz="802005" rtl="0" eaLnBrk="0" fontAlgn="base" hangingPunct="0">
              <a:spcBef>
                <a:spcPct val="0"/>
              </a:spcBef>
              <a:spcAft>
                <a:spcPct val="0"/>
              </a:spcAft>
              <a:defRPr lang="zh-CN" altLang="en-US" sz="4300" b="1" kern="1200" dirty="0">
                <a:solidFill>
                  <a:srgbClr val="0070C0"/>
                </a:solidFill>
                <a:latin typeface="+mn-ea"/>
                <a:ea typeface="+mn-ea"/>
                <a:cs typeface="Arial" panose="020B0604020202020204" pitchFamily="34" charset="0"/>
              </a:defRPr>
            </a:lvl1pPr>
          </a:lstStyle>
          <a:p>
            <a:r>
              <a:rPr lang="zh-CN" altLang="en-US" dirty="0"/>
              <a:t>单击此处编辑母版标题</a:t>
            </a:r>
            <a:r>
              <a:rPr lang="zh-CN" altLang="en-US" dirty="0" smtClean="0"/>
              <a:t>样式</a:t>
            </a:r>
            <a:endParaRPr lang="zh-CN" altLang="en-US" dirty="0"/>
          </a:p>
        </p:txBody>
      </p:sp>
      <p:sp>
        <p:nvSpPr>
          <p:cNvPr id="30" name="文本占位符 29"/>
          <p:cNvSpPr>
            <a:spLocks noGrp="1"/>
          </p:cNvSpPr>
          <p:nvPr>
            <p:ph type="body" sz="quarter" idx="10"/>
          </p:nvPr>
        </p:nvSpPr>
        <p:spPr>
          <a:xfrm>
            <a:off x="1031295" y="5816120"/>
            <a:ext cx="6912000" cy="493200"/>
          </a:xfrm>
        </p:spPr>
        <p:txBody>
          <a:bodyPr/>
          <a:lstStyle>
            <a:lvl1pPr marL="0" indent="0" algn="l" defTabSz="802005" rtl="0" eaLnBrk="0" fontAlgn="base" hangingPunct="0">
              <a:spcBef>
                <a:spcPct val="0"/>
              </a:spcBef>
              <a:spcAft>
                <a:spcPct val="0"/>
              </a:spcAft>
              <a:buNone/>
              <a:defRPr lang="zh-CN" altLang="en-US" sz="2000" kern="1200" dirty="0" smtClean="0">
                <a:solidFill>
                  <a:srgbClr val="0070C0"/>
                </a:solidFill>
                <a:latin typeface="+mn-ea"/>
                <a:ea typeface="+mn-ea"/>
                <a:cs typeface="Arial" panose="020B0604020202020204" pitchFamily="34" charset="0"/>
              </a:defRPr>
            </a:lvl1pPr>
          </a:lstStyle>
          <a:p>
            <a:pPr lvl="0"/>
            <a:r>
              <a:rPr lang="zh-CN" altLang="en-US" dirty="0" smtClean="0"/>
              <a:t>单击此处编辑母版文本样式</a:t>
            </a:r>
            <a:endParaRPr lang="zh-CN" altLang="en-US" dirty="0" smtClean="0"/>
          </a:p>
        </p:txBody>
      </p:sp>
      <p:sp>
        <p:nvSpPr>
          <p:cNvPr id="7"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baseline="0" dirty="0">
                <a:latin typeface="+mn-ea"/>
                <a:ea typeface="+mn-ea"/>
                <a:cs typeface="Arial" panose="020B0604020202020204" pitchFamily="34" charset="0"/>
              </a:rPr>
              <a:t>版权所有</a:t>
            </a:r>
            <a:r>
              <a:rPr lang="en-US" altLang="zh-CN" sz="1200" baseline="0" dirty="0">
                <a:latin typeface="+mn-ea"/>
                <a:ea typeface="+mn-ea"/>
                <a:cs typeface="Arial" panose="020B0604020202020204" pitchFamily="34" charset="0"/>
              </a:rPr>
              <a:t>© </a:t>
            </a:r>
            <a:r>
              <a:rPr lang="en-US" altLang="zh-CN" sz="1200" baseline="0" dirty="0" smtClean="0">
                <a:latin typeface="+mn-ea"/>
                <a:ea typeface="+mn-ea"/>
                <a:cs typeface="Arial" panose="020B0604020202020204" pitchFamily="34" charset="0"/>
              </a:rPr>
              <a:t>2019 </a:t>
            </a:r>
            <a:r>
              <a:rPr lang="zh-CN" altLang="en-US" sz="1200" baseline="0" dirty="0">
                <a:latin typeface="+mn-ea"/>
                <a:ea typeface="+mn-ea"/>
                <a:cs typeface="Arial" panose="020B0604020202020204" pitchFamily="34" charset="0"/>
              </a:rPr>
              <a:t>华为技术有限公司</a:t>
            </a:r>
            <a:endParaRPr lang="zh-CN" altLang="en-US" sz="1200" baseline="0" dirty="0">
              <a:latin typeface="+mn-ea"/>
              <a:ea typeface="+mn-ea"/>
              <a:cs typeface="Arial" panose="020B0604020202020204" pitchFamily="34" charset="0"/>
            </a:endParaRPr>
          </a:p>
        </p:txBody>
      </p:sp>
      <p:pic>
        <p:nvPicPr>
          <p:cNvPr id="11" name="图片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891889" y="251069"/>
            <a:ext cx="1965600" cy="430102"/>
          </a:xfrm>
          <a:prstGeom prst="rect">
            <a:avLst/>
          </a:prstGeom>
        </p:spPr>
      </p:pic>
    </p:spTree>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3#前言">
    <p:bg>
      <p:bgRef idx="1001">
        <a:schemeClr val="bg1"/>
      </p:bgRef>
    </p:bg>
    <p:spTree>
      <p:nvGrpSpPr>
        <p:cNvPr id="1" name=""/>
        <p:cNvGrpSpPr/>
        <p:nvPr/>
      </p:nvGrpSpPr>
      <p:grpSpPr>
        <a:xfrm>
          <a:off x="0" y="0"/>
          <a:ext cx="0" cy="0"/>
          <a:chOff x="0" y="0"/>
          <a:chExt cx="0" cy="0"/>
        </a:xfrm>
      </p:grpSpPr>
      <p:sp>
        <p:nvSpPr>
          <p:cNvPr id="8" name="文本占位符 6"/>
          <p:cNvSpPr>
            <a:spLocks noGrp="1"/>
          </p:cNvSpPr>
          <p:nvPr>
            <p:ph type="body" sz="quarter" idx="10" hasCustomPrompt="1"/>
          </p:nvPr>
        </p:nvSpPr>
        <p:spPr>
          <a:xfrm>
            <a:off x="912284" y="1233488"/>
            <a:ext cx="10558800" cy="4679788"/>
          </a:xfrm>
        </p:spPr>
        <p:txBody>
          <a:bodyPr/>
          <a:lstStyle>
            <a:lvl1pPr algn="just">
              <a:defRPr>
                <a:latin typeface="+mn-ea"/>
                <a:ea typeface="+mn-ea"/>
                <a:cs typeface="Arial" panose="020B0604020202020204" pitchFamily="34" charset="0"/>
              </a:defRPr>
            </a:lvl1pPr>
            <a:lvl5pPr>
              <a:buNone/>
              <a:defRPr/>
            </a:lvl5pPr>
          </a:lstStyle>
          <a:p>
            <a:pPr eaLnBrk="1" hangingPunct="1"/>
            <a:r>
              <a:rPr lang="zh-CN" altLang="en-US" dirty="0"/>
              <a:t>本章主要讲述</a:t>
            </a:r>
            <a:r>
              <a:rPr lang="en-US" altLang="zh-CN" dirty="0"/>
              <a:t>...</a:t>
            </a:r>
            <a:endParaRPr lang="zh-CN" altLang="en-US" dirty="0"/>
          </a:p>
        </p:txBody>
      </p:sp>
      <p:sp>
        <p:nvSpPr>
          <p:cNvPr id="7" name="TextBox 10"/>
          <p:cNvSpPr txBox="1"/>
          <p:nvPr userDrawn="1"/>
        </p:nvSpPr>
        <p:spPr bwMode="auto">
          <a:xfrm>
            <a:off x="1595500" y="408779"/>
            <a:ext cx="1665402" cy="639559"/>
          </a:xfrm>
          <a:prstGeom prst="rect">
            <a:avLst/>
          </a:prstGeom>
          <a:noFill/>
          <a:ln w="9525">
            <a:noFill/>
            <a:miter lim="800000"/>
          </a:ln>
        </p:spPr>
        <p:txBody>
          <a:bodyPr wrap="square" lIns="99980" tIns="49987" rIns="99980" bIns="49987" rtlCol="0">
            <a:spAutoFit/>
          </a:bodyPr>
          <a:lstStyle/>
          <a:p>
            <a:pPr defTabSz="1001395" eaLnBrk="0" hangingPunct="0"/>
            <a:r>
              <a:rPr lang="zh-CN" altLang="en-US" sz="3500" b="1" dirty="0" smtClean="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rPr>
              <a:t>前言</a:t>
            </a:r>
            <a:endParaRPr lang="zh-CN" altLang="en-US" sz="3500" b="1" dirty="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0"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11" name="组合 10"/>
          <p:cNvGrpSpPr/>
          <p:nvPr userDrawn="1"/>
        </p:nvGrpSpPr>
        <p:grpSpPr>
          <a:xfrm>
            <a:off x="335360" y="498828"/>
            <a:ext cx="628158" cy="459460"/>
            <a:chOff x="3275013" y="1363663"/>
            <a:chExt cx="5645150" cy="4129087"/>
          </a:xfrm>
          <a:solidFill>
            <a:schemeClr val="bg1"/>
          </a:solidFill>
        </p:grpSpPr>
        <p:sp>
          <p:nvSpPr>
            <p:cNvPr id="12" name="Freeform 6"/>
            <p:cNvSpPr>
              <a:spLocks noEditPoints="1"/>
            </p:cNvSpPr>
            <p:nvPr/>
          </p:nvSpPr>
          <p:spPr bwMode="auto">
            <a:xfrm>
              <a:off x="3275013" y="1363663"/>
              <a:ext cx="5645150" cy="4129087"/>
            </a:xfrm>
            <a:custGeom>
              <a:avLst/>
              <a:gdLst>
                <a:gd name="T0" fmla="*/ 1410 w 1505"/>
                <a:gd name="T1" fmla="*/ 250 h 1101"/>
                <a:gd name="T2" fmla="*/ 780 w 1505"/>
                <a:gd name="T3" fmla="*/ 250 h 1101"/>
                <a:gd name="T4" fmla="*/ 780 w 1505"/>
                <a:gd name="T5" fmla="*/ 81 h 1101"/>
                <a:gd name="T6" fmla="*/ 699 w 1505"/>
                <a:gd name="T7" fmla="*/ 0 h 1101"/>
                <a:gd name="T8" fmla="*/ 81 w 1505"/>
                <a:gd name="T9" fmla="*/ 0 h 1101"/>
                <a:gd name="T10" fmla="*/ 0 w 1505"/>
                <a:gd name="T11" fmla="*/ 81 h 1101"/>
                <a:gd name="T12" fmla="*/ 0 w 1505"/>
                <a:gd name="T13" fmla="*/ 464 h 1101"/>
                <a:gd name="T14" fmla="*/ 81 w 1505"/>
                <a:gd name="T15" fmla="*/ 545 h 1101"/>
                <a:gd name="T16" fmla="*/ 124 w 1505"/>
                <a:gd name="T17" fmla="*/ 545 h 1101"/>
                <a:gd name="T18" fmla="*/ 124 w 1505"/>
                <a:gd name="T19" fmla="*/ 668 h 1101"/>
                <a:gd name="T20" fmla="*/ 137 w 1505"/>
                <a:gd name="T21" fmla="*/ 688 h 1101"/>
                <a:gd name="T22" fmla="*/ 147 w 1505"/>
                <a:gd name="T23" fmla="*/ 690 h 1101"/>
                <a:gd name="T24" fmla="*/ 161 w 1505"/>
                <a:gd name="T25" fmla="*/ 685 h 1101"/>
                <a:gd name="T26" fmla="*/ 316 w 1505"/>
                <a:gd name="T27" fmla="*/ 554 h 1101"/>
                <a:gd name="T28" fmla="*/ 341 w 1505"/>
                <a:gd name="T29" fmla="*/ 545 h 1101"/>
                <a:gd name="T30" fmla="*/ 542 w 1505"/>
                <a:gd name="T31" fmla="*/ 545 h 1101"/>
                <a:gd name="T32" fmla="*/ 542 w 1505"/>
                <a:gd name="T33" fmla="*/ 824 h 1101"/>
                <a:gd name="T34" fmla="*/ 637 w 1505"/>
                <a:gd name="T35" fmla="*/ 919 h 1101"/>
                <a:gd name="T36" fmla="*/ 1084 w 1505"/>
                <a:gd name="T37" fmla="*/ 919 h 1101"/>
                <a:gd name="T38" fmla="*/ 1120 w 1505"/>
                <a:gd name="T39" fmla="*/ 932 h 1101"/>
                <a:gd name="T40" fmla="*/ 1313 w 1505"/>
                <a:gd name="T41" fmla="*/ 1096 h 1101"/>
                <a:gd name="T42" fmla="*/ 1328 w 1505"/>
                <a:gd name="T43" fmla="*/ 1101 h 1101"/>
                <a:gd name="T44" fmla="*/ 1337 w 1505"/>
                <a:gd name="T45" fmla="*/ 1099 h 1101"/>
                <a:gd name="T46" fmla="*/ 1350 w 1505"/>
                <a:gd name="T47" fmla="*/ 1078 h 1101"/>
                <a:gd name="T48" fmla="*/ 1350 w 1505"/>
                <a:gd name="T49" fmla="*/ 919 h 1101"/>
                <a:gd name="T50" fmla="*/ 1410 w 1505"/>
                <a:gd name="T51" fmla="*/ 919 h 1101"/>
                <a:gd name="T52" fmla="*/ 1505 w 1505"/>
                <a:gd name="T53" fmla="*/ 824 h 1101"/>
                <a:gd name="T54" fmla="*/ 1505 w 1505"/>
                <a:gd name="T55" fmla="*/ 345 h 1101"/>
                <a:gd name="T56" fmla="*/ 1410 w 1505"/>
                <a:gd name="T57" fmla="*/ 250 h 1101"/>
                <a:gd name="T58" fmla="*/ 341 w 1505"/>
                <a:gd name="T59" fmla="*/ 500 h 1101"/>
                <a:gd name="T60" fmla="*/ 287 w 1505"/>
                <a:gd name="T61" fmla="*/ 520 h 1101"/>
                <a:gd name="T62" fmla="*/ 169 w 1505"/>
                <a:gd name="T63" fmla="*/ 619 h 1101"/>
                <a:gd name="T64" fmla="*/ 169 w 1505"/>
                <a:gd name="T65" fmla="*/ 535 h 1101"/>
                <a:gd name="T66" fmla="*/ 133 w 1505"/>
                <a:gd name="T67" fmla="*/ 500 h 1101"/>
                <a:gd name="T68" fmla="*/ 81 w 1505"/>
                <a:gd name="T69" fmla="*/ 500 h 1101"/>
                <a:gd name="T70" fmla="*/ 45 w 1505"/>
                <a:gd name="T71" fmla="*/ 464 h 1101"/>
                <a:gd name="T72" fmla="*/ 45 w 1505"/>
                <a:gd name="T73" fmla="*/ 81 h 1101"/>
                <a:gd name="T74" fmla="*/ 81 w 1505"/>
                <a:gd name="T75" fmla="*/ 45 h 1101"/>
                <a:gd name="T76" fmla="*/ 699 w 1505"/>
                <a:gd name="T77" fmla="*/ 45 h 1101"/>
                <a:gd name="T78" fmla="*/ 735 w 1505"/>
                <a:gd name="T79" fmla="*/ 81 h 1101"/>
                <a:gd name="T80" fmla="*/ 735 w 1505"/>
                <a:gd name="T81" fmla="*/ 250 h 1101"/>
                <a:gd name="T82" fmla="*/ 637 w 1505"/>
                <a:gd name="T83" fmla="*/ 250 h 1101"/>
                <a:gd name="T84" fmla="*/ 542 w 1505"/>
                <a:gd name="T85" fmla="*/ 345 h 1101"/>
                <a:gd name="T86" fmla="*/ 542 w 1505"/>
                <a:gd name="T87" fmla="*/ 500 h 1101"/>
                <a:gd name="T88" fmla="*/ 341 w 1505"/>
                <a:gd name="T89" fmla="*/ 500 h 1101"/>
                <a:gd name="T90" fmla="*/ 1460 w 1505"/>
                <a:gd name="T91" fmla="*/ 824 h 1101"/>
                <a:gd name="T92" fmla="*/ 1410 w 1505"/>
                <a:gd name="T93" fmla="*/ 874 h 1101"/>
                <a:gd name="T94" fmla="*/ 1344 w 1505"/>
                <a:gd name="T95" fmla="*/ 874 h 1101"/>
                <a:gd name="T96" fmla="*/ 1305 w 1505"/>
                <a:gd name="T97" fmla="*/ 913 h 1101"/>
                <a:gd name="T98" fmla="*/ 1305 w 1505"/>
                <a:gd name="T99" fmla="*/ 1030 h 1101"/>
                <a:gd name="T100" fmla="*/ 1149 w 1505"/>
                <a:gd name="T101" fmla="*/ 898 h 1101"/>
                <a:gd name="T102" fmla="*/ 1084 w 1505"/>
                <a:gd name="T103" fmla="*/ 874 h 1101"/>
                <a:gd name="T104" fmla="*/ 637 w 1505"/>
                <a:gd name="T105" fmla="*/ 874 h 1101"/>
                <a:gd name="T106" fmla="*/ 587 w 1505"/>
                <a:gd name="T107" fmla="*/ 824 h 1101"/>
                <a:gd name="T108" fmla="*/ 587 w 1505"/>
                <a:gd name="T109" fmla="*/ 345 h 1101"/>
                <a:gd name="T110" fmla="*/ 637 w 1505"/>
                <a:gd name="T111" fmla="*/ 295 h 1101"/>
                <a:gd name="T112" fmla="*/ 1410 w 1505"/>
                <a:gd name="T113" fmla="*/ 295 h 1101"/>
                <a:gd name="T114" fmla="*/ 1460 w 1505"/>
                <a:gd name="T115" fmla="*/ 345 h 1101"/>
                <a:gd name="T116" fmla="*/ 1460 w 1505"/>
                <a:gd name="T117" fmla="*/ 824 h 1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505" h="1101">
                  <a:moveTo>
                    <a:pt x="1410" y="250"/>
                  </a:moveTo>
                  <a:cubicBezTo>
                    <a:pt x="780" y="250"/>
                    <a:pt x="780" y="250"/>
                    <a:pt x="780" y="250"/>
                  </a:cubicBezTo>
                  <a:cubicBezTo>
                    <a:pt x="780" y="81"/>
                    <a:pt x="780" y="81"/>
                    <a:pt x="780" y="81"/>
                  </a:cubicBezTo>
                  <a:cubicBezTo>
                    <a:pt x="780" y="37"/>
                    <a:pt x="743" y="0"/>
                    <a:pt x="699" y="0"/>
                  </a:cubicBezTo>
                  <a:cubicBezTo>
                    <a:pt x="81" y="0"/>
                    <a:pt x="81" y="0"/>
                    <a:pt x="81" y="0"/>
                  </a:cubicBezTo>
                  <a:cubicBezTo>
                    <a:pt x="36" y="0"/>
                    <a:pt x="0" y="37"/>
                    <a:pt x="0" y="81"/>
                  </a:cubicBezTo>
                  <a:cubicBezTo>
                    <a:pt x="0" y="464"/>
                    <a:pt x="0" y="464"/>
                    <a:pt x="0" y="464"/>
                  </a:cubicBezTo>
                  <a:cubicBezTo>
                    <a:pt x="0" y="509"/>
                    <a:pt x="36" y="545"/>
                    <a:pt x="81" y="545"/>
                  </a:cubicBezTo>
                  <a:cubicBezTo>
                    <a:pt x="124" y="545"/>
                    <a:pt x="124" y="545"/>
                    <a:pt x="124" y="545"/>
                  </a:cubicBezTo>
                  <a:cubicBezTo>
                    <a:pt x="124" y="668"/>
                    <a:pt x="124" y="668"/>
                    <a:pt x="124" y="668"/>
                  </a:cubicBezTo>
                  <a:cubicBezTo>
                    <a:pt x="124" y="676"/>
                    <a:pt x="129" y="684"/>
                    <a:pt x="137" y="688"/>
                  </a:cubicBezTo>
                  <a:cubicBezTo>
                    <a:pt x="140" y="689"/>
                    <a:pt x="143" y="690"/>
                    <a:pt x="147" y="690"/>
                  </a:cubicBezTo>
                  <a:cubicBezTo>
                    <a:pt x="152" y="690"/>
                    <a:pt x="157" y="688"/>
                    <a:pt x="161" y="685"/>
                  </a:cubicBezTo>
                  <a:cubicBezTo>
                    <a:pt x="316" y="554"/>
                    <a:pt x="316" y="554"/>
                    <a:pt x="316" y="554"/>
                  </a:cubicBezTo>
                  <a:cubicBezTo>
                    <a:pt x="323" y="548"/>
                    <a:pt x="332" y="545"/>
                    <a:pt x="341" y="545"/>
                  </a:cubicBezTo>
                  <a:cubicBezTo>
                    <a:pt x="542" y="545"/>
                    <a:pt x="542" y="545"/>
                    <a:pt x="542" y="545"/>
                  </a:cubicBezTo>
                  <a:cubicBezTo>
                    <a:pt x="542" y="824"/>
                    <a:pt x="542" y="824"/>
                    <a:pt x="542" y="824"/>
                  </a:cubicBezTo>
                  <a:cubicBezTo>
                    <a:pt x="542" y="877"/>
                    <a:pt x="585" y="919"/>
                    <a:pt x="637" y="919"/>
                  </a:cubicBezTo>
                  <a:cubicBezTo>
                    <a:pt x="1084" y="919"/>
                    <a:pt x="1084" y="919"/>
                    <a:pt x="1084" y="919"/>
                  </a:cubicBezTo>
                  <a:cubicBezTo>
                    <a:pt x="1097" y="919"/>
                    <a:pt x="1110" y="924"/>
                    <a:pt x="1120" y="932"/>
                  </a:cubicBezTo>
                  <a:cubicBezTo>
                    <a:pt x="1313" y="1096"/>
                    <a:pt x="1313" y="1096"/>
                    <a:pt x="1313" y="1096"/>
                  </a:cubicBezTo>
                  <a:cubicBezTo>
                    <a:pt x="1317" y="1099"/>
                    <a:pt x="1322" y="1101"/>
                    <a:pt x="1328" y="1101"/>
                  </a:cubicBezTo>
                  <a:cubicBezTo>
                    <a:pt x="1331" y="1101"/>
                    <a:pt x="1334" y="1100"/>
                    <a:pt x="1337" y="1099"/>
                  </a:cubicBezTo>
                  <a:cubicBezTo>
                    <a:pt x="1345" y="1095"/>
                    <a:pt x="1350" y="1087"/>
                    <a:pt x="1350" y="1078"/>
                  </a:cubicBezTo>
                  <a:cubicBezTo>
                    <a:pt x="1350" y="919"/>
                    <a:pt x="1350" y="919"/>
                    <a:pt x="1350" y="919"/>
                  </a:cubicBezTo>
                  <a:cubicBezTo>
                    <a:pt x="1410" y="919"/>
                    <a:pt x="1410" y="919"/>
                    <a:pt x="1410" y="919"/>
                  </a:cubicBezTo>
                  <a:cubicBezTo>
                    <a:pt x="1463" y="919"/>
                    <a:pt x="1505" y="877"/>
                    <a:pt x="1505" y="824"/>
                  </a:cubicBezTo>
                  <a:cubicBezTo>
                    <a:pt x="1505" y="345"/>
                    <a:pt x="1505" y="345"/>
                    <a:pt x="1505" y="345"/>
                  </a:cubicBezTo>
                  <a:cubicBezTo>
                    <a:pt x="1505" y="293"/>
                    <a:pt x="1463" y="250"/>
                    <a:pt x="1410" y="250"/>
                  </a:cubicBezTo>
                  <a:close/>
                  <a:moveTo>
                    <a:pt x="341" y="500"/>
                  </a:moveTo>
                  <a:cubicBezTo>
                    <a:pt x="322" y="500"/>
                    <a:pt x="302" y="507"/>
                    <a:pt x="287" y="520"/>
                  </a:cubicBezTo>
                  <a:cubicBezTo>
                    <a:pt x="169" y="619"/>
                    <a:pt x="169" y="619"/>
                    <a:pt x="169" y="619"/>
                  </a:cubicBezTo>
                  <a:cubicBezTo>
                    <a:pt x="169" y="535"/>
                    <a:pt x="169" y="535"/>
                    <a:pt x="169" y="535"/>
                  </a:cubicBezTo>
                  <a:cubicBezTo>
                    <a:pt x="169" y="516"/>
                    <a:pt x="153" y="500"/>
                    <a:pt x="133" y="500"/>
                  </a:cubicBezTo>
                  <a:cubicBezTo>
                    <a:pt x="81" y="500"/>
                    <a:pt x="81" y="500"/>
                    <a:pt x="81" y="500"/>
                  </a:cubicBezTo>
                  <a:cubicBezTo>
                    <a:pt x="61" y="500"/>
                    <a:pt x="45" y="484"/>
                    <a:pt x="45" y="464"/>
                  </a:cubicBezTo>
                  <a:cubicBezTo>
                    <a:pt x="45" y="81"/>
                    <a:pt x="45" y="81"/>
                    <a:pt x="45" y="81"/>
                  </a:cubicBezTo>
                  <a:cubicBezTo>
                    <a:pt x="45" y="61"/>
                    <a:pt x="61" y="45"/>
                    <a:pt x="81" y="45"/>
                  </a:cubicBezTo>
                  <a:cubicBezTo>
                    <a:pt x="699" y="45"/>
                    <a:pt x="699" y="45"/>
                    <a:pt x="699" y="45"/>
                  </a:cubicBezTo>
                  <a:cubicBezTo>
                    <a:pt x="719" y="45"/>
                    <a:pt x="735" y="61"/>
                    <a:pt x="735" y="81"/>
                  </a:cubicBezTo>
                  <a:cubicBezTo>
                    <a:pt x="735" y="250"/>
                    <a:pt x="735" y="250"/>
                    <a:pt x="735" y="250"/>
                  </a:cubicBezTo>
                  <a:cubicBezTo>
                    <a:pt x="637" y="250"/>
                    <a:pt x="637" y="250"/>
                    <a:pt x="637" y="250"/>
                  </a:cubicBezTo>
                  <a:cubicBezTo>
                    <a:pt x="585" y="250"/>
                    <a:pt x="542" y="293"/>
                    <a:pt x="542" y="345"/>
                  </a:cubicBezTo>
                  <a:cubicBezTo>
                    <a:pt x="542" y="500"/>
                    <a:pt x="542" y="500"/>
                    <a:pt x="542" y="500"/>
                  </a:cubicBezTo>
                  <a:lnTo>
                    <a:pt x="341" y="500"/>
                  </a:lnTo>
                  <a:close/>
                  <a:moveTo>
                    <a:pt x="1460" y="824"/>
                  </a:moveTo>
                  <a:cubicBezTo>
                    <a:pt x="1460" y="852"/>
                    <a:pt x="1438" y="874"/>
                    <a:pt x="1410" y="874"/>
                  </a:cubicBezTo>
                  <a:cubicBezTo>
                    <a:pt x="1344" y="874"/>
                    <a:pt x="1344" y="874"/>
                    <a:pt x="1344" y="874"/>
                  </a:cubicBezTo>
                  <a:cubicBezTo>
                    <a:pt x="1323" y="874"/>
                    <a:pt x="1305" y="892"/>
                    <a:pt x="1305" y="913"/>
                  </a:cubicBezTo>
                  <a:cubicBezTo>
                    <a:pt x="1305" y="1030"/>
                    <a:pt x="1305" y="1030"/>
                    <a:pt x="1305" y="1030"/>
                  </a:cubicBezTo>
                  <a:cubicBezTo>
                    <a:pt x="1149" y="898"/>
                    <a:pt x="1149" y="898"/>
                    <a:pt x="1149" y="898"/>
                  </a:cubicBezTo>
                  <a:cubicBezTo>
                    <a:pt x="1131" y="883"/>
                    <a:pt x="1108" y="874"/>
                    <a:pt x="1084" y="874"/>
                  </a:cubicBezTo>
                  <a:cubicBezTo>
                    <a:pt x="637" y="874"/>
                    <a:pt x="637" y="874"/>
                    <a:pt x="637" y="874"/>
                  </a:cubicBezTo>
                  <a:cubicBezTo>
                    <a:pt x="610" y="874"/>
                    <a:pt x="587" y="852"/>
                    <a:pt x="587" y="824"/>
                  </a:cubicBezTo>
                  <a:cubicBezTo>
                    <a:pt x="587" y="345"/>
                    <a:pt x="587" y="345"/>
                    <a:pt x="587" y="345"/>
                  </a:cubicBezTo>
                  <a:cubicBezTo>
                    <a:pt x="587" y="318"/>
                    <a:pt x="610" y="295"/>
                    <a:pt x="637" y="295"/>
                  </a:cubicBezTo>
                  <a:cubicBezTo>
                    <a:pt x="1410" y="295"/>
                    <a:pt x="1410" y="295"/>
                    <a:pt x="1410" y="295"/>
                  </a:cubicBezTo>
                  <a:cubicBezTo>
                    <a:pt x="1438" y="295"/>
                    <a:pt x="1460" y="318"/>
                    <a:pt x="1460" y="345"/>
                  </a:cubicBezTo>
                  <a:lnTo>
                    <a:pt x="1460" y="82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3" name="Freeform 7"/>
            <p:cNvSpPr/>
            <p:nvPr/>
          </p:nvSpPr>
          <p:spPr bwMode="auto">
            <a:xfrm>
              <a:off x="6208713" y="3227388"/>
              <a:ext cx="1833563" cy="173037"/>
            </a:xfrm>
            <a:custGeom>
              <a:avLst/>
              <a:gdLst>
                <a:gd name="T0" fmla="*/ 489 w 489"/>
                <a:gd name="T1" fmla="*/ 23 h 46"/>
                <a:gd name="T2" fmla="*/ 467 w 489"/>
                <a:gd name="T3" fmla="*/ 46 h 46"/>
                <a:gd name="T4" fmla="*/ 23 w 489"/>
                <a:gd name="T5" fmla="*/ 46 h 46"/>
                <a:gd name="T6" fmla="*/ 0 w 489"/>
                <a:gd name="T7" fmla="*/ 23 h 46"/>
                <a:gd name="T8" fmla="*/ 23 w 489"/>
                <a:gd name="T9" fmla="*/ 0 h 46"/>
                <a:gd name="T10" fmla="*/ 467 w 489"/>
                <a:gd name="T11" fmla="*/ 0 h 46"/>
                <a:gd name="T12" fmla="*/ 489 w 489"/>
                <a:gd name="T13" fmla="*/ 23 h 46"/>
              </a:gdLst>
              <a:ahLst/>
              <a:cxnLst>
                <a:cxn ang="0">
                  <a:pos x="T0" y="T1"/>
                </a:cxn>
                <a:cxn ang="0">
                  <a:pos x="T2" y="T3"/>
                </a:cxn>
                <a:cxn ang="0">
                  <a:pos x="T4" y="T5"/>
                </a:cxn>
                <a:cxn ang="0">
                  <a:pos x="T6" y="T7"/>
                </a:cxn>
                <a:cxn ang="0">
                  <a:pos x="T8" y="T9"/>
                </a:cxn>
                <a:cxn ang="0">
                  <a:pos x="T10" y="T11"/>
                </a:cxn>
                <a:cxn ang="0">
                  <a:pos x="T12" y="T13"/>
                </a:cxn>
              </a:cxnLst>
              <a:rect l="0" t="0" r="r" b="b"/>
              <a:pathLst>
                <a:path w="489" h="46">
                  <a:moveTo>
                    <a:pt x="489" y="23"/>
                  </a:moveTo>
                  <a:cubicBezTo>
                    <a:pt x="489" y="35"/>
                    <a:pt x="479" y="46"/>
                    <a:pt x="467" y="46"/>
                  </a:cubicBezTo>
                  <a:cubicBezTo>
                    <a:pt x="23" y="46"/>
                    <a:pt x="23" y="46"/>
                    <a:pt x="23" y="46"/>
                  </a:cubicBezTo>
                  <a:cubicBezTo>
                    <a:pt x="10" y="46"/>
                    <a:pt x="0" y="35"/>
                    <a:pt x="0" y="23"/>
                  </a:cubicBezTo>
                  <a:cubicBezTo>
                    <a:pt x="0" y="10"/>
                    <a:pt x="10" y="0"/>
                    <a:pt x="23" y="0"/>
                  </a:cubicBezTo>
                  <a:cubicBezTo>
                    <a:pt x="467" y="0"/>
                    <a:pt x="467" y="0"/>
                    <a:pt x="467" y="0"/>
                  </a:cubicBezTo>
                  <a:cubicBezTo>
                    <a:pt x="479" y="0"/>
                    <a:pt x="489" y="10"/>
                    <a:pt x="489" y="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4" name="Freeform 8"/>
            <p:cNvSpPr/>
            <p:nvPr/>
          </p:nvSpPr>
          <p:spPr bwMode="auto">
            <a:xfrm>
              <a:off x="6208713" y="3786188"/>
              <a:ext cx="1833563" cy="168275"/>
            </a:xfrm>
            <a:custGeom>
              <a:avLst/>
              <a:gdLst>
                <a:gd name="T0" fmla="*/ 489 w 489"/>
                <a:gd name="T1" fmla="*/ 22 h 45"/>
                <a:gd name="T2" fmla="*/ 467 w 489"/>
                <a:gd name="T3" fmla="*/ 45 h 45"/>
                <a:gd name="T4" fmla="*/ 23 w 489"/>
                <a:gd name="T5" fmla="*/ 45 h 45"/>
                <a:gd name="T6" fmla="*/ 0 w 489"/>
                <a:gd name="T7" fmla="*/ 22 h 45"/>
                <a:gd name="T8" fmla="*/ 23 w 489"/>
                <a:gd name="T9" fmla="*/ 0 h 45"/>
                <a:gd name="T10" fmla="*/ 467 w 489"/>
                <a:gd name="T11" fmla="*/ 0 h 45"/>
                <a:gd name="T12" fmla="*/ 489 w 489"/>
                <a:gd name="T13" fmla="*/ 22 h 45"/>
              </a:gdLst>
              <a:ahLst/>
              <a:cxnLst>
                <a:cxn ang="0">
                  <a:pos x="T0" y="T1"/>
                </a:cxn>
                <a:cxn ang="0">
                  <a:pos x="T2" y="T3"/>
                </a:cxn>
                <a:cxn ang="0">
                  <a:pos x="T4" y="T5"/>
                </a:cxn>
                <a:cxn ang="0">
                  <a:pos x="T6" y="T7"/>
                </a:cxn>
                <a:cxn ang="0">
                  <a:pos x="T8" y="T9"/>
                </a:cxn>
                <a:cxn ang="0">
                  <a:pos x="T10" y="T11"/>
                </a:cxn>
                <a:cxn ang="0">
                  <a:pos x="T12" y="T13"/>
                </a:cxn>
              </a:cxnLst>
              <a:rect l="0" t="0" r="r" b="b"/>
              <a:pathLst>
                <a:path w="489" h="45">
                  <a:moveTo>
                    <a:pt x="489" y="22"/>
                  </a:moveTo>
                  <a:cubicBezTo>
                    <a:pt x="489" y="35"/>
                    <a:pt x="479" y="45"/>
                    <a:pt x="467" y="45"/>
                  </a:cubicBezTo>
                  <a:cubicBezTo>
                    <a:pt x="23" y="45"/>
                    <a:pt x="23" y="45"/>
                    <a:pt x="23" y="45"/>
                  </a:cubicBezTo>
                  <a:cubicBezTo>
                    <a:pt x="10" y="45"/>
                    <a:pt x="0" y="35"/>
                    <a:pt x="0" y="22"/>
                  </a:cubicBezTo>
                  <a:cubicBezTo>
                    <a:pt x="0" y="10"/>
                    <a:pt x="10" y="0"/>
                    <a:pt x="23" y="0"/>
                  </a:cubicBezTo>
                  <a:cubicBezTo>
                    <a:pt x="467" y="0"/>
                    <a:pt x="467" y="0"/>
                    <a:pt x="467" y="0"/>
                  </a:cubicBezTo>
                  <a:cubicBezTo>
                    <a:pt x="479" y="0"/>
                    <a:pt x="489" y="10"/>
                    <a:pt x="489"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5" name="Freeform 9"/>
            <p:cNvSpPr/>
            <p:nvPr/>
          </p:nvSpPr>
          <p:spPr bwMode="auto">
            <a:xfrm>
              <a:off x="3924301" y="1936750"/>
              <a:ext cx="1593850" cy="169862"/>
            </a:xfrm>
            <a:custGeom>
              <a:avLst/>
              <a:gdLst>
                <a:gd name="T0" fmla="*/ 425 w 425"/>
                <a:gd name="T1" fmla="*/ 22 h 45"/>
                <a:gd name="T2" fmla="*/ 403 w 425"/>
                <a:gd name="T3" fmla="*/ 45 h 45"/>
                <a:gd name="T4" fmla="*/ 23 w 425"/>
                <a:gd name="T5" fmla="*/ 45 h 45"/>
                <a:gd name="T6" fmla="*/ 0 w 425"/>
                <a:gd name="T7" fmla="*/ 22 h 45"/>
                <a:gd name="T8" fmla="*/ 23 w 425"/>
                <a:gd name="T9" fmla="*/ 0 h 45"/>
                <a:gd name="T10" fmla="*/ 403 w 425"/>
                <a:gd name="T11" fmla="*/ 0 h 45"/>
                <a:gd name="T12" fmla="*/ 425 w 425"/>
                <a:gd name="T13" fmla="*/ 22 h 45"/>
              </a:gdLst>
              <a:ahLst/>
              <a:cxnLst>
                <a:cxn ang="0">
                  <a:pos x="T0" y="T1"/>
                </a:cxn>
                <a:cxn ang="0">
                  <a:pos x="T2" y="T3"/>
                </a:cxn>
                <a:cxn ang="0">
                  <a:pos x="T4" y="T5"/>
                </a:cxn>
                <a:cxn ang="0">
                  <a:pos x="T6" y="T7"/>
                </a:cxn>
                <a:cxn ang="0">
                  <a:pos x="T8" y="T9"/>
                </a:cxn>
                <a:cxn ang="0">
                  <a:pos x="T10" y="T11"/>
                </a:cxn>
                <a:cxn ang="0">
                  <a:pos x="T12" y="T13"/>
                </a:cxn>
              </a:cxnLst>
              <a:rect l="0" t="0" r="r" b="b"/>
              <a:pathLst>
                <a:path w="425" h="45">
                  <a:moveTo>
                    <a:pt x="425" y="22"/>
                  </a:moveTo>
                  <a:cubicBezTo>
                    <a:pt x="425" y="35"/>
                    <a:pt x="415" y="45"/>
                    <a:pt x="403" y="45"/>
                  </a:cubicBezTo>
                  <a:cubicBezTo>
                    <a:pt x="23" y="45"/>
                    <a:pt x="23" y="45"/>
                    <a:pt x="23" y="45"/>
                  </a:cubicBezTo>
                  <a:cubicBezTo>
                    <a:pt x="11" y="45"/>
                    <a:pt x="0" y="35"/>
                    <a:pt x="0" y="22"/>
                  </a:cubicBezTo>
                  <a:cubicBezTo>
                    <a:pt x="0" y="10"/>
                    <a:pt x="11" y="0"/>
                    <a:pt x="23" y="0"/>
                  </a:cubicBezTo>
                  <a:cubicBezTo>
                    <a:pt x="403" y="0"/>
                    <a:pt x="403" y="0"/>
                    <a:pt x="403" y="0"/>
                  </a:cubicBezTo>
                  <a:cubicBezTo>
                    <a:pt x="415" y="0"/>
                    <a:pt x="425" y="10"/>
                    <a:pt x="425"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6" name="Freeform 10"/>
            <p:cNvSpPr/>
            <p:nvPr/>
          </p:nvSpPr>
          <p:spPr bwMode="auto">
            <a:xfrm>
              <a:off x="3924301" y="2371725"/>
              <a:ext cx="1136650" cy="169862"/>
            </a:xfrm>
            <a:custGeom>
              <a:avLst/>
              <a:gdLst>
                <a:gd name="T0" fmla="*/ 303 w 303"/>
                <a:gd name="T1" fmla="*/ 23 h 45"/>
                <a:gd name="T2" fmla="*/ 281 w 303"/>
                <a:gd name="T3" fmla="*/ 45 h 45"/>
                <a:gd name="T4" fmla="*/ 23 w 303"/>
                <a:gd name="T5" fmla="*/ 45 h 45"/>
                <a:gd name="T6" fmla="*/ 0 w 303"/>
                <a:gd name="T7" fmla="*/ 23 h 45"/>
                <a:gd name="T8" fmla="*/ 23 w 303"/>
                <a:gd name="T9" fmla="*/ 0 h 45"/>
                <a:gd name="T10" fmla="*/ 281 w 303"/>
                <a:gd name="T11" fmla="*/ 0 h 45"/>
                <a:gd name="T12" fmla="*/ 303 w 303"/>
                <a:gd name="T13" fmla="*/ 23 h 45"/>
              </a:gdLst>
              <a:ahLst/>
              <a:cxnLst>
                <a:cxn ang="0">
                  <a:pos x="T0" y="T1"/>
                </a:cxn>
                <a:cxn ang="0">
                  <a:pos x="T2" y="T3"/>
                </a:cxn>
                <a:cxn ang="0">
                  <a:pos x="T4" y="T5"/>
                </a:cxn>
                <a:cxn ang="0">
                  <a:pos x="T6" y="T7"/>
                </a:cxn>
                <a:cxn ang="0">
                  <a:pos x="T8" y="T9"/>
                </a:cxn>
                <a:cxn ang="0">
                  <a:pos x="T10" y="T11"/>
                </a:cxn>
                <a:cxn ang="0">
                  <a:pos x="T12" y="T13"/>
                </a:cxn>
              </a:cxnLst>
              <a:rect l="0" t="0" r="r" b="b"/>
              <a:pathLst>
                <a:path w="303" h="45">
                  <a:moveTo>
                    <a:pt x="303" y="23"/>
                  </a:moveTo>
                  <a:cubicBezTo>
                    <a:pt x="303" y="35"/>
                    <a:pt x="293" y="45"/>
                    <a:pt x="281" y="45"/>
                  </a:cubicBezTo>
                  <a:cubicBezTo>
                    <a:pt x="23" y="45"/>
                    <a:pt x="23" y="45"/>
                    <a:pt x="23" y="45"/>
                  </a:cubicBezTo>
                  <a:cubicBezTo>
                    <a:pt x="11" y="45"/>
                    <a:pt x="0" y="35"/>
                    <a:pt x="0" y="23"/>
                  </a:cubicBezTo>
                  <a:cubicBezTo>
                    <a:pt x="0" y="10"/>
                    <a:pt x="11" y="0"/>
                    <a:pt x="23" y="0"/>
                  </a:cubicBezTo>
                  <a:cubicBezTo>
                    <a:pt x="281" y="0"/>
                    <a:pt x="281" y="0"/>
                    <a:pt x="281" y="0"/>
                  </a:cubicBezTo>
                  <a:cubicBezTo>
                    <a:pt x="293" y="0"/>
                    <a:pt x="303" y="10"/>
                    <a:pt x="303" y="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18" name="Freeform 6"/>
          <p:cNvSpPr/>
          <p:nvPr userDrawn="1"/>
        </p:nvSpPr>
        <p:spPr bwMode="auto">
          <a:xfrm>
            <a:off x="3213039" y="296368"/>
            <a:ext cx="8978961" cy="864888"/>
          </a:xfrm>
          <a:custGeom>
            <a:avLst/>
            <a:gdLst>
              <a:gd name="T0" fmla="*/ 6409 w 6533"/>
              <a:gd name="T1" fmla="*/ 0 h 617"/>
              <a:gd name="T2" fmla="*/ 0 w 6533"/>
              <a:gd name="T3" fmla="*/ 0 h 617"/>
              <a:gd name="T4" fmla="*/ 126 w 6533"/>
              <a:gd name="T5" fmla="*/ 310 h 617"/>
              <a:gd name="T6" fmla="*/ 0 w 6533"/>
              <a:gd name="T7" fmla="*/ 617 h 617"/>
              <a:gd name="T8" fmla="*/ 6409 w 6533"/>
              <a:gd name="T9" fmla="*/ 617 h 617"/>
              <a:gd name="T10" fmla="*/ 6533 w 6533"/>
              <a:gd name="T11" fmla="*/ 310 h 617"/>
              <a:gd name="T12" fmla="*/ 6409 w 6533"/>
              <a:gd name="T13" fmla="*/ 0 h 617"/>
              <a:gd name="connsiteX0" fmla="*/ 9810 w 9810"/>
              <a:gd name="connsiteY0" fmla="*/ 0 h 10000"/>
              <a:gd name="connsiteX1" fmla="*/ 0 w 9810"/>
              <a:gd name="connsiteY1" fmla="*/ 0 h 10000"/>
              <a:gd name="connsiteX2" fmla="*/ 193 w 9810"/>
              <a:gd name="connsiteY2" fmla="*/ 5024 h 10000"/>
              <a:gd name="connsiteX3" fmla="*/ 0 w 9810"/>
              <a:gd name="connsiteY3" fmla="*/ 10000 h 10000"/>
              <a:gd name="connsiteX4" fmla="*/ 9810 w 9810"/>
              <a:gd name="connsiteY4" fmla="*/ 10000 h 10000"/>
              <a:gd name="connsiteX5" fmla="*/ 7589 w 9810"/>
              <a:gd name="connsiteY5" fmla="*/ 5574 h 10000"/>
              <a:gd name="connsiteX6" fmla="*/ 9810 w 9810"/>
              <a:gd name="connsiteY6" fmla="*/ 0 h 10000"/>
              <a:gd name="connsiteX0-1" fmla="*/ 7021 w 10000"/>
              <a:gd name="connsiteY0-2" fmla="*/ 0 h 10000"/>
              <a:gd name="connsiteX1-3" fmla="*/ 0 w 10000"/>
              <a:gd name="connsiteY1-4" fmla="*/ 0 h 10000"/>
              <a:gd name="connsiteX2-5" fmla="*/ 197 w 10000"/>
              <a:gd name="connsiteY2-6" fmla="*/ 5024 h 10000"/>
              <a:gd name="connsiteX3-7" fmla="*/ 0 w 10000"/>
              <a:gd name="connsiteY3-8" fmla="*/ 10000 h 10000"/>
              <a:gd name="connsiteX4-9" fmla="*/ 10000 w 10000"/>
              <a:gd name="connsiteY4-10" fmla="*/ 10000 h 10000"/>
              <a:gd name="connsiteX5-11" fmla="*/ 7736 w 10000"/>
              <a:gd name="connsiteY5-12" fmla="*/ 5574 h 10000"/>
              <a:gd name="connsiteX6-13" fmla="*/ 7021 w 10000"/>
              <a:gd name="connsiteY6-14" fmla="*/ 0 h 10000"/>
              <a:gd name="connsiteX0-15" fmla="*/ 7021 w 7736"/>
              <a:gd name="connsiteY0-16" fmla="*/ 0 h 10038"/>
              <a:gd name="connsiteX1-17" fmla="*/ 0 w 7736"/>
              <a:gd name="connsiteY1-18" fmla="*/ 0 h 10038"/>
              <a:gd name="connsiteX2-19" fmla="*/ 197 w 7736"/>
              <a:gd name="connsiteY2-20" fmla="*/ 5024 h 10038"/>
              <a:gd name="connsiteX3-21" fmla="*/ 0 w 7736"/>
              <a:gd name="connsiteY3-22" fmla="*/ 10000 h 10038"/>
              <a:gd name="connsiteX4-23" fmla="*/ 7017 w 7736"/>
              <a:gd name="connsiteY4-24" fmla="*/ 10038 h 10038"/>
              <a:gd name="connsiteX5-25" fmla="*/ 7736 w 7736"/>
              <a:gd name="connsiteY5-26" fmla="*/ 5574 h 10038"/>
              <a:gd name="connsiteX6-27" fmla="*/ 7021 w 7736"/>
              <a:gd name="connsiteY6-28" fmla="*/ 0 h 10038"/>
              <a:gd name="connsiteX0-29" fmla="*/ 9076 w 9316"/>
              <a:gd name="connsiteY0-30" fmla="*/ 0 h 10000"/>
              <a:gd name="connsiteX1-31" fmla="*/ 0 w 9316"/>
              <a:gd name="connsiteY1-32" fmla="*/ 0 h 10000"/>
              <a:gd name="connsiteX2-33" fmla="*/ 255 w 9316"/>
              <a:gd name="connsiteY2-34" fmla="*/ 5005 h 10000"/>
              <a:gd name="connsiteX3-35" fmla="*/ 0 w 9316"/>
              <a:gd name="connsiteY3-36" fmla="*/ 9962 h 10000"/>
              <a:gd name="connsiteX4-37" fmla="*/ 9071 w 9316"/>
              <a:gd name="connsiteY4-38" fmla="*/ 10000 h 10000"/>
              <a:gd name="connsiteX5-39" fmla="*/ 9316 w 9316"/>
              <a:gd name="connsiteY5-40" fmla="*/ 5668 h 10000"/>
              <a:gd name="connsiteX6-41" fmla="*/ 9076 w 9316"/>
              <a:gd name="connsiteY6-42" fmla="*/ 0 h 10000"/>
              <a:gd name="connsiteX0-43" fmla="*/ 9742 w 10000"/>
              <a:gd name="connsiteY0-44" fmla="*/ 0 h 10000"/>
              <a:gd name="connsiteX1-45" fmla="*/ 0 w 10000"/>
              <a:gd name="connsiteY1-46" fmla="*/ 0 h 10000"/>
              <a:gd name="connsiteX2-47" fmla="*/ 274 w 10000"/>
              <a:gd name="connsiteY2-48" fmla="*/ 5005 h 10000"/>
              <a:gd name="connsiteX3-49" fmla="*/ 0 w 10000"/>
              <a:gd name="connsiteY3-50" fmla="*/ 9962 h 10000"/>
              <a:gd name="connsiteX4-51" fmla="*/ 9737 w 10000"/>
              <a:gd name="connsiteY4-52" fmla="*/ 10000 h 10000"/>
              <a:gd name="connsiteX5-53" fmla="*/ 10000 w 10000"/>
              <a:gd name="connsiteY5-54" fmla="*/ 5668 h 10000"/>
              <a:gd name="connsiteX6-55" fmla="*/ 9742 w 10000"/>
              <a:gd name="connsiteY6-56" fmla="*/ 0 h 10000"/>
              <a:gd name="connsiteX0-57" fmla="*/ 9742 w 9877"/>
              <a:gd name="connsiteY0-58" fmla="*/ 0 h 10000"/>
              <a:gd name="connsiteX1-59" fmla="*/ 0 w 9877"/>
              <a:gd name="connsiteY1-60" fmla="*/ 0 h 10000"/>
              <a:gd name="connsiteX2-61" fmla="*/ 274 w 9877"/>
              <a:gd name="connsiteY2-62" fmla="*/ 5005 h 10000"/>
              <a:gd name="connsiteX3-63" fmla="*/ 0 w 9877"/>
              <a:gd name="connsiteY3-64" fmla="*/ 9962 h 10000"/>
              <a:gd name="connsiteX4-65" fmla="*/ 9737 w 9877"/>
              <a:gd name="connsiteY4-66" fmla="*/ 10000 h 10000"/>
              <a:gd name="connsiteX5-67" fmla="*/ 9738 w 9877"/>
              <a:gd name="connsiteY5-68" fmla="*/ 5783 h 10000"/>
              <a:gd name="connsiteX6-69" fmla="*/ 9742 w 9877"/>
              <a:gd name="connsiteY6-70" fmla="*/ 0 h 10000"/>
              <a:gd name="connsiteX0-71" fmla="*/ 9863 w 9991"/>
              <a:gd name="connsiteY0-72" fmla="*/ 0 h 10000"/>
              <a:gd name="connsiteX1-73" fmla="*/ 0 w 9991"/>
              <a:gd name="connsiteY1-74" fmla="*/ 0 h 10000"/>
              <a:gd name="connsiteX2-75" fmla="*/ 277 w 9991"/>
              <a:gd name="connsiteY2-76" fmla="*/ 5005 h 10000"/>
              <a:gd name="connsiteX3-77" fmla="*/ 0 w 9991"/>
              <a:gd name="connsiteY3-78" fmla="*/ 9962 h 10000"/>
              <a:gd name="connsiteX4-79" fmla="*/ 9858 w 9991"/>
              <a:gd name="connsiteY4-80" fmla="*/ 10000 h 10000"/>
              <a:gd name="connsiteX5-81" fmla="*/ 9817 w 9991"/>
              <a:gd name="connsiteY5-82" fmla="*/ 5783 h 10000"/>
              <a:gd name="connsiteX6-83" fmla="*/ 9863 w 9991"/>
              <a:gd name="connsiteY6-84" fmla="*/ 0 h 10000"/>
              <a:gd name="connsiteX0-85" fmla="*/ 9872 w 10014"/>
              <a:gd name="connsiteY0-86" fmla="*/ 0 h 10000"/>
              <a:gd name="connsiteX1-87" fmla="*/ 0 w 10014"/>
              <a:gd name="connsiteY1-88" fmla="*/ 0 h 10000"/>
              <a:gd name="connsiteX2-89" fmla="*/ 277 w 10014"/>
              <a:gd name="connsiteY2-90" fmla="*/ 5005 h 10000"/>
              <a:gd name="connsiteX3-91" fmla="*/ 0 w 10014"/>
              <a:gd name="connsiteY3-92" fmla="*/ 9962 h 10000"/>
              <a:gd name="connsiteX4-93" fmla="*/ 9867 w 10014"/>
              <a:gd name="connsiteY4-94" fmla="*/ 10000 h 10000"/>
              <a:gd name="connsiteX5-95" fmla="*/ 9890 w 10014"/>
              <a:gd name="connsiteY5-96" fmla="*/ 5745 h 10000"/>
              <a:gd name="connsiteX6-97" fmla="*/ 9872 w 10014"/>
              <a:gd name="connsiteY6-98" fmla="*/ 0 h 10000"/>
              <a:gd name="connsiteX0-99" fmla="*/ 9872 w 10030"/>
              <a:gd name="connsiteY0-100" fmla="*/ 0 h 10000"/>
              <a:gd name="connsiteX1-101" fmla="*/ 0 w 10030"/>
              <a:gd name="connsiteY1-102" fmla="*/ 0 h 10000"/>
              <a:gd name="connsiteX2-103" fmla="*/ 277 w 10030"/>
              <a:gd name="connsiteY2-104" fmla="*/ 5005 h 10000"/>
              <a:gd name="connsiteX3-105" fmla="*/ 0 w 10030"/>
              <a:gd name="connsiteY3-106" fmla="*/ 9962 h 10000"/>
              <a:gd name="connsiteX4-107" fmla="*/ 9867 w 10030"/>
              <a:gd name="connsiteY4-108" fmla="*/ 10000 h 10000"/>
              <a:gd name="connsiteX5-109" fmla="*/ 9890 w 10030"/>
              <a:gd name="connsiteY5-110" fmla="*/ 5745 h 10000"/>
              <a:gd name="connsiteX6-111" fmla="*/ 9872 w 10030"/>
              <a:gd name="connsiteY6-112" fmla="*/ 0 h 10000"/>
              <a:gd name="connsiteX0-113" fmla="*/ 9872 w 9921"/>
              <a:gd name="connsiteY0-114" fmla="*/ 0 h 10000"/>
              <a:gd name="connsiteX1-115" fmla="*/ 0 w 9921"/>
              <a:gd name="connsiteY1-116" fmla="*/ 0 h 10000"/>
              <a:gd name="connsiteX2-117" fmla="*/ 277 w 9921"/>
              <a:gd name="connsiteY2-118" fmla="*/ 5005 h 10000"/>
              <a:gd name="connsiteX3-119" fmla="*/ 0 w 9921"/>
              <a:gd name="connsiteY3-120" fmla="*/ 9962 h 10000"/>
              <a:gd name="connsiteX4-121" fmla="*/ 9867 w 9921"/>
              <a:gd name="connsiteY4-122" fmla="*/ 10000 h 10000"/>
              <a:gd name="connsiteX5-123" fmla="*/ 9890 w 9921"/>
              <a:gd name="connsiteY5-124" fmla="*/ 5745 h 10000"/>
              <a:gd name="connsiteX6-125" fmla="*/ 9872 w 9921"/>
              <a:gd name="connsiteY6-126" fmla="*/ 0 h 10000"/>
              <a:gd name="connsiteX0-127" fmla="*/ 9951 w 9974"/>
              <a:gd name="connsiteY0-128" fmla="*/ 0 h 10000"/>
              <a:gd name="connsiteX1-129" fmla="*/ 0 w 9974"/>
              <a:gd name="connsiteY1-130" fmla="*/ 0 h 10000"/>
              <a:gd name="connsiteX2-131" fmla="*/ 279 w 9974"/>
              <a:gd name="connsiteY2-132" fmla="*/ 5005 h 10000"/>
              <a:gd name="connsiteX3-133" fmla="*/ 0 w 9974"/>
              <a:gd name="connsiteY3-134" fmla="*/ 9962 h 10000"/>
              <a:gd name="connsiteX4-135" fmla="*/ 9946 w 9974"/>
              <a:gd name="connsiteY4-136" fmla="*/ 10000 h 10000"/>
              <a:gd name="connsiteX5-137" fmla="*/ 9969 w 9974"/>
              <a:gd name="connsiteY5-138" fmla="*/ 5745 h 10000"/>
              <a:gd name="connsiteX6-139" fmla="*/ 9951 w 9974"/>
              <a:gd name="connsiteY6-140" fmla="*/ 0 h 10000"/>
              <a:gd name="connsiteX0-141" fmla="*/ 9977 w 10001"/>
              <a:gd name="connsiteY0-142" fmla="*/ 0 h 10000"/>
              <a:gd name="connsiteX1-143" fmla="*/ 0 w 10001"/>
              <a:gd name="connsiteY1-144" fmla="*/ 0 h 10000"/>
              <a:gd name="connsiteX2-145" fmla="*/ 280 w 10001"/>
              <a:gd name="connsiteY2-146" fmla="*/ 5005 h 10000"/>
              <a:gd name="connsiteX3-147" fmla="*/ 0 w 10001"/>
              <a:gd name="connsiteY3-148" fmla="*/ 9962 h 10000"/>
              <a:gd name="connsiteX4-149" fmla="*/ 9972 w 10001"/>
              <a:gd name="connsiteY4-150" fmla="*/ 10000 h 10000"/>
              <a:gd name="connsiteX5-151" fmla="*/ 9995 w 10001"/>
              <a:gd name="connsiteY5-152" fmla="*/ 5745 h 10000"/>
              <a:gd name="connsiteX6-153" fmla="*/ 9977 w 10001"/>
              <a:gd name="connsiteY6-154" fmla="*/ 0 h 10000"/>
              <a:gd name="connsiteX0-155" fmla="*/ 9977 w 10001"/>
              <a:gd name="connsiteY0-156" fmla="*/ 0 h 10000"/>
              <a:gd name="connsiteX1-157" fmla="*/ 0 w 10001"/>
              <a:gd name="connsiteY1-158" fmla="*/ 0 h 10000"/>
              <a:gd name="connsiteX2-159" fmla="*/ 280 w 10001"/>
              <a:gd name="connsiteY2-160" fmla="*/ 5005 h 10000"/>
              <a:gd name="connsiteX3-161" fmla="*/ 0 w 10001"/>
              <a:gd name="connsiteY3-162" fmla="*/ 9962 h 10000"/>
              <a:gd name="connsiteX4-163" fmla="*/ 9972 w 10001"/>
              <a:gd name="connsiteY4-164" fmla="*/ 10000 h 10000"/>
              <a:gd name="connsiteX5-165" fmla="*/ 9995 w 10001"/>
              <a:gd name="connsiteY5-166" fmla="*/ 5745 h 10000"/>
              <a:gd name="connsiteX6-167" fmla="*/ 9977 w 10001"/>
              <a:gd name="connsiteY6-168" fmla="*/ 0 h 10000"/>
              <a:gd name="connsiteX0-169" fmla="*/ 9977 w 10001"/>
              <a:gd name="connsiteY0-170" fmla="*/ 0 h 10000"/>
              <a:gd name="connsiteX1-171" fmla="*/ 0 w 10001"/>
              <a:gd name="connsiteY1-172" fmla="*/ 0 h 10000"/>
              <a:gd name="connsiteX2-173" fmla="*/ 280 w 10001"/>
              <a:gd name="connsiteY2-174" fmla="*/ 5005 h 10000"/>
              <a:gd name="connsiteX3-175" fmla="*/ 0 w 10001"/>
              <a:gd name="connsiteY3-176" fmla="*/ 9962 h 10000"/>
              <a:gd name="connsiteX4-177" fmla="*/ 9972 w 10001"/>
              <a:gd name="connsiteY4-178" fmla="*/ 10000 h 10000"/>
              <a:gd name="connsiteX5-179" fmla="*/ 9995 w 10001"/>
              <a:gd name="connsiteY5-180" fmla="*/ 5745 h 10000"/>
              <a:gd name="connsiteX6-181" fmla="*/ 9977 w 10001"/>
              <a:gd name="connsiteY6-182" fmla="*/ 0 h 10000"/>
              <a:gd name="connsiteX0-183" fmla="*/ 9977 w 9995"/>
              <a:gd name="connsiteY0-184" fmla="*/ 0 h 10000"/>
              <a:gd name="connsiteX1-185" fmla="*/ 0 w 9995"/>
              <a:gd name="connsiteY1-186" fmla="*/ 0 h 10000"/>
              <a:gd name="connsiteX2-187" fmla="*/ 280 w 9995"/>
              <a:gd name="connsiteY2-188" fmla="*/ 5005 h 10000"/>
              <a:gd name="connsiteX3-189" fmla="*/ 0 w 9995"/>
              <a:gd name="connsiteY3-190" fmla="*/ 9962 h 10000"/>
              <a:gd name="connsiteX4-191" fmla="*/ 9972 w 9995"/>
              <a:gd name="connsiteY4-192" fmla="*/ 10000 h 10000"/>
              <a:gd name="connsiteX5-193" fmla="*/ 9995 w 9995"/>
              <a:gd name="connsiteY5-194" fmla="*/ 5745 h 10000"/>
              <a:gd name="connsiteX6-195" fmla="*/ 9977 w 9995"/>
              <a:gd name="connsiteY6-196" fmla="*/ 0 h 10000"/>
              <a:gd name="connsiteX0-197" fmla="*/ 9999 w 10000"/>
              <a:gd name="connsiteY0-198" fmla="*/ 0 h 10000"/>
              <a:gd name="connsiteX1-199" fmla="*/ 0 w 10000"/>
              <a:gd name="connsiteY1-200" fmla="*/ 0 h 10000"/>
              <a:gd name="connsiteX2-201" fmla="*/ 280 w 10000"/>
              <a:gd name="connsiteY2-202" fmla="*/ 5005 h 10000"/>
              <a:gd name="connsiteX3-203" fmla="*/ 0 w 10000"/>
              <a:gd name="connsiteY3-204" fmla="*/ 9962 h 10000"/>
              <a:gd name="connsiteX4-205" fmla="*/ 9977 w 10000"/>
              <a:gd name="connsiteY4-206" fmla="*/ 10000 h 10000"/>
              <a:gd name="connsiteX5-207" fmla="*/ 10000 w 10000"/>
              <a:gd name="connsiteY5-208" fmla="*/ 5745 h 10000"/>
              <a:gd name="connsiteX6-209" fmla="*/ 9999 w 10000"/>
              <a:gd name="connsiteY6-210" fmla="*/ 0 h 10000"/>
              <a:gd name="connsiteX0-211" fmla="*/ 9999 w 10004"/>
              <a:gd name="connsiteY0-212" fmla="*/ 0 h 10000"/>
              <a:gd name="connsiteX1-213" fmla="*/ 0 w 10004"/>
              <a:gd name="connsiteY1-214" fmla="*/ 0 h 10000"/>
              <a:gd name="connsiteX2-215" fmla="*/ 280 w 10004"/>
              <a:gd name="connsiteY2-216" fmla="*/ 5005 h 10000"/>
              <a:gd name="connsiteX3-217" fmla="*/ 0 w 10004"/>
              <a:gd name="connsiteY3-218" fmla="*/ 9962 h 10000"/>
              <a:gd name="connsiteX4-219" fmla="*/ 10000 w 10004"/>
              <a:gd name="connsiteY4-220" fmla="*/ 10000 h 10000"/>
              <a:gd name="connsiteX5-221" fmla="*/ 10000 w 10004"/>
              <a:gd name="connsiteY5-222" fmla="*/ 5745 h 10000"/>
              <a:gd name="connsiteX6-223" fmla="*/ 9999 w 10004"/>
              <a:gd name="connsiteY6-224" fmla="*/ 0 h 10000"/>
              <a:gd name="connsiteX0-225" fmla="*/ 9999 w 10000"/>
              <a:gd name="connsiteY0-226" fmla="*/ 0 h 10000"/>
              <a:gd name="connsiteX1-227" fmla="*/ 0 w 10000"/>
              <a:gd name="connsiteY1-228" fmla="*/ 0 h 10000"/>
              <a:gd name="connsiteX2-229" fmla="*/ 280 w 10000"/>
              <a:gd name="connsiteY2-230" fmla="*/ 5005 h 10000"/>
              <a:gd name="connsiteX3-231" fmla="*/ 0 w 10000"/>
              <a:gd name="connsiteY3-232" fmla="*/ 9962 h 10000"/>
              <a:gd name="connsiteX4-233" fmla="*/ 10000 w 10000"/>
              <a:gd name="connsiteY4-234" fmla="*/ 10000 h 10000"/>
              <a:gd name="connsiteX5-235" fmla="*/ 10000 w 10000"/>
              <a:gd name="connsiteY5-236" fmla="*/ 5745 h 10000"/>
              <a:gd name="connsiteX6-237" fmla="*/ 9999 w 10000"/>
              <a:gd name="connsiteY6-238" fmla="*/ 0 h 10000"/>
              <a:gd name="connsiteX0-239" fmla="*/ 14796 w 14796"/>
              <a:gd name="connsiteY0-240" fmla="*/ 0 h 10000"/>
              <a:gd name="connsiteX1-241" fmla="*/ 0 w 14796"/>
              <a:gd name="connsiteY1-242" fmla="*/ 0 h 10000"/>
              <a:gd name="connsiteX2-243" fmla="*/ 280 w 14796"/>
              <a:gd name="connsiteY2-244" fmla="*/ 5005 h 10000"/>
              <a:gd name="connsiteX3-245" fmla="*/ 0 w 14796"/>
              <a:gd name="connsiteY3-246" fmla="*/ 9962 h 10000"/>
              <a:gd name="connsiteX4-247" fmla="*/ 10000 w 14796"/>
              <a:gd name="connsiteY4-248" fmla="*/ 10000 h 10000"/>
              <a:gd name="connsiteX5-249" fmla="*/ 10000 w 14796"/>
              <a:gd name="connsiteY5-250" fmla="*/ 5745 h 10000"/>
              <a:gd name="connsiteX6-251" fmla="*/ 14796 w 14796"/>
              <a:gd name="connsiteY6-252" fmla="*/ 0 h 10000"/>
              <a:gd name="connsiteX0-253" fmla="*/ 14796 w 14796"/>
              <a:gd name="connsiteY0-254" fmla="*/ 0 h 9968"/>
              <a:gd name="connsiteX1-255" fmla="*/ 0 w 14796"/>
              <a:gd name="connsiteY1-256" fmla="*/ 0 h 9968"/>
              <a:gd name="connsiteX2-257" fmla="*/ 280 w 14796"/>
              <a:gd name="connsiteY2-258" fmla="*/ 5005 h 9968"/>
              <a:gd name="connsiteX3-259" fmla="*/ 0 w 14796"/>
              <a:gd name="connsiteY3-260" fmla="*/ 9962 h 9968"/>
              <a:gd name="connsiteX4-261" fmla="*/ 14788 w 14796"/>
              <a:gd name="connsiteY4-262" fmla="*/ 9968 h 9968"/>
              <a:gd name="connsiteX5-263" fmla="*/ 10000 w 14796"/>
              <a:gd name="connsiteY5-264" fmla="*/ 5745 h 9968"/>
              <a:gd name="connsiteX6-265" fmla="*/ 14796 w 14796"/>
              <a:gd name="connsiteY6-266" fmla="*/ 0 h 9968"/>
              <a:gd name="connsiteX0-267" fmla="*/ 10000 w 10000"/>
              <a:gd name="connsiteY0-268" fmla="*/ 0 h 10000"/>
              <a:gd name="connsiteX1-269" fmla="*/ 0 w 10000"/>
              <a:gd name="connsiteY1-270" fmla="*/ 0 h 10000"/>
              <a:gd name="connsiteX2-271" fmla="*/ 189 w 10000"/>
              <a:gd name="connsiteY2-272" fmla="*/ 5021 h 10000"/>
              <a:gd name="connsiteX3-273" fmla="*/ 0 w 10000"/>
              <a:gd name="connsiteY3-274" fmla="*/ 9994 h 10000"/>
              <a:gd name="connsiteX4-275" fmla="*/ 9995 w 10000"/>
              <a:gd name="connsiteY4-276" fmla="*/ 10000 h 10000"/>
              <a:gd name="connsiteX5-277" fmla="*/ 9998 w 10000"/>
              <a:gd name="connsiteY5-278" fmla="*/ 6152 h 10000"/>
              <a:gd name="connsiteX6-279" fmla="*/ 10000 w 10000"/>
              <a:gd name="connsiteY6-280" fmla="*/ 0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0000" h="10000">
                <a:moveTo>
                  <a:pt x="10000" y="0"/>
                </a:moveTo>
                <a:lnTo>
                  <a:pt x="0" y="0"/>
                </a:lnTo>
                <a:cubicBezTo>
                  <a:pt x="62" y="1674"/>
                  <a:pt x="124" y="3347"/>
                  <a:pt x="189" y="5021"/>
                </a:cubicBezTo>
                <a:cubicBezTo>
                  <a:pt x="124" y="6679"/>
                  <a:pt x="62" y="8336"/>
                  <a:pt x="0" y="9994"/>
                </a:cubicBezTo>
                <a:lnTo>
                  <a:pt x="9995" y="10000"/>
                </a:lnTo>
                <a:cubicBezTo>
                  <a:pt x="9993" y="8184"/>
                  <a:pt x="9998" y="8051"/>
                  <a:pt x="9998" y="6152"/>
                </a:cubicBezTo>
                <a:cubicBezTo>
                  <a:pt x="9996" y="3296"/>
                  <a:pt x="10001" y="2674"/>
                  <a:pt x="10000" y="0"/>
                </a:cubicBez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9" name="Freeform 11"/>
          <p:cNvSpPr/>
          <p:nvPr userDrawn="1"/>
        </p:nvSpPr>
        <p:spPr bwMode="auto">
          <a:xfrm>
            <a:off x="310766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200.xml><?xml version="1.0" encoding="utf-8"?>
<p:sldLayout xmlns:a="http://schemas.openxmlformats.org/drawingml/2006/main" xmlns:r="http://schemas.openxmlformats.org/officeDocument/2006/relationships" xmlns:p="http://schemas.openxmlformats.org/presentationml/2006/main" userDrawn="1">
  <p:cSld name="1#修订记录">
    <p:spTree>
      <p:nvGrpSpPr>
        <p:cNvPr id="1" name=""/>
        <p:cNvGrpSpPr/>
        <p:nvPr/>
      </p:nvGrpSpPr>
      <p:grpSpPr>
        <a:xfrm>
          <a:off x="0" y="0"/>
          <a:ext cx="0" cy="0"/>
          <a:chOff x="0" y="0"/>
          <a:chExt cx="0" cy="0"/>
        </a:xfrm>
      </p:grpSpPr>
      <p:graphicFrame>
        <p:nvGraphicFramePr>
          <p:cNvPr id="17" name="Group 3"/>
          <p:cNvGraphicFramePr>
            <a:graphicFrameLocks noGrp="1"/>
          </p:cNvGraphicFramePr>
          <p:nvPr userDrawn="1"/>
        </p:nvGraphicFramePr>
        <p:xfrm>
          <a:off x="1007533" y="1254489"/>
          <a:ext cx="10464801" cy="1082675"/>
        </p:xfrm>
        <a:graphic>
          <a:graphicData uri="http://schemas.openxmlformats.org/drawingml/2006/table">
            <a:tbl>
              <a:tblPr/>
              <a:tblGrid>
                <a:gridCol w="3120249"/>
                <a:gridCol w="1968219"/>
                <a:gridCol w="3024336"/>
                <a:gridCol w="2351997"/>
              </a:tblGrid>
              <a:tr h="577850">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r>
                        <a:rPr kumimoji="1" lang="zh-CN" altLang="en-US" sz="1800" b="1" i="0" u="none" strike="noStrike" cap="none" normalizeH="0" baseline="0" dirty="0">
                          <a:ln>
                            <a:noFill/>
                          </a:ln>
                          <a:solidFill>
                            <a:schemeClr val="tx1"/>
                          </a:solidFill>
                          <a:effectLst/>
                          <a:latin typeface="+mn-ea"/>
                          <a:ea typeface="+mn-ea"/>
                        </a:rPr>
                        <a:t>课程编码</a:t>
                      </a:r>
                      <a:endParaRPr kumimoji="1" lang="zh-CN" altLang="en-US" sz="1800" b="1" i="0" u="none" strike="noStrike" cap="none" normalizeH="0" baseline="0" dirty="0">
                        <a:ln>
                          <a:noFill/>
                        </a:ln>
                        <a:solidFill>
                          <a:schemeClr val="tx1"/>
                        </a:solidFill>
                        <a:effectLst/>
                        <a:latin typeface="+mn-ea"/>
                        <a:ea typeface="+mn-ea"/>
                      </a:endParaRPr>
                    </a:p>
                  </a:txBody>
                  <a:tcPr marL="102699" marR="102699" marT="40053" marB="40053"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r>
                        <a:rPr kumimoji="1" lang="zh-CN" altLang="en-US" sz="1800" b="1" i="0" u="none" strike="noStrike" cap="none" normalizeH="0" baseline="0" dirty="0">
                          <a:ln>
                            <a:noFill/>
                          </a:ln>
                          <a:solidFill>
                            <a:schemeClr val="tx1"/>
                          </a:solidFill>
                          <a:effectLst/>
                          <a:latin typeface="+mn-ea"/>
                          <a:ea typeface="+mn-ea"/>
                        </a:rPr>
                        <a:t>适用产品</a:t>
                      </a:r>
                      <a:endParaRPr kumimoji="1" lang="zh-CN" altLang="en-US" sz="1800" b="1" i="0" u="none" strike="noStrike" cap="none" normalizeH="0" baseline="0" dirty="0">
                        <a:ln>
                          <a:noFill/>
                        </a:ln>
                        <a:solidFill>
                          <a:schemeClr val="tx1"/>
                        </a:solidFill>
                        <a:effectLst/>
                        <a:latin typeface="+mn-ea"/>
                        <a:ea typeface="+mn-ea"/>
                      </a:endParaRPr>
                    </a:p>
                  </a:txBody>
                  <a:tcPr marL="102699" marR="102699" marT="40053" marB="4005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r>
                        <a:rPr kumimoji="1" lang="zh-CN" altLang="en-US" sz="1800" b="1" i="0" u="none" strike="noStrike" cap="none" normalizeH="0" baseline="0" dirty="0">
                          <a:ln>
                            <a:noFill/>
                          </a:ln>
                          <a:solidFill>
                            <a:schemeClr val="tx1"/>
                          </a:solidFill>
                          <a:effectLst/>
                          <a:latin typeface="+mn-ea"/>
                          <a:ea typeface="+mn-ea"/>
                        </a:rPr>
                        <a:t>产品版本</a:t>
                      </a:r>
                      <a:endParaRPr kumimoji="1" lang="zh-CN" altLang="en-US" sz="1800" b="1" i="0" u="none" strike="noStrike" cap="none" normalizeH="0" baseline="0" dirty="0">
                        <a:ln>
                          <a:noFill/>
                        </a:ln>
                        <a:solidFill>
                          <a:schemeClr val="tx1"/>
                        </a:solidFill>
                        <a:effectLst/>
                        <a:latin typeface="+mn-ea"/>
                        <a:ea typeface="+mn-ea"/>
                      </a:endParaRPr>
                    </a:p>
                  </a:txBody>
                  <a:tcPr marL="102699" marR="102699" marT="40053" marB="4005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r>
                        <a:rPr kumimoji="1" lang="zh-CN" altLang="en-US" sz="1800" b="1" i="0" u="none" strike="noStrike" cap="none" normalizeH="0" baseline="0" dirty="0">
                          <a:ln>
                            <a:noFill/>
                          </a:ln>
                          <a:solidFill>
                            <a:schemeClr val="tx1"/>
                          </a:solidFill>
                          <a:effectLst/>
                          <a:latin typeface="+mn-ea"/>
                          <a:ea typeface="+mn-ea"/>
                        </a:rPr>
                        <a:t>课程版本</a:t>
                      </a:r>
                      <a:endParaRPr kumimoji="1" lang="en-US" altLang="zh-CN" sz="1800" b="1" i="0" u="none" strike="noStrike" cap="none" normalizeH="0" baseline="0" dirty="0">
                        <a:ln>
                          <a:noFill/>
                        </a:ln>
                        <a:solidFill>
                          <a:schemeClr val="tx1"/>
                        </a:solidFill>
                        <a:effectLst/>
                        <a:latin typeface="+mn-ea"/>
                        <a:ea typeface="+mn-ea"/>
                      </a:endParaRPr>
                    </a:p>
                  </a:txBody>
                  <a:tcPr marL="102699" marR="102699" marT="40053" marB="40053"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4825">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en-US"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en-US"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en-US"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en-US"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18" name="Group 21"/>
          <p:cNvGraphicFramePr>
            <a:graphicFrameLocks noGrp="1"/>
          </p:cNvGraphicFramePr>
          <p:nvPr userDrawn="1"/>
        </p:nvGraphicFramePr>
        <p:xfrm>
          <a:off x="1007533" y="2776901"/>
          <a:ext cx="10464800" cy="3038475"/>
        </p:xfrm>
        <a:graphic>
          <a:graphicData uri="http://schemas.openxmlformats.org/drawingml/2006/table">
            <a:tbl>
              <a:tblPr/>
              <a:tblGrid>
                <a:gridCol w="3120248"/>
                <a:gridCol w="1968219"/>
                <a:gridCol w="3024336"/>
                <a:gridCol w="2351997"/>
              </a:tblGrid>
              <a:tr h="577850">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r>
                        <a:rPr kumimoji="1" lang="zh-CN" altLang="en-US" sz="1800" b="1" i="0" u="none" strike="noStrike" cap="none" normalizeH="0" baseline="0" dirty="0">
                          <a:ln>
                            <a:noFill/>
                          </a:ln>
                          <a:solidFill>
                            <a:schemeClr val="tx1"/>
                          </a:solidFill>
                          <a:effectLst/>
                          <a:latin typeface="+mn-ea"/>
                          <a:ea typeface="+mn-ea"/>
                        </a:rPr>
                        <a:t>作者</a:t>
                      </a:r>
                      <a:r>
                        <a:rPr kumimoji="1" lang="en-US" altLang="zh-CN" sz="1800" b="1" i="0" u="none" strike="noStrike" cap="none" normalizeH="0" baseline="0" dirty="0">
                          <a:ln>
                            <a:noFill/>
                          </a:ln>
                          <a:solidFill>
                            <a:schemeClr val="tx1"/>
                          </a:solidFill>
                          <a:effectLst/>
                          <a:latin typeface="+mn-ea"/>
                          <a:ea typeface="+mn-ea"/>
                        </a:rPr>
                        <a:t>/</a:t>
                      </a:r>
                      <a:r>
                        <a:rPr kumimoji="1" lang="zh-CN" altLang="en-US" sz="1800" b="1" i="0" u="none" strike="noStrike" cap="none" normalizeH="0" baseline="0" dirty="0">
                          <a:ln>
                            <a:noFill/>
                          </a:ln>
                          <a:solidFill>
                            <a:schemeClr val="tx1"/>
                          </a:solidFill>
                          <a:effectLst/>
                          <a:latin typeface="+mn-ea"/>
                          <a:ea typeface="+mn-ea"/>
                        </a:rPr>
                        <a:t>工号</a:t>
                      </a:r>
                      <a:endParaRPr kumimoji="1" lang="zh-CN" altLang="en-US" sz="1800" b="1" i="0" u="none" strike="noStrike" cap="none" normalizeH="0" baseline="0" dirty="0">
                        <a:ln>
                          <a:noFill/>
                        </a:ln>
                        <a:solidFill>
                          <a:schemeClr val="tx1"/>
                        </a:solidFill>
                        <a:effectLst/>
                        <a:latin typeface="+mn-ea"/>
                        <a:ea typeface="+mn-ea"/>
                      </a:endParaRPr>
                    </a:p>
                  </a:txBody>
                  <a:tcPr marL="102699" marR="102699" marT="40053" marB="40053"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r>
                        <a:rPr kumimoji="1" lang="zh-CN" altLang="en-US" sz="1800" b="1" i="0" u="none" strike="noStrike" cap="none" normalizeH="0" baseline="0" dirty="0">
                          <a:ln>
                            <a:noFill/>
                          </a:ln>
                          <a:solidFill>
                            <a:schemeClr val="tx1"/>
                          </a:solidFill>
                          <a:effectLst/>
                          <a:latin typeface="+mn-ea"/>
                          <a:ea typeface="+mn-ea"/>
                        </a:rPr>
                        <a:t>时间</a:t>
                      </a:r>
                      <a:endParaRPr kumimoji="1" lang="zh-CN" altLang="en-US" sz="1800" b="1" i="0" u="none" strike="noStrike" cap="none" normalizeH="0" baseline="0" dirty="0">
                        <a:ln>
                          <a:noFill/>
                        </a:ln>
                        <a:solidFill>
                          <a:schemeClr val="tx1"/>
                        </a:solidFill>
                        <a:effectLst/>
                        <a:latin typeface="+mn-ea"/>
                        <a:ea typeface="+mn-ea"/>
                      </a:endParaRPr>
                    </a:p>
                  </a:txBody>
                  <a:tcPr marL="102699" marR="102699" marT="40053" marB="4005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r>
                        <a:rPr kumimoji="1" lang="zh-CN" altLang="en-US" sz="1800" b="1" i="0" u="none" strike="noStrike" cap="none" normalizeH="0" baseline="0" dirty="0">
                          <a:ln>
                            <a:noFill/>
                          </a:ln>
                          <a:solidFill>
                            <a:schemeClr val="tx1"/>
                          </a:solidFill>
                          <a:effectLst/>
                          <a:latin typeface="+mn-ea"/>
                          <a:ea typeface="+mn-ea"/>
                        </a:rPr>
                        <a:t>审核人</a:t>
                      </a:r>
                      <a:r>
                        <a:rPr kumimoji="1" lang="en-US" altLang="zh-CN" sz="1800" b="1" i="0" u="none" strike="noStrike" cap="none" normalizeH="0" baseline="0" dirty="0">
                          <a:ln>
                            <a:noFill/>
                          </a:ln>
                          <a:solidFill>
                            <a:schemeClr val="tx1"/>
                          </a:solidFill>
                          <a:effectLst/>
                          <a:latin typeface="+mn-ea"/>
                          <a:ea typeface="+mn-ea"/>
                        </a:rPr>
                        <a:t>/</a:t>
                      </a:r>
                      <a:r>
                        <a:rPr kumimoji="1" lang="zh-CN" altLang="en-US" sz="1800" b="1" i="0" u="none" strike="noStrike" cap="none" normalizeH="0" baseline="0" dirty="0">
                          <a:ln>
                            <a:noFill/>
                          </a:ln>
                          <a:solidFill>
                            <a:schemeClr val="tx1"/>
                          </a:solidFill>
                          <a:effectLst/>
                          <a:latin typeface="+mn-ea"/>
                          <a:ea typeface="+mn-ea"/>
                        </a:rPr>
                        <a:t>工号</a:t>
                      </a:r>
                      <a:endParaRPr kumimoji="1" lang="zh-CN" altLang="en-US" sz="1800" b="1" i="0" u="none" strike="noStrike" cap="none" normalizeH="0" baseline="0" dirty="0">
                        <a:ln>
                          <a:noFill/>
                        </a:ln>
                        <a:solidFill>
                          <a:schemeClr val="tx1"/>
                        </a:solidFill>
                        <a:effectLst/>
                        <a:latin typeface="+mn-ea"/>
                        <a:ea typeface="+mn-ea"/>
                      </a:endParaRPr>
                    </a:p>
                  </a:txBody>
                  <a:tcPr marL="102699" marR="102699" marT="40053" marB="4005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r>
                        <a:rPr kumimoji="1" lang="zh-CN" altLang="zh-CN" sz="1800" b="1" i="0" u="none" strike="noStrike" cap="none" normalizeH="0" baseline="0" dirty="0">
                          <a:ln>
                            <a:noFill/>
                          </a:ln>
                          <a:solidFill>
                            <a:schemeClr val="tx1"/>
                          </a:solidFill>
                          <a:effectLst/>
                          <a:latin typeface="+mn-ea"/>
                          <a:ea typeface="+mn-ea"/>
                        </a:rPr>
                        <a:t>新开发/优化</a:t>
                      </a:r>
                      <a:endParaRPr kumimoji="1" lang="zh-CN" altLang="en-US" sz="1800" b="1" i="0" u="none" strike="noStrike" cap="none" normalizeH="0" baseline="0" dirty="0">
                        <a:ln>
                          <a:noFill/>
                        </a:ln>
                        <a:solidFill>
                          <a:schemeClr val="tx1"/>
                        </a:solidFill>
                        <a:effectLst/>
                        <a:latin typeface="+mn-ea"/>
                        <a:ea typeface="+mn-ea"/>
                      </a:endParaRPr>
                    </a:p>
                  </a:txBody>
                  <a:tcPr marL="102699" marR="102699" marT="40053" marB="40053"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4825">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en-US"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en-US"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en-US"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en-US"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88950">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88950">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88950">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a:ln>
                          <a:noFill/>
                        </a:ln>
                        <a:solidFill>
                          <a:schemeClr val="tx1"/>
                        </a:solidFill>
                        <a:effectLst/>
                        <a:latin typeface="+mn-ea"/>
                        <a:ea typeface="+mn-ea"/>
                      </a:endParaRPr>
                    </a:p>
                  </a:txBody>
                  <a:tcPr marL="104344" marR="104344" marT="39127" marB="391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88950">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35" name="文本占位符 7"/>
          <p:cNvSpPr>
            <a:spLocks noGrp="1"/>
          </p:cNvSpPr>
          <p:nvPr>
            <p:ph type="body" sz="quarter" idx="17" hasCustomPrompt="1"/>
          </p:nvPr>
        </p:nvSpPr>
        <p:spPr>
          <a:xfrm>
            <a:off x="1007533" y="1825691"/>
            <a:ext cx="3120248" cy="504887"/>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zh-CN" altLang="en-US" dirty="0"/>
              <a:t>课程编码</a:t>
            </a:r>
            <a:endParaRPr lang="zh-CN" altLang="en-US" dirty="0"/>
          </a:p>
        </p:txBody>
      </p:sp>
      <p:sp>
        <p:nvSpPr>
          <p:cNvPr id="36" name="文本占位符 7"/>
          <p:cNvSpPr>
            <a:spLocks noGrp="1"/>
          </p:cNvSpPr>
          <p:nvPr>
            <p:ph type="body" sz="quarter" idx="18" hasCustomPrompt="1"/>
          </p:nvPr>
        </p:nvSpPr>
        <p:spPr>
          <a:xfrm>
            <a:off x="4127781" y="1825691"/>
            <a:ext cx="1968219" cy="504887"/>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zh-CN" altLang="en-US" dirty="0"/>
              <a:t>适用的产品</a:t>
            </a:r>
            <a:endParaRPr lang="zh-CN" altLang="en-US" dirty="0"/>
          </a:p>
        </p:txBody>
      </p:sp>
      <p:sp>
        <p:nvSpPr>
          <p:cNvPr id="37" name="文本占位符 7"/>
          <p:cNvSpPr>
            <a:spLocks noGrp="1"/>
          </p:cNvSpPr>
          <p:nvPr>
            <p:ph type="body" sz="quarter" idx="19" hasCustomPrompt="1"/>
          </p:nvPr>
        </p:nvSpPr>
        <p:spPr>
          <a:xfrm>
            <a:off x="6096000" y="1825691"/>
            <a:ext cx="3024336" cy="504887"/>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en-US" altLang="zh-CN" dirty="0"/>
              <a:t>V5R2</a:t>
            </a:r>
            <a:endParaRPr lang="zh-CN" altLang="en-US" dirty="0"/>
          </a:p>
        </p:txBody>
      </p:sp>
      <p:sp>
        <p:nvSpPr>
          <p:cNvPr id="38" name="文本占位符 7"/>
          <p:cNvSpPr>
            <a:spLocks noGrp="1"/>
          </p:cNvSpPr>
          <p:nvPr>
            <p:ph type="body" sz="quarter" idx="20" hasCustomPrompt="1"/>
          </p:nvPr>
        </p:nvSpPr>
        <p:spPr>
          <a:xfrm>
            <a:off x="9120336" y="1825691"/>
            <a:ext cx="2351997" cy="504887"/>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en-US" altLang="zh-CN" dirty="0"/>
              <a:t>V1R1</a:t>
            </a:r>
            <a:endParaRPr lang="zh-CN" altLang="en-US" dirty="0"/>
          </a:p>
        </p:txBody>
      </p:sp>
      <p:sp>
        <p:nvSpPr>
          <p:cNvPr id="43" name="文本占位符 7"/>
          <p:cNvSpPr>
            <a:spLocks noGrp="1"/>
          </p:cNvSpPr>
          <p:nvPr>
            <p:ph type="body" sz="quarter" idx="13" hasCustomPrompt="1"/>
          </p:nvPr>
        </p:nvSpPr>
        <p:spPr>
          <a:xfrm>
            <a:off x="1007435" y="3373862"/>
            <a:ext cx="3120347"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zh-CN" altLang="en-US" dirty="0"/>
              <a:t>姓名</a:t>
            </a:r>
            <a:r>
              <a:rPr lang="en-US" altLang="zh-CN" dirty="0"/>
              <a:t>/</a:t>
            </a:r>
            <a:r>
              <a:rPr lang="zh-CN" altLang="en-US" dirty="0"/>
              <a:t>工号</a:t>
            </a:r>
            <a:endParaRPr lang="zh-CN" altLang="en-US" dirty="0"/>
          </a:p>
        </p:txBody>
      </p:sp>
      <p:sp>
        <p:nvSpPr>
          <p:cNvPr id="44" name="文本占位符 7"/>
          <p:cNvSpPr>
            <a:spLocks noGrp="1"/>
          </p:cNvSpPr>
          <p:nvPr>
            <p:ph type="body" sz="quarter" idx="14" hasCustomPrompt="1"/>
          </p:nvPr>
        </p:nvSpPr>
        <p:spPr>
          <a:xfrm>
            <a:off x="4127781" y="3373862"/>
            <a:ext cx="1968219"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en-US" altLang="zh-CN" dirty="0"/>
              <a:t>2015.01.25</a:t>
            </a:r>
            <a:endParaRPr lang="zh-CN" altLang="en-US" dirty="0"/>
          </a:p>
        </p:txBody>
      </p:sp>
      <p:sp>
        <p:nvSpPr>
          <p:cNvPr id="45" name="文本占位符 7"/>
          <p:cNvSpPr>
            <a:spLocks noGrp="1"/>
          </p:cNvSpPr>
          <p:nvPr>
            <p:ph type="body" sz="quarter" idx="15" hasCustomPrompt="1"/>
          </p:nvPr>
        </p:nvSpPr>
        <p:spPr>
          <a:xfrm>
            <a:off x="6096000" y="3373862"/>
            <a:ext cx="3024336"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zh-CN" altLang="en-US" dirty="0"/>
              <a:t>姓名</a:t>
            </a:r>
            <a:r>
              <a:rPr lang="en-US" altLang="zh-CN" dirty="0"/>
              <a:t>/</a:t>
            </a:r>
            <a:r>
              <a:rPr lang="zh-CN" altLang="en-US" dirty="0"/>
              <a:t>工号</a:t>
            </a:r>
            <a:endParaRPr lang="zh-CN" altLang="en-US" dirty="0"/>
          </a:p>
        </p:txBody>
      </p:sp>
      <p:sp>
        <p:nvSpPr>
          <p:cNvPr id="46" name="文本占位符 7"/>
          <p:cNvSpPr>
            <a:spLocks noGrp="1"/>
          </p:cNvSpPr>
          <p:nvPr>
            <p:ph type="body" sz="quarter" idx="16" hasCustomPrompt="1"/>
          </p:nvPr>
        </p:nvSpPr>
        <p:spPr>
          <a:xfrm>
            <a:off x="9120336" y="3337858"/>
            <a:ext cx="2352261" cy="504056"/>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zh-CN" altLang="en-US" dirty="0"/>
              <a:t>新开发</a:t>
            </a:r>
            <a:endParaRPr lang="zh-CN" altLang="en-US" dirty="0"/>
          </a:p>
        </p:txBody>
      </p:sp>
      <p:sp>
        <p:nvSpPr>
          <p:cNvPr id="63" name="Rectangle 2"/>
          <p:cNvSpPr>
            <a:spLocks noChangeArrowheads="1"/>
          </p:cNvSpPr>
          <p:nvPr userDrawn="1"/>
        </p:nvSpPr>
        <p:spPr bwMode="auto">
          <a:xfrm>
            <a:off x="952501" y="368660"/>
            <a:ext cx="2803239" cy="479425"/>
          </a:xfrm>
          <a:prstGeom prst="rect">
            <a:avLst/>
          </a:prstGeom>
          <a:noFill/>
          <a:ln w="9525">
            <a:noFill/>
            <a:miter lim="800000"/>
          </a:ln>
        </p:spPr>
        <p:txBody>
          <a:bodyPr lIns="78258" tIns="39127" rIns="78258" bIns="39127" anchor="ctr"/>
          <a:lstStyle/>
          <a:p>
            <a:pPr algn="l" defTabSz="1001395" rtl="0" eaLnBrk="0" fontAlgn="t" hangingPunct="0">
              <a:spcBef>
                <a:spcPct val="0"/>
              </a:spcBef>
              <a:spcAft>
                <a:spcPct val="0"/>
              </a:spcAft>
            </a:pPr>
            <a:r>
              <a:rPr lang="zh-CN" altLang="en-US" sz="3500" b="1" kern="1200" dirty="0">
                <a:solidFill>
                  <a:schemeClr val="tx1">
                    <a:lumMod val="75000"/>
                    <a:lumOff val="25000"/>
                  </a:schemeClr>
                </a:solidFill>
                <a:latin typeface="+mn-lt"/>
                <a:ea typeface="+mn-ea"/>
                <a:cs typeface="Arial" panose="020B0604020202020204" pitchFamily="34" charset="0"/>
              </a:rPr>
              <a:t>修订记录</a:t>
            </a:r>
            <a:endParaRPr lang="zh-CN" altLang="en-US" sz="3500" b="1" kern="1200" dirty="0">
              <a:solidFill>
                <a:schemeClr val="tx1">
                  <a:lumMod val="75000"/>
                  <a:lumOff val="25000"/>
                </a:schemeClr>
              </a:solidFill>
              <a:latin typeface="+mn-lt"/>
              <a:ea typeface="+mn-ea"/>
              <a:cs typeface="Arial" panose="020B0604020202020204" pitchFamily="34" charset="0"/>
            </a:endParaRPr>
          </a:p>
        </p:txBody>
      </p:sp>
      <p:sp>
        <p:nvSpPr>
          <p:cNvPr id="64" name="Text Box 58"/>
          <p:cNvSpPr txBox="1">
            <a:spLocks noChangeArrowheads="1"/>
          </p:cNvSpPr>
          <p:nvPr userDrawn="1"/>
        </p:nvSpPr>
        <p:spPr bwMode="auto">
          <a:xfrm>
            <a:off x="8904312" y="296652"/>
            <a:ext cx="2772308" cy="701675"/>
          </a:xfrm>
          <a:prstGeom prst="rect">
            <a:avLst/>
          </a:prstGeom>
          <a:noFill/>
          <a:ln w="9525" algn="ctr">
            <a:noFill/>
            <a:miter lim="800000"/>
          </a:ln>
        </p:spPr>
        <p:txBody>
          <a:bodyPr wrap="square">
            <a:spAutoFit/>
          </a:bodyPr>
          <a:lstStyle/>
          <a:p>
            <a:pPr>
              <a:spcBef>
                <a:spcPct val="50000"/>
              </a:spcBef>
            </a:pPr>
            <a:r>
              <a:rPr lang="zh-CN" altLang="en-US" sz="4000" i="0" dirty="0">
                <a:solidFill>
                  <a:schemeClr val="bg2">
                    <a:lumMod val="50000"/>
                  </a:schemeClr>
                </a:solidFill>
                <a:latin typeface="+mn-lt"/>
                <a:ea typeface="+mn-ea"/>
                <a:cs typeface="Arial" panose="020B0604020202020204" pitchFamily="34" charset="0"/>
              </a:rPr>
              <a:t>本页不打印</a:t>
            </a:r>
            <a:endParaRPr lang="zh-CN" altLang="en-US" sz="4000" i="0" dirty="0">
              <a:solidFill>
                <a:schemeClr val="bg2">
                  <a:lumMod val="50000"/>
                </a:schemeClr>
              </a:solidFill>
              <a:latin typeface="+mn-lt"/>
              <a:ea typeface="+mn-ea"/>
              <a:cs typeface="Arial" panose="020B0604020202020204" pitchFamily="34" charset="0"/>
            </a:endParaRPr>
          </a:p>
        </p:txBody>
      </p:sp>
      <p:sp>
        <p:nvSpPr>
          <p:cNvPr id="39" name="文本占位符 7"/>
          <p:cNvSpPr>
            <a:spLocks noGrp="1"/>
          </p:cNvSpPr>
          <p:nvPr>
            <p:ph type="body" sz="quarter" idx="21" hasCustomPrompt="1"/>
          </p:nvPr>
        </p:nvSpPr>
        <p:spPr>
          <a:xfrm>
            <a:off x="1007435" y="3877918"/>
            <a:ext cx="3120347"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zh-CN" altLang="en-US" dirty="0"/>
              <a:t>姓名</a:t>
            </a:r>
            <a:r>
              <a:rPr lang="en-US" altLang="zh-CN" dirty="0"/>
              <a:t>/</a:t>
            </a:r>
            <a:r>
              <a:rPr lang="zh-CN" altLang="en-US" dirty="0"/>
              <a:t>工号</a:t>
            </a:r>
            <a:endParaRPr lang="zh-CN" altLang="en-US" dirty="0"/>
          </a:p>
        </p:txBody>
      </p:sp>
      <p:sp>
        <p:nvSpPr>
          <p:cNvPr id="40" name="文本占位符 7"/>
          <p:cNvSpPr>
            <a:spLocks noGrp="1"/>
          </p:cNvSpPr>
          <p:nvPr>
            <p:ph type="body" sz="quarter" idx="22" hasCustomPrompt="1"/>
          </p:nvPr>
        </p:nvSpPr>
        <p:spPr>
          <a:xfrm>
            <a:off x="4127781" y="3877918"/>
            <a:ext cx="1968219"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en-US" altLang="zh-CN" dirty="0"/>
              <a:t>2015.01.25</a:t>
            </a:r>
            <a:endParaRPr lang="zh-CN" altLang="en-US" dirty="0"/>
          </a:p>
        </p:txBody>
      </p:sp>
      <p:sp>
        <p:nvSpPr>
          <p:cNvPr id="41" name="文本占位符 7"/>
          <p:cNvSpPr>
            <a:spLocks noGrp="1"/>
          </p:cNvSpPr>
          <p:nvPr>
            <p:ph type="body" sz="quarter" idx="23" hasCustomPrompt="1"/>
          </p:nvPr>
        </p:nvSpPr>
        <p:spPr>
          <a:xfrm>
            <a:off x="6096000" y="3877918"/>
            <a:ext cx="3024336"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zh-CN" altLang="en-US" dirty="0"/>
              <a:t>姓名</a:t>
            </a:r>
            <a:r>
              <a:rPr lang="en-US" altLang="zh-CN" dirty="0"/>
              <a:t>/</a:t>
            </a:r>
            <a:r>
              <a:rPr lang="zh-CN" altLang="en-US" dirty="0"/>
              <a:t>工号</a:t>
            </a:r>
            <a:endParaRPr lang="zh-CN" altLang="en-US" dirty="0"/>
          </a:p>
        </p:txBody>
      </p:sp>
      <p:sp>
        <p:nvSpPr>
          <p:cNvPr id="42" name="文本占位符 7"/>
          <p:cNvSpPr>
            <a:spLocks noGrp="1"/>
          </p:cNvSpPr>
          <p:nvPr>
            <p:ph type="body" sz="quarter" idx="24" hasCustomPrompt="1"/>
          </p:nvPr>
        </p:nvSpPr>
        <p:spPr>
          <a:xfrm>
            <a:off x="9120336" y="3841914"/>
            <a:ext cx="2352261" cy="504056"/>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zh-CN" altLang="en-US" dirty="0"/>
              <a:t>优化</a:t>
            </a:r>
            <a:endParaRPr lang="zh-CN" altLang="en-US" dirty="0"/>
          </a:p>
        </p:txBody>
      </p:sp>
      <p:sp>
        <p:nvSpPr>
          <p:cNvPr id="65" name="文本占位符 7"/>
          <p:cNvSpPr>
            <a:spLocks noGrp="1"/>
          </p:cNvSpPr>
          <p:nvPr>
            <p:ph type="body" sz="quarter" idx="25" hasCustomPrompt="1"/>
          </p:nvPr>
        </p:nvSpPr>
        <p:spPr>
          <a:xfrm>
            <a:off x="1007435" y="4345970"/>
            <a:ext cx="3120347"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zh-CN" altLang="en-US" dirty="0"/>
              <a:t>姓名</a:t>
            </a:r>
            <a:r>
              <a:rPr lang="en-US" altLang="zh-CN" dirty="0"/>
              <a:t>/</a:t>
            </a:r>
            <a:r>
              <a:rPr lang="zh-CN" altLang="en-US" dirty="0"/>
              <a:t>工号</a:t>
            </a:r>
            <a:endParaRPr lang="zh-CN" altLang="en-US" dirty="0"/>
          </a:p>
        </p:txBody>
      </p:sp>
      <p:sp>
        <p:nvSpPr>
          <p:cNvPr id="66" name="文本占位符 7"/>
          <p:cNvSpPr>
            <a:spLocks noGrp="1"/>
          </p:cNvSpPr>
          <p:nvPr>
            <p:ph type="body" sz="quarter" idx="26" hasCustomPrompt="1"/>
          </p:nvPr>
        </p:nvSpPr>
        <p:spPr>
          <a:xfrm>
            <a:off x="4127781" y="4345970"/>
            <a:ext cx="1968219"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en-US" altLang="zh-CN" dirty="0"/>
              <a:t>2015.01.25</a:t>
            </a:r>
            <a:endParaRPr lang="zh-CN" altLang="en-US" dirty="0"/>
          </a:p>
        </p:txBody>
      </p:sp>
      <p:sp>
        <p:nvSpPr>
          <p:cNvPr id="67" name="文本占位符 7"/>
          <p:cNvSpPr>
            <a:spLocks noGrp="1"/>
          </p:cNvSpPr>
          <p:nvPr>
            <p:ph type="body" sz="quarter" idx="27" hasCustomPrompt="1"/>
          </p:nvPr>
        </p:nvSpPr>
        <p:spPr>
          <a:xfrm>
            <a:off x="6096000" y="4345970"/>
            <a:ext cx="3024336"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zh-CN" altLang="en-US" dirty="0"/>
              <a:t>姓名</a:t>
            </a:r>
            <a:r>
              <a:rPr lang="en-US" altLang="zh-CN" dirty="0"/>
              <a:t>/</a:t>
            </a:r>
            <a:r>
              <a:rPr lang="zh-CN" altLang="en-US" dirty="0"/>
              <a:t>工号</a:t>
            </a:r>
            <a:endParaRPr lang="zh-CN" altLang="en-US" dirty="0"/>
          </a:p>
        </p:txBody>
      </p:sp>
      <p:sp>
        <p:nvSpPr>
          <p:cNvPr id="68" name="文本占位符 7"/>
          <p:cNvSpPr>
            <a:spLocks noGrp="1"/>
          </p:cNvSpPr>
          <p:nvPr>
            <p:ph type="body" sz="quarter" idx="28" hasCustomPrompt="1"/>
          </p:nvPr>
        </p:nvSpPr>
        <p:spPr>
          <a:xfrm>
            <a:off x="9120336" y="4345970"/>
            <a:ext cx="2352261"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zh-CN" altLang="en-US" dirty="0"/>
              <a:t>优化</a:t>
            </a:r>
            <a:endParaRPr lang="zh-CN" altLang="en-US" dirty="0"/>
          </a:p>
        </p:txBody>
      </p:sp>
      <p:sp>
        <p:nvSpPr>
          <p:cNvPr id="69" name="文本占位符 7"/>
          <p:cNvSpPr>
            <a:spLocks noGrp="1"/>
          </p:cNvSpPr>
          <p:nvPr>
            <p:ph type="body" sz="quarter" idx="29" hasCustomPrompt="1"/>
          </p:nvPr>
        </p:nvSpPr>
        <p:spPr>
          <a:xfrm>
            <a:off x="1007435" y="4886030"/>
            <a:ext cx="3120347"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zh-CN" altLang="en-US" dirty="0"/>
              <a:t>姓名</a:t>
            </a:r>
            <a:r>
              <a:rPr lang="en-US" altLang="zh-CN" dirty="0"/>
              <a:t>/</a:t>
            </a:r>
            <a:r>
              <a:rPr lang="zh-CN" altLang="en-US" dirty="0"/>
              <a:t>工号</a:t>
            </a:r>
            <a:endParaRPr lang="zh-CN" altLang="en-US" dirty="0"/>
          </a:p>
        </p:txBody>
      </p:sp>
      <p:sp>
        <p:nvSpPr>
          <p:cNvPr id="70" name="文本占位符 7"/>
          <p:cNvSpPr>
            <a:spLocks noGrp="1"/>
          </p:cNvSpPr>
          <p:nvPr>
            <p:ph type="body" sz="quarter" idx="30" hasCustomPrompt="1"/>
          </p:nvPr>
        </p:nvSpPr>
        <p:spPr>
          <a:xfrm>
            <a:off x="4127781" y="4886030"/>
            <a:ext cx="1968219"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en-US" altLang="zh-CN" dirty="0"/>
              <a:t>2015.01.25</a:t>
            </a:r>
            <a:endParaRPr lang="zh-CN" altLang="en-US" dirty="0"/>
          </a:p>
        </p:txBody>
      </p:sp>
      <p:sp>
        <p:nvSpPr>
          <p:cNvPr id="71" name="文本占位符 7"/>
          <p:cNvSpPr>
            <a:spLocks noGrp="1"/>
          </p:cNvSpPr>
          <p:nvPr>
            <p:ph type="body" sz="quarter" idx="31" hasCustomPrompt="1"/>
          </p:nvPr>
        </p:nvSpPr>
        <p:spPr>
          <a:xfrm>
            <a:off x="6096000" y="4886030"/>
            <a:ext cx="3024336"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zh-CN" altLang="en-US" dirty="0"/>
              <a:t>姓名</a:t>
            </a:r>
            <a:r>
              <a:rPr lang="en-US" altLang="zh-CN" dirty="0"/>
              <a:t>/</a:t>
            </a:r>
            <a:r>
              <a:rPr lang="zh-CN" altLang="en-US" dirty="0"/>
              <a:t>工号</a:t>
            </a:r>
            <a:endParaRPr lang="zh-CN" altLang="en-US" dirty="0"/>
          </a:p>
        </p:txBody>
      </p:sp>
      <p:sp>
        <p:nvSpPr>
          <p:cNvPr id="72" name="文本占位符 7"/>
          <p:cNvSpPr>
            <a:spLocks noGrp="1"/>
          </p:cNvSpPr>
          <p:nvPr>
            <p:ph type="body" sz="quarter" idx="32" hasCustomPrompt="1"/>
          </p:nvPr>
        </p:nvSpPr>
        <p:spPr>
          <a:xfrm>
            <a:off x="9120336" y="4886030"/>
            <a:ext cx="2352261"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zh-CN" altLang="en-US" dirty="0"/>
              <a:t>优化</a:t>
            </a:r>
            <a:endParaRPr lang="zh-CN" altLang="en-US" dirty="0"/>
          </a:p>
        </p:txBody>
      </p:sp>
      <p:sp>
        <p:nvSpPr>
          <p:cNvPr id="73" name="文本占位符 7"/>
          <p:cNvSpPr>
            <a:spLocks noGrp="1"/>
          </p:cNvSpPr>
          <p:nvPr>
            <p:ph type="body" sz="quarter" idx="33" hasCustomPrompt="1"/>
          </p:nvPr>
        </p:nvSpPr>
        <p:spPr>
          <a:xfrm>
            <a:off x="1007435" y="5354082"/>
            <a:ext cx="3120347"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zh-CN" altLang="en-US" dirty="0"/>
              <a:t>姓名</a:t>
            </a:r>
            <a:r>
              <a:rPr lang="en-US" altLang="zh-CN" dirty="0"/>
              <a:t>/</a:t>
            </a:r>
            <a:r>
              <a:rPr lang="zh-CN" altLang="en-US" dirty="0"/>
              <a:t>工号</a:t>
            </a:r>
            <a:endParaRPr lang="zh-CN" altLang="en-US" dirty="0"/>
          </a:p>
        </p:txBody>
      </p:sp>
      <p:sp>
        <p:nvSpPr>
          <p:cNvPr id="74" name="文本占位符 7"/>
          <p:cNvSpPr>
            <a:spLocks noGrp="1"/>
          </p:cNvSpPr>
          <p:nvPr>
            <p:ph type="body" sz="quarter" idx="34" hasCustomPrompt="1"/>
          </p:nvPr>
        </p:nvSpPr>
        <p:spPr>
          <a:xfrm>
            <a:off x="4127781" y="5354082"/>
            <a:ext cx="1968219"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en-US" altLang="zh-CN" dirty="0"/>
              <a:t>2015.01.25</a:t>
            </a:r>
            <a:endParaRPr lang="zh-CN" altLang="en-US" dirty="0"/>
          </a:p>
        </p:txBody>
      </p:sp>
      <p:sp>
        <p:nvSpPr>
          <p:cNvPr id="75" name="文本占位符 7"/>
          <p:cNvSpPr>
            <a:spLocks noGrp="1"/>
          </p:cNvSpPr>
          <p:nvPr>
            <p:ph type="body" sz="quarter" idx="35" hasCustomPrompt="1"/>
          </p:nvPr>
        </p:nvSpPr>
        <p:spPr>
          <a:xfrm>
            <a:off x="6096000" y="5354082"/>
            <a:ext cx="3024336"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zh-CN" altLang="en-US" dirty="0"/>
              <a:t>姓名</a:t>
            </a:r>
            <a:r>
              <a:rPr lang="en-US" altLang="zh-CN" dirty="0"/>
              <a:t>/</a:t>
            </a:r>
            <a:r>
              <a:rPr lang="zh-CN" altLang="en-US" dirty="0"/>
              <a:t>工号</a:t>
            </a:r>
            <a:endParaRPr lang="zh-CN" altLang="en-US" dirty="0"/>
          </a:p>
        </p:txBody>
      </p:sp>
      <p:sp>
        <p:nvSpPr>
          <p:cNvPr id="76" name="文本占位符 7"/>
          <p:cNvSpPr>
            <a:spLocks noGrp="1"/>
          </p:cNvSpPr>
          <p:nvPr>
            <p:ph type="body" sz="quarter" idx="36" hasCustomPrompt="1"/>
          </p:nvPr>
        </p:nvSpPr>
        <p:spPr>
          <a:xfrm>
            <a:off x="9120336" y="5354082"/>
            <a:ext cx="2352261"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zh-CN" altLang="en-US" dirty="0"/>
              <a:t>优化</a:t>
            </a:r>
            <a:endParaRPr lang="zh-CN" altLang="en-US" dirty="0"/>
          </a:p>
        </p:txBody>
      </p:sp>
    </p:spTree>
  </p:cSld>
  <p:clrMapOvr>
    <a:masterClrMapping/>
  </p:clrMapOvr>
  <p:timing>
    <p:tnLst>
      <p:par>
        <p:cTn id="1" dur="indefinite" restart="never" nodeType="tmRoot"/>
      </p:par>
    </p:tnLst>
  </p:timing>
</p:sldLayout>
</file>

<file path=ppt/slideLayouts/slideLayout201.xml><?xml version="1.0" encoding="utf-8"?>
<p:sldLayout xmlns:a="http://schemas.openxmlformats.org/drawingml/2006/main" xmlns:r="http://schemas.openxmlformats.org/officeDocument/2006/relationships" xmlns:p="http://schemas.openxmlformats.org/presentationml/2006/main" showMasterSp="0" userDrawn="1">
  <p:cSld name="2#总标题">
    <p:spTree>
      <p:nvGrpSpPr>
        <p:cNvPr id="1" name=""/>
        <p:cNvGrpSpPr/>
        <p:nvPr/>
      </p:nvGrpSpPr>
      <p:grpSpPr>
        <a:xfrm>
          <a:off x="0" y="0"/>
          <a:ext cx="0" cy="0"/>
          <a:chOff x="0" y="0"/>
          <a:chExt cx="0" cy="0"/>
        </a:xfrm>
      </p:grpSpPr>
      <p:pic>
        <p:nvPicPr>
          <p:cNvPr id="10" name="Picture 4"/>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1" y="84"/>
            <a:ext cx="12192000" cy="7109753"/>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41"/>
          <p:cNvSpPr>
            <a:spLocks noGrp="1" noChangeArrowheads="1"/>
          </p:cNvSpPr>
          <p:nvPr>
            <p:ph type="ctrTitle" sz="quarter"/>
          </p:nvPr>
        </p:nvSpPr>
        <p:spPr>
          <a:xfrm>
            <a:off x="1031295" y="4957156"/>
            <a:ext cx="10441567" cy="831600"/>
          </a:xfrm>
          <a:ln algn="ctr"/>
        </p:spPr>
        <p:txBody>
          <a:bodyPr lIns="87802" tIns="43901" rIns="87802" bIns="43901"/>
          <a:lstStyle>
            <a:lvl1pPr algn="l" defTabSz="802005" rtl="0" eaLnBrk="0" fontAlgn="base" hangingPunct="0">
              <a:spcBef>
                <a:spcPct val="0"/>
              </a:spcBef>
              <a:spcAft>
                <a:spcPct val="0"/>
              </a:spcAft>
              <a:defRPr lang="zh-CN" altLang="en-US" sz="4300" b="1" kern="1200" dirty="0">
                <a:solidFill>
                  <a:srgbClr val="0070C0"/>
                </a:solidFill>
                <a:latin typeface="+mn-ea"/>
                <a:ea typeface="+mn-ea"/>
                <a:cs typeface="Arial" panose="020B0604020202020204" pitchFamily="34" charset="0"/>
              </a:defRPr>
            </a:lvl1pPr>
          </a:lstStyle>
          <a:p>
            <a:r>
              <a:rPr lang="zh-CN" altLang="en-US" dirty="0"/>
              <a:t>单击此处编辑母版标题</a:t>
            </a:r>
            <a:r>
              <a:rPr lang="zh-CN" altLang="en-US" dirty="0" smtClean="0"/>
              <a:t>样式</a:t>
            </a:r>
            <a:endParaRPr lang="zh-CN" altLang="en-US" dirty="0"/>
          </a:p>
        </p:txBody>
      </p:sp>
      <p:sp>
        <p:nvSpPr>
          <p:cNvPr id="30" name="文本占位符 29"/>
          <p:cNvSpPr>
            <a:spLocks noGrp="1"/>
          </p:cNvSpPr>
          <p:nvPr>
            <p:ph type="body" sz="quarter" idx="10"/>
          </p:nvPr>
        </p:nvSpPr>
        <p:spPr>
          <a:xfrm>
            <a:off x="1031295" y="5816120"/>
            <a:ext cx="6912000" cy="493200"/>
          </a:xfrm>
        </p:spPr>
        <p:txBody>
          <a:bodyPr/>
          <a:lstStyle>
            <a:lvl1pPr marL="0" indent="0" algn="l" defTabSz="802005" rtl="0" eaLnBrk="0" fontAlgn="base" hangingPunct="0">
              <a:spcBef>
                <a:spcPct val="0"/>
              </a:spcBef>
              <a:spcAft>
                <a:spcPct val="0"/>
              </a:spcAft>
              <a:buNone/>
              <a:defRPr lang="zh-CN" altLang="en-US" sz="2000" kern="1200" dirty="0" smtClean="0">
                <a:solidFill>
                  <a:srgbClr val="0070C0"/>
                </a:solidFill>
                <a:latin typeface="+mn-ea"/>
                <a:ea typeface="+mn-ea"/>
                <a:cs typeface="Arial" panose="020B0604020202020204" pitchFamily="34" charset="0"/>
              </a:defRPr>
            </a:lvl1pPr>
          </a:lstStyle>
          <a:p>
            <a:pPr lvl="0"/>
            <a:r>
              <a:rPr lang="zh-CN" altLang="en-US" dirty="0" smtClean="0"/>
              <a:t>单击此处编辑母版文本样式</a:t>
            </a:r>
            <a:endParaRPr lang="zh-CN" altLang="en-US" dirty="0" smtClean="0"/>
          </a:p>
        </p:txBody>
      </p:sp>
      <p:sp>
        <p:nvSpPr>
          <p:cNvPr id="7"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baseline="0" dirty="0">
                <a:latin typeface="+mn-ea"/>
                <a:ea typeface="+mn-ea"/>
                <a:cs typeface="Arial" panose="020B0604020202020204" pitchFamily="34" charset="0"/>
              </a:rPr>
              <a:t>版权所有</a:t>
            </a:r>
            <a:r>
              <a:rPr lang="en-US" altLang="zh-CN" sz="1200" baseline="0" dirty="0">
                <a:latin typeface="+mn-ea"/>
                <a:ea typeface="+mn-ea"/>
                <a:cs typeface="Arial" panose="020B0604020202020204" pitchFamily="34" charset="0"/>
              </a:rPr>
              <a:t>© </a:t>
            </a:r>
            <a:r>
              <a:rPr lang="en-US" altLang="zh-CN" sz="1200" baseline="0" dirty="0" smtClean="0">
                <a:latin typeface="+mn-ea"/>
                <a:ea typeface="+mn-ea"/>
                <a:cs typeface="Arial" panose="020B0604020202020204" pitchFamily="34" charset="0"/>
              </a:rPr>
              <a:t>2019 </a:t>
            </a:r>
            <a:r>
              <a:rPr lang="zh-CN" altLang="en-US" sz="1200" baseline="0" dirty="0">
                <a:latin typeface="+mn-ea"/>
                <a:ea typeface="+mn-ea"/>
                <a:cs typeface="Arial" panose="020B0604020202020204" pitchFamily="34" charset="0"/>
              </a:rPr>
              <a:t>华为技术有限公司</a:t>
            </a:r>
            <a:endParaRPr lang="zh-CN" altLang="en-US" sz="1200" baseline="0" dirty="0">
              <a:latin typeface="+mn-ea"/>
              <a:ea typeface="+mn-ea"/>
              <a:cs typeface="Arial" panose="020B0604020202020204" pitchFamily="34" charset="0"/>
            </a:endParaRPr>
          </a:p>
        </p:txBody>
      </p:sp>
      <p:pic>
        <p:nvPicPr>
          <p:cNvPr id="11" name="图片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891889" y="251069"/>
            <a:ext cx="1965600" cy="430102"/>
          </a:xfrm>
          <a:prstGeom prst="rect">
            <a:avLst/>
          </a:prstGeom>
        </p:spPr>
      </p:pic>
    </p:spTree>
  </p:cSld>
  <p:clrMapOvr>
    <a:masterClrMapping/>
  </p:clrMapOvr>
  <p:timing>
    <p:tnLst>
      <p:par>
        <p:cTn id="1" dur="indefinite" restart="never" nodeType="tmRoot"/>
      </p:par>
    </p:tnLst>
  </p:timing>
</p:sldLayout>
</file>

<file path=ppt/slideLayouts/slideLayout202.xml><?xml version="1.0" encoding="utf-8"?>
<p:sldLayout xmlns:a="http://schemas.openxmlformats.org/drawingml/2006/main" xmlns:r="http://schemas.openxmlformats.org/officeDocument/2006/relationships" xmlns:p="http://schemas.openxmlformats.org/presentationml/2006/main" userDrawn="1">
  <p:cSld name="3#前言">
    <p:bg>
      <p:bgRef idx="1001">
        <a:schemeClr val="bg1"/>
      </p:bgRef>
    </p:bg>
    <p:spTree>
      <p:nvGrpSpPr>
        <p:cNvPr id="1" name=""/>
        <p:cNvGrpSpPr/>
        <p:nvPr/>
      </p:nvGrpSpPr>
      <p:grpSpPr>
        <a:xfrm>
          <a:off x="0" y="0"/>
          <a:ext cx="0" cy="0"/>
          <a:chOff x="0" y="0"/>
          <a:chExt cx="0" cy="0"/>
        </a:xfrm>
      </p:grpSpPr>
      <p:sp>
        <p:nvSpPr>
          <p:cNvPr id="8" name="文本占位符 6"/>
          <p:cNvSpPr>
            <a:spLocks noGrp="1"/>
          </p:cNvSpPr>
          <p:nvPr>
            <p:ph type="body" sz="quarter" idx="10" hasCustomPrompt="1"/>
          </p:nvPr>
        </p:nvSpPr>
        <p:spPr>
          <a:xfrm>
            <a:off x="912284" y="1233488"/>
            <a:ext cx="10558800" cy="4679788"/>
          </a:xfrm>
        </p:spPr>
        <p:txBody>
          <a:bodyPr/>
          <a:lstStyle>
            <a:lvl1pPr algn="just">
              <a:defRPr>
                <a:latin typeface="+mn-ea"/>
                <a:ea typeface="+mn-ea"/>
                <a:cs typeface="Arial" panose="020B0604020202020204" pitchFamily="34" charset="0"/>
              </a:defRPr>
            </a:lvl1pPr>
            <a:lvl5pPr>
              <a:buNone/>
              <a:defRPr/>
            </a:lvl5pPr>
          </a:lstStyle>
          <a:p>
            <a:pPr eaLnBrk="1" hangingPunct="1"/>
            <a:r>
              <a:rPr lang="zh-CN" altLang="en-US" dirty="0"/>
              <a:t>本章主要讲述</a:t>
            </a:r>
            <a:r>
              <a:rPr lang="en-US" altLang="zh-CN" dirty="0"/>
              <a:t>...</a:t>
            </a:r>
            <a:endParaRPr lang="zh-CN" altLang="en-US" dirty="0"/>
          </a:p>
        </p:txBody>
      </p:sp>
      <p:sp>
        <p:nvSpPr>
          <p:cNvPr id="7" name="TextBox 10"/>
          <p:cNvSpPr txBox="1"/>
          <p:nvPr userDrawn="1"/>
        </p:nvSpPr>
        <p:spPr bwMode="auto">
          <a:xfrm>
            <a:off x="1595500" y="408779"/>
            <a:ext cx="1665402" cy="639559"/>
          </a:xfrm>
          <a:prstGeom prst="rect">
            <a:avLst/>
          </a:prstGeom>
          <a:noFill/>
          <a:ln w="9525">
            <a:noFill/>
            <a:miter lim="800000"/>
          </a:ln>
        </p:spPr>
        <p:txBody>
          <a:bodyPr wrap="square" lIns="99980" tIns="49987" rIns="99980" bIns="49987" rtlCol="0">
            <a:spAutoFit/>
          </a:bodyPr>
          <a:lstStyle/>
          <a:p>
            <a:pPr algn="l" defTabSz="1001395" eaLnBrk="0" hangingPunct="0"/>
            <a:r>
              <a:rPr lang="zh-CN" altLang="en-US" sz="3500" b="1" dirty="0" smtClean="0">
                <a:solidFill>
                  <a:schemeClr val="tx1">
                    <a:lumMod val="75000"/>
                    <a:lumOff val="25000"/>
                  </a:schemeClr>
                </a:solidFill>
                <a:latin typeface="+mn-ea"/>
                <a:ea typeface="+mn-ea"/>
                <a:cs typeface="Arial" panose="020B0604020202020204" pitchFamily="34" charset="0"/>
              </a:rPr>
              <a:t>前言</a:t>
            </a:r>
            <a:endParaRPr lang="zh-CN" altLang="en-US" sz="3500" b="1" dirty="0">
              <a:solidFill>
                <a:schemeClr val="tx1">
                  <a:lumMod val="75000"/>
                  <a:lumOff val="25000"/>
                </a:schemeClr>
              </a:solidFill>
              <a:latin typeface="+mn-ea"/>
              <a:ea typeface="+mn-ea"/>
              <a:cs typeface="Arial" panose="020B0604020202020204" pitchFamily="34" charset="0"/>
            </a:endParaRPr>
          </a:p>
        </p:txBody>
      </p:sp>
      <p:sp>
        <p:nvSpPr>
          <p:cNvPr id="9"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latin typeface="+mn-ea"/>
              <a:ea typeface="+mn-ea"/>
            </a:endParaRPr>
          </a:p>
        </p:txBody>
      </p:sp>
      <p:sp>
        <p:nvSpPr>
          <p:cNvPr id="10"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latin typeface="+mn-ea"/>
              <a:ea typeface="+mn-ea"/>
            </a:endParaRPr>
          </a:p>
        </p:txBody>
      </p:sp>
      <p:grpSp>
        <p:nvGrpSpPr>
          <p:cNvPr id="11" name="组合 10"/>
          <p:cNvGrpSpPr/>
          <p:nvPr userDrawn="1"/>
        </p:nvGrpSpPr>
        <p:grpSpPr>
          <a:xfrm>
            <a:off x="335360" y="498828"/>
            <a:ext cx="628158" cy="459460"/>
            <a:chOff x="3275013" y="1363663"/>
            <a:chExt cx="5645150" cy="4129087"/>
          </a:xfrm>
          <a:solidFill>
            <a:schemeClr val="bg1"/>
          </a:solidFill>
        </p:grpSpPr>
        <p:sp>
          <p:nvSpPr>
            <p:cNvPr id="12" name="Freeform 6"/>
            <p:cNvSpPr>
              <a:spLocks noEditPoints="1"/>
            </p:cNvSpPr>
            <p:nvPr/>
          </p:nvSpPr>
          <p:spPr bwMode="auto">
            <a:xfrm>
              <a:off x="3275013" y="1363663"/>
              <a:ext cx="5645150" cy="4129087"/>
            </a:xfrm>
            <a:custGeom>
              <a:avLst/>
              <a:gdLst>
                <a:gd name="T0" fmla="*/ 1410 w 1505"/>
                <a:gd name="T1" fmla="*/ 250 h 1101"/>
                <a:gd name="T2" fmla="*/ 780 w 1505"/>
                <a:gd name="T3" fmla="*/ 250 h 1101"/>
                <a:gd name="T4" fmla="*/ 780 w 1505"/>
                <a:gd name="T5" fmla="*/ 81 h 1101"/>
                <a:gd name="T6" fmla="*/ 699 w 1505"/>
                <a:gd name="T7" fmla="*/ 0 h 1101"/>
                <a:gd name="T8" fmla="*/ 81 w 1505"/>
                <a:gd name="T9" fmla="*/ 0 h 1101"/>
                <a:gd name="T10" fmla="*/ 0 w 1505"/>
                <a:gd name="T11" fmla="*/ 81 h 1101"/>
                <a:gd name="T12" fmla="*/ 0 w 1505"/>
                <a:gd name="T13" fmla="*/ 464 h 1101"/>
                <a:gd name="T14" fmla="*/ 81 w 1505"/>
                <a:gd name="T15" fmla="*/ 545 h 1101"/>
                <a:gd name="T16" fmla="*/ 124 w 1505"/>
                <a:gd name="T17" fmla="*/ 545 h 1101"/>
                <a:gd name="T18" fmla="*/ 124 w 1505"/>
                <a:gd name="T19" fmla="*/ 668 h 1101"/>
                <a:gd name="T20" fmla="*/ 137 w 1505"/>
                <a:gd name="T21" fmla="*/ 688 h 1101"/>
                <a:gd name="T22" fmla="*/ 147 w 1505"/>
                <a:gd name="T23" fmla="*/ 690 h 1101"/>
                <a:gd name="T24" fmla="*/ 161 w 1505"/>
                <a:gd name="T25" fmla="*/ 685 h 1101"/>
                <a:gd name="T26" fmla="*/ 316 w 1505"/>
                <a:gd name="T27" fmla="*/ 554 h 1101"/>
                <a:gd name="T28" fmla="*/ 341 w 1505"/>
                <a:gd name="T29" fmla="*/ 545 h 1101"/>
                <a:gd name="T30" fmla="*/ 542 w 1505"/>
                <a:gd name="T31" fmla="*/ 545 h 1101"/>
                <a:gd name="T32" fmla="*/ 542 w 1505"/>
                <a:gd name="T33" fmla="*/ 824 h 1101"/>
                <a:gd name="T34" fmla="*/ 637 w 1505"/>
                <a:gd name="T35" fmla="*/ 919 h 1101"/>
                <a:gd name="T36" fmla="*/ 1084 w 1505"/>
                <a:gd name="T37" fmla="*/ 919 h 1101"/>
                <a:gd name="T38" fmla="*/ 1120 w 1505"/>
                <a:gd name="T39" fmla="*/ 932 h 1101"/>
                <a:gd name="T40" fmla="*/ 1313 w 1505"/>
                <a:gd name="T41" fmla="*/ 1096 h 1101"/>
                <a:gd name="T42" fmla="*/ 1328 w 1505"/>
                <a:gd name="T43" fmla="*/ 1101 h 1101"/>
                <a:gd name="T44" fmla="*/ 1337 w 1505"/>
                <a:gd name="T45" fmla="*/ 1099 h 1101"/>
                <a:gd name="T46" fmla="*/ 1350 w 1505"/>
                <a:gd name="T47" fmla="*/ 1078 h 1101"/>
                <a:gd name="T48" fmla="*/ 1350 w 1505"/>
                <a:gd name="T49" fmla="*/ 919 h 1101"/>
                <a:gd name="T50" fmla="*/ 1410 w 1505"/>
                <a:gd name="T51" fmla="*/ 919 h 1101"/>
                <a:gd name="T52" fmla="*/ 1505 w 1505"/>
                <a:gd name="T53" fmla="*/ 824 h 1101"/>
                <a:gd name="T54" fmla="*/ 1505 w 1505"/>
                <a:gd name="T55" fmla="*/ 345 h 1101"/>
                <a:gd name="T56" fmla="*/ 1410 w 1505"/>
                <a:gd name="T57" fmla="*/ 250 h 1101"/>
                <a:gd name="T58" fmla="*/ 341 w 1505"/>
                <a:gd name="T59" fmla="*/ 500 h 1101"/>
                <a:gd name="T60" fmla="*/ 287 w 1505"/>
                <a:gd name="T61" fmla="*/ 520 h 1101"/>
                <a:gd name="T62" fmla="*/ 169 w 1505"/>
                <a:gd name="T63" fmla="*/ 619 h 1101"/>
                <a:gd name="T64" fmla="*/ 169 w 1505"/>
                <a:gd name="T65" fmla="*/ 535 h 1101"/>
                <a:gd name="T66" fmla="*/ 133 w 1505"/>
                <a:gd name="T67" fmla="*/ 500 h 1101"/>
                <a:gd name="T68" fmla="*/ 81 w 1505"/>
                <a:gd name="T69" fmla="*/ 500 h 1101"/>
                <a:gd name="T70" fmla="*/ 45 w 1505"/>
                <a:gd name="T71" fmla="*/ 464 h 1101"/>
                <a:gd name="T72" fmla="*/ 45 w 1505"/>
                <a:gd name="T73" fmla="*/ 81 h 1101"/>
                <a:gd name="T74" fmla="*/ 81 w 1505"/>
                <a:gd name="T75" fmla="*/ 45 h 1101"/>
                <a:gd name="T76" fmla="*/ 699 w 1505"/>
                <a:gd name="T77" fmla="*/ 45 h 1101"/>
                <a:gd name="T78" fmla="*/ 735 w 1505"/>
                <a:gd name="T79" fmla="*/ 81 h 1101"/>
                <a:gd name="T80" fmla="*/ 735 w 1505"/>
                <a:gd name="T81" fmla="*/ 250 h 1101"/>
                <a:gd name="T82" fmla="*/ 637 w 1505"/>
                <a:gd name="T83" fmla="*/ 250 h 1101"/>
                <a:gd name="T84" fmla="*/ 542 w 1505"/>
                <a:gd name="T85" fmla="*/ 345 h 1101"/>
                <a:gd name="T86" fmla="*/ 542 w 1505"/>
                <a:gd name="T87" fmla="*/ 500 h 1101"/>
                <a:gd name="T88" fmla="*/ 341 w 1505"/>
                <a:gd name="T89" fmla="*/ 500 h 1101"/>
                <a:gd name="T90" fmla="*/ 1460 w 1505"/>
                <a:gd name="T91" fmla="*/ 824 h 1101"/>
                <a:gd name="T92" fmla="*/ 1410 w 1505"/>
                <a:gd name="T93" fmla="*/ 874 h 1101"/>
                <a:gd name="T94" fmla="*/ 1344 w 1505"/>
                <a:gd name="T95" fmla="*/ 874 h 1101"/>
                <a:gd name="T96" fmla="*/ 1305 w 1505"/>
                <a:gd name="T97" fmla="*/ 913 h 1101"/>
                <a:gd name="T98" fmla="*/ 1305 w 1505"/>
                <a:gd name="T99" fmla="*/ 1030 h 1101"/>
                <a:gd name="T100" fmla="*/ 1149 w 1505"/>
                <a:gd name="T101" fmla="*/ 898 h 1101"/>
                <a:gd name="T102" fmla="*/ 1084 w 1505"/>
                <a:gd name="T103" fmla="*/ 874 h 1101"/>
                <a:gd name="T104" fmla="*/ 637 w 1505"/>
                <a:gd name="T105" fmla="*/ 874 h 1101"/>
                <a:gd name="T106" fmla="*/ 587 w 1505"/>
                <a:gd name="T107" fmla="*/ 824 h 1101"/>
                <a:gd name="T108" fmla="*/ 587 w 1505"/>
                <a:gd name="T109" fmla="*/ 345 h 1101"/>
                <a:gd name="T110" fmla="*/ 637 w 1505"/>
                <a:gd name="T111" fmla="*/ 295 h 1101"/>
                <a:gd name="T112" fmla="*/ 1410 w 1505"/>
                <a:gd name="T113" fmla="*/ 295 h 1101"/>
                <a:gd name="T114" fmla="*/ 1460 w 1505"/>
                <a:gd name="T115" fmla="*/ 345 h 1101"/>
                <a:gd name="T116" fmla="*/ 1460 w 1505"/>
                <a:gd name="T117" fmla="*/ 824 h 1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505" h="1101">
                  <a:moveTo>
                    <a:pt x="1410" y="250"/>
                  </a:moveTo>
                  <a:cubicBezTo>
                    <a:pt x="780" y="250"/>
                    <a:pt x="780" y="250"/>
                    <a:pt x="780" y="250"/>
                  </a:cubicBezTo>
                  <a:cubicBezTo>
                    <a:pt x="780" y="81"/>
                    <a:pt x="780" y="81"/>
                    <a:pt x="780" y="81"/>
                  </a:cubicBezTo>
                  <a:cubicBezTo>
                    <a:pt x="780" y="37"/>
                    <a:pt x="743" y="0"/>
                    <a:pt x="699" y="0"/>
                  </a:cubicBezTo>
                  <a:cubicBezTo>
                    <a:pt x="81" y="0"/>
                    <a:pt x="81" y="0"/>
                    <a:pt x="81" y="0"/>
                  </a:cubicBezTo>
                  <a:cubicBezTo>
                    <a:pt x="36" y="0"/>
                    <a:pt x="0" y="37"/>
                    <a:pt x="0" y="81"/>
                  </a:cubicBezTo>
                  <a:cubicBezTo>
                    <a:pt x="0" y="464"/>
                    <a:pt x="0" y="464"/>
                    <a:pt x="0" y="464"/>
                  </a:cubicBezTo>
                  <a:cubicBezTo>
                    <a:pt x="0" y="509"/>
                    <a:pt x="36" y="545"/>
                    <a:pt x="81" y="545"/>
                  </a:cubicBezTo>
                  <a:cubicBezTo>
                    <a:pt x="124" y="545"/>
                    <a:pt x="124" y="545"/>
                    <a:pt x="124" y="545"/>
                  </a:cubicBezTo>
                  <a:cubicBezTo>
                    <a:pt x="124" y="668"/>
                    <a:pt x="124" y="668"/>
                    <a:pt x="124" y="668"/>
                  </a:cubicBezTo>
                  <a:cubicBezTo>
                    <a:pt x="124" y="676"/>
                    <a:pt x="129" y="684"/>
                    <a:pt x="137" y="688"/>
                  </a:cubicBezTo>
                  <a:cubicBezTo>
                    <a:pt x="140" y="689"/>
                    <a:pt x="143" y="690"/>
                    <a:pt x="147" y="690"/>
                  </a:cubicBezTo>
                  <a:cubicBezTo>
                    <a:pt x="152" y="690"/>
                    <a:pt x="157" y="688"/>
                    <a:pt x="161" y="685"/>
                  </a:cubicBezTo>
                  <a:cubicBezTo>
                    <a:pt x="316" y="554"/>
                    <a:pt x="316" y="554"/>
                    <a:pt x="316" y="554"/>
                  </a:cubicBezTo>
                  <a:cubicBezTo>
                    <a:pt x="323" y="548"/>
                    <a:pt x="332" y="545"/>
                    <a:pt x="341" y="545"/>
                  </a:cubicBezTo>
                  <a:cubicBezTo>
                    <a:pt x="542" y="545"/>
                    <a:pt x="542" y="545"/>
                    <a:pt x="542" y="545"/>
                  </a:cubicBezTo>
                  <a:cubicBezTo>
                    <a:pt x="542" y="824"/>
                    <a:pt x="542" y="824"/>
                    <a:pt x="542" y="824"/>
                  </a:cubicBezTo>
                  <a:cubicBezTo>
                    <a:pt x="542" y="877"/>
                    <a:pt x="585" y="919"/>
                    <a:pt x="637" y="919"/>
                  </a:cubicBezTo>
                  <a:cubicBezTo>
                    <a:pt x="1084" y="919"/>
                    <a:pt x="1084" y="919"/>
                    <a:pt x="1084" y="919"/>
                  </a:cubicBezTo>
                  <a:cubicBezTo>
                    <a:pt x="1097" y="919"/>
                    <a:pt x="1110" y="924"/>
                    <a:pt x="1120" y="932"/>
                  </a:cubicBezTo>
                  <a:cubicBezTo>
                    <a:pt x="1313" y="1096"/>
                    <a:pt x="1313" y="1096"/>
                    <a:pt x="1313" y="1096"/>
                  </a:cubicBezTo>
                  <a:cubicBezTo>
                    <a:pt x="1317" y="1099"/>
                    <a:pt x="1322" y="1101"/>
                    <a:pt x="1328" y="1101"/>
                  </a:cubicBezTo>
                  <a:cubicBezTo>
                    <a:pt x="1331" y="1101"/>
                    <a:pt x="1334" y="1100"/>
                    <a:pt x="1337" y="1099"/>
                  </a:cubicBezTo>
                  <a:cubicBezTo>
                    <a:pt x="1345" y="1095"/>
                    <a:pt x="1350" y="1087"/>
                    <a:pt x="1350" y="1078"/>
                  </a:cubicBezTo>
                  <a:cubicBezTo>
                    <a:pt x="1350" y="919"/>
                    <a:pt x="1350" y="919"/>
                    <a:pt x="1350" y="919"/>
                  </a:cubicBezTo>
                  <a:cubicBezTo>
                    <a:pt x="1410" y="919"/>
                    <a:pt x="1410" y="919"/>
                    <a:pt x="1410" y="919"/>
                  </a:cubicBezTo>
                  <a:cubicBezTo>
                    <a:pt x="1463" y="919"/>
                    <a:pt x="1505" y="877"/>
                    <a:pt x="1505" y="824"/>
                  </a:cubicBezTo>
                  <a:cubicBezTo>
                    <a:pt x="1505" y="345"/>
                    <a:pt x="1505" y="345"/>
                    <a:pt x="1505" y="345"/>
                  </a:cubicBezTo>
                  <a:cubicBezTo>
                    <a:pt x="1505" y="293"/>
                    <a:pt x="1463" y="250"/>
                    <a:pt x="1410" y="250"/>
                  </a:cubicBezTo>
                  <a:close/>
                  <a:moveTo>
                    <a:pt x="341" y="500"/>
                  </a:moveTo>
                  <a:cubicBezTo>
                    <a:pt x="322" y="500"/>
                    <a:pt x="302" y="507"/>
                    <a:pt x="287" y="520"/>
                  </a:cubicBezTo>
                  <a:cubicBezTo>
                    <a:pt x="169" y="619"/>
                    <a:pt x="169" y="619"/>
                    <a:pt x="169" y="619"/>
                  </a:cubicBezTo>
                  <a:cubicBezTo>
                    <a:pt x="169" y="535"/>
                    <a:pt x="169" y="535"/>
                    <a:pt x="169" y="535"/>
                  </a:cubicBezTo>
                  <a:cubicBezTo>
                    <a:pt x="169" y="516"/>
                    <a:pt x="153" y="500"/>
                    <a:pt x="133" y="500"/>
                  </a:cubicBezTo>
                  <a:cubicBezTo>
                    <a:pt x="81" y="500"/>
                    <a:pt x="81" y="500"/>
                    <a:pt x="81" y="500"/>
                  </a:cubicBezTo>
                  <a:cubicBezTo>
                    <a:pt x="61" y="500"/>
                    <a:pt x="45" y="484"/>
                    <a:pt x="45" y="464"/>
                  </a:cubicBezTo>
                  <a:cubicBezTo>
                    <a:pt x="45" y="81"/>
                    <a:pt x="45" y="81"/>
                    <a:pt x="45" y="81"/>
                  </a:cubicBezTo>
                  <a:cubicBezTo>
                    <a:pt x="45" y="61"/>
                    <a:pt x="61" y="45"/>
                    <a:pt x="81" y="45"/>
                  </a:cubicBezTo>
                  <a:cubicBezTo>
                    <a:pt x="699" y="45"/>
                    <a:pt x="699" y="45"/>
                    <a:pt x="699" y="45"/>
                  </a:cubicBezTo>
                  <a:cubicBezTo>
                    <a:pt x="719" y="45"/>
                    <a:pt x="735" y="61"/>
                    <a:pt x="735" y="81"/>
                  </a:cubicBezTo>
                  <a:cubicBezTo>
                    <a:pt x="735" y="250"/>
                    <a:pt x="735" y="250"/>
                    <a:pt x="735" y="250"/>
                  </a:cubicBezTo>
                  <a:cubicBezTo>
                    <a:pt x="637" y="250"/>
                    <a:pt x="637" y="250"/>
                    <a:pt x="637" y="250"/>
                  </a:cubicBezTo>
                  <a:cubicBezTo>
                    <a:pt x="585" y="250"/>
                    <a:pt x="542" y="293"/>
                    <a:pt x="542" y="345"/>
                  </a:cubicBezTo>
                  <a:cubicBezTo>
                    <a:pt x="542" y="500"/>
                    <a:pt x="542" y="500"/>
                    <a:pt x="542" y="500"/>
                  </a:cubicBezTo>
                  <a:lnTo>
                    <a:pt x="341" y="500"/>
                  </a:lnTo>
                  <a:close/>
                  <a:moveTo>
                    <a:pt x="1460" y="824"/>
                  </a:moveTo>
                  <a:cubicBezTo>
                    <a:pt x="1460" y="852"/>
                    <a:pt x="1438" y="874"/>
                    <a:pt x="1410" y="874"/>
                  </a:cubicBezTo>
                  <a:cubicBezTo>
                    <a:pt x="1344" y="874"/>
                    <a:pt x="1344" y="874"/>
                    <a:pt x="1344" y="874"/>
                  </a:cubicBezTo>
                  <a:cubicBezTo>
                    <a:pt x="1323" y="874"/>
                    <a:pt x="1305" y="892"/>
                    <a:pt x="1305" y="913"/>
                  </a:cubicBezTo>
                  <a:cubicBezTo>
                    <a:pt x="1305" y="1030"/>
                    <a:pt x="1305" y="1030"/>
                    <a:pt x="1305" y="1030"/>
                  </a:cubicBezTo>
                  <a:cubicBezTo>
                    <a:pt x="1149" y="898"/>
                    <a:pt x="1149" y="898"/>
                    <a:pt x="1149" y="898"/>
                  </a:cubicBezTo>
                  <a:cubicBezTo>
                    <a:pt x="1131" y="883"/>
                    <a:pt x="1108" y="874"/>
                    <a:pt x="1084" y="874"/>
                  </a:cubicBezTo>
                  <a:cubicBezTo>
                    <a:pt x="637" y="874"/>
                    <a:pt x="637" y="874"/>
                    <a:pt x="637" y="874"/>
                  </a:cubicBezTo>
                  <a:cubicBezTo>
                    <a:pt x="610" y="874"/>
                    <a:pt x="587" y="852"/>
                    <a:pt x="587" y="824"/>
                  </a:cubicBezTo>
                  <a:cubicBezTo>
                    <a:pt x="587" y="345"/>
                    <a:pt x="587" y="345"/>
                    <a:pt x="587" y="345"/>
                  </a:cubicBezTo>
                  <a:cubicBezTo>
                    <a:pt x="587" y="318"/>
                    <a:pt x="610" y="295"/>
                    <a:pt x="637" y="295"/>
                  </a:cubicBezTo>
                  <a:cubicBezTo>
                    <a:pt x="1410" y="295"/>
                    <a:pt x="1410" y="295"/>
                    <a:pt x="1410" y="295"/>
                  </a:cubicBezTo>
                  <a:cubicBezTo>
                    <a:pt x="1438" y="295"/>
                    <a:pt x="1460" y="318"/>
                    <a:pt x="1460" y="345"/>
                  </a:cubicBezTo>
                  <a:lnTo>
                    <a:pt x="1460" y="82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13" name="Freeform 7"/>
            <p:cNvSpPr/>
            <p:nvPr/>
          </p:nvSpPr>
          <p:spPr bwMode="auto">
            <a:xfrm>
              <a:off x="6208713" y="3227388"/>
              <a:ext cx="1833563" cy="173037"/>
            </a:xfrm>
            <a:custGeom>
              <a:avLst/>
              <a:gdLst>
                <a:gd name="T0" fmla="*/ 489 w 489"/>
                <a:gd name="T1" fmla="*/ 23 h 46"/>
                <a:gd name="T2" fmla="*/ 467 w 489"/>
                <a:gd name="T3" fmla="*/ 46 h 46"/>
                <a:gd name="T4" fmla="*/ 23 w 489"/>
                <a:gd name="T5" fmla="*/ 46 h 46"/>
                <a:gd name="T6" fmla="*/ 0 w 489"/>
                <a:gd name="T7" fmla="*/ 23 h 46"/>
                <a:gd name="T8" fmla="*/ 23 w 489"/>
                <a:gd name="T9" fmla="*/ 0 h 46"/>
                <a:gd name="T10" fmla="*/ 467 w 489"/>
                <a:gd name="T11" fmla="*/ 0 h 46"/>
                <a:gd name="T12" fmla="*/ 489 w 489"/>
                <a:gd name="T13" fmla="*/ 23 h 46"/>
              </a:gdLst>
              <a:ahLst/>
              <a:cxnLst>
                <a:cxn ang="0">
                  <a:pos x="T0" y="T1"/>
                </a:cxn>
                <a:cxn ang="0">
                  <a:pos x="T2" y="T3"/>
                </a:cxn>
                <a:cxn ang="0">
                  <a:pos x="T4" y="T5"/>
                </a:cxn>
                <a:cxn ang="0">
                  <a:pos x="T6" y="T7"/>
                </a:cxn>
                <a:cxn ang="0">
                  <a:pos x="T8" y="T9"/>
                </a:cxn>
                <a:cxn ang="0">
                  <a:pos x="T10" y="T11"/>
                </a:cxn>
                <a:cxn ang="0">
                  <a:pos x="T12" y="T13"/>
                </a:cxn>
              </a:cxnLst>
              <a:rect l="0" t="0" r="r" b="b"/>
              <a:pathLst>
                <a:path w="489" h="46">
                  <a:moveTo>
                    <a:pt x="489" y="23"/>
                  </a:moveTo>
                  <a:cubicBezTo>
                    <a:pt x="489" y="35"/>
                    <a:pt x="479" y="46"/>
                    <a:pt x="467" y="46"/>
                  </a:cubicBezTo>
                  <a:cubicBezTo>
                    <a:pt x="23" y="46"/>
                    <a:pt x="23" y="46"/>
                    <a:pt x="23" y="46"/>
                  </a:cubicBezTo>
                  <a:cubicBezTo>
                    <a:pt x="10" y="46"/>
                    <a:pt x="0" y="35"/>
                    <a:pt x="0" y="23"/>
                  </a:cubicBezTo>
                  <a:cubicBezTo>
                    <a:pt x="0" y="10"/>
                    <a:pt x="10" y="0"/>
                    <a:pt x="23" y="0"/>
                  </a:cubicBezTo>
                  <a:cubicBezTo>
                    <a:pt x="467" y="0"/>
                    <a:pt x="467" y="0"/>
                    <a:pt x="467" y="0"/>
                  </a:cubicBezTo>
                  <a:cubicBezTo>
                    <a:pt x="479" y="0"/>
                    <a:pt x="489" y="10"/>
                    <a:pt x="489" y="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14" name="Freeform 8"/>
            <p:cNvSpPr/>
            <p:nvPr/>
          </p:nvSpPr>
          <p:spPr bwMode="auto">
            <a:xfrm>
              <a:off x="6208713" y="3786188"/>
              <a:ext cx="1833563" cy="168275"/>
            </a:xfrm>
            <a:custGeom>
              <a:avLst/>
              <a:gdLst>
                <a:gd name="T0" fmla="*/ 489 w 489"/>
                <a:gd name="T1" fmla="*/ 22 h 45"/>
                <a:gd name="T2" fmla="*/ 467 w 489"/>
                <a:gd name="T3" fmla="*/ 45 h 45"/>
                <a:gd name="T4" fmla="*/ 23 w 489"/>
                <a:gd name="T5" fmla="*/ 45 h 45"/>
                <a:gd name="T6" fmla="*/ 0 w 489"/>
                <a:gd name="T7" fmla="*/ 22 h 45"/>
                <a:gd name="T8" fmla="*/ 23 w 489"/>
                <a:gd name="T9" fmla="*/ 0 h 45"/>
                <a:gd name="T10" fmla="*/ 467 w 489"/>
                <a:gd name="T11" fmla="*/ 0 h 45"/>
                <a:gd name="T12" fmla="*/ 489 w 489"/>
                <a:gd name="T13" fmla="*/ 22 h 45"/>
              </a:gdLst>
              <a:ahLst/>
              <a:cxnLst>
                <a:cxn ang="0">
                  <a:pos x="T0" y="T1"/>
                </a:cxn>
                <a:cxn ang="0">
                  <a:pos x="T2" y="T3"/>
                </a:cxn>
                <a:cxn ang="0">
                  <a:pos x="T4" y="T5"/>
                </a:cxn>
                <a:cxn ang="0">
                  <a:pos x="T6" y="T7"/>
                </a:cxn>
                <a:cxn ang="0">
                  <a:pos x="T8" y="T9"/>
                </a:cxn>
                <a:cxn ang="0">
                  <a:pos x="T10" y="T11"/>
                </a:cxn>
                <a:cxn ang="0">
                  <a:pos x="T12" y="T13"/>
                </a:cxn>
              </a:cxnLst>
              <a:rect l="0" t="0" r="r" b="b"/>
              <a:pathLst>
                <a:path w="489" h="45">
                  <a:moveTo>
                    <a:pt x="489" y="22"/>
                  </a:moveTo>
                  <a:cubicBezTo>
                    <a:pt x="489" y="35"/>
                    <a:pt x="479" y="45"/>
                    <a:pt x="467" y="45"/>
                  </a:cubicBezTo>
                  <a:cubicBezTo>
                    <a:pt x="23" y="45"/>
                    <a:pt x="23" y="45"/>
                    <a:pt x="23" y="45"/>
                  </a:cubicBezTo>
                  <a:cubicBezTo>
                    <a:pt x="10" y="45"/>
                    <a:pt x="0" y="35"/>
                    <a:pt x="0" y="22"/>
                  </a:cubicBezTo>
                  <a:cubicBezTo>
                    <a:pt x="0" y="10"/>
                    <a:pt x="10" y="0"/>
                    <a:pt x="23" y="0"/>
                  </a:cubicBezTo>
                  <a:cubicBezTo>
                    <a:pt x="467" y="0"/>
                    <a:pt x="467" y="0"/>
                    <a:pt x="467" y="0"/>
                  </a:cubicBezTo>
                  <a:cubicBezTo>
                    <a:pt x="479" y="0"/>
                    <a:pt x="489" y="10"/>
                    <a:pt x="489"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15" name="Freeform 9"/>
            <p:cNvSpPr/>
            <p:nvPr/>
          </p:nvSpPr>
          <p:spPr bwMode="auto">
            <a:xfrm>
              <a:off x="3924301" y="1936750"/>
              <a:ext cx="1593850" cy="169862"/>
            </a:xfrm>
            <a:custGeom>
              <a:avLst/>
              <a:gdLst>
                <a:gd name="T0" fmla="*/ 425 w 425"/>
                <a:gd name="T1" fmla="*/ 22 h 45"/>
                <a:gd name="T2" fmla="*/ 403 w 425"/>
                <a:gd name="T3" fmla="*/ 45 h 45"/>
                <a:gd name="T4" fmla="*/ 23 w 425"/>
                <a:gd name="T5" fmla="*/ 45 h 45"/>
                <a:gd name="T6" fmla="*/ 0 w 425"/>
                <a:gd name="T7" fmla="*/ 22 h 45"/>
                <a:gd name="T8" fmla="*/ 23 w 425"/>
                <a:gd name="T9" fmla="*/ 0 h 45"/>
                <a:gd name="T10" fmla="*/ 403 w 425"/>
                <a:gd name="T11" fmla="*/ 0 h 45"/>
                <a:gd name="T12" fmla="*/ 425 w 425"/>
                <a:gd name="T13" fmla="*/ 22 h 45"/>
              </a:gdLst>
              <a:ahLst/>
              <a:cxnLst>
                <a:cxn ang="0">
                  <a:pos x="T0" y="T1"/>
                </a:cxn>
                <a:cxn ang="0">
                  <a:pos x="T2" y="T3"/>
                </a:cxn>
                <a:cxn ang="0">
                  <a:pos x="T4" y="T5"/>
                </a:cxn>
                <a:cxn ang="0">
                  <a:pos x="T6" y="T7"/>
                </a:cxn>
                <a:cxn ang="0">
                  <a:pos x="T8" y="T9"/>
                </a:cxn>
                <a:cxn ang="0">
                  <a:pos x="T10" y="T11"/>
                </a:cxn>
                <a:cxn ang="0">
                  <a:pos x="T12" y="T13"/>
                </a:cxn>
              </a:cxnLst>
              <a:rect l="0" t="0" r="r" b="b"/>
              <a:pathLst>
                <a:path w="425" h="45">
                  <a:moveTo>
                    <a:pt x="425" y="22"/>
                  </a:moveTo>
                  <a:cubicBezTo>
                    <a:pt x="425" y="35"/>
                    <a:pt x="415" y="45"/>
                    <a:pt x="403" y="45"/>
                  </a:cubicBezTo>
                  <a:cubicBezTo>
                    <a:pt x="23" y="45"/>
                    <a:pt x="23" y="45"/>
                    <a:pt x="23" y="45"/>
                  </a:cubicBezTo>
                  <a:cubicBezTo>
                    <a:pt x="11" y="45"/>
                    <a:pt x="0" y="35"/>
                    <a:pt x="0" y="22"/>
                  </a:cubicBezTo>
                  <a:cubicBezTo>
                    <a:pt x="0" y="10"/>
                    <a:pt x="11" y="0"/>
                    <a:pt x="23" y="0"/>
                  </a:cubicBezTo>
                  <a:cubicBezTo>
                    <a:pt x="403" y="0"/>
                    <a:pt x="403" y="0"/>
                    <a:pt x="403" y="0"/>
                  </a:cubicBezTo>
                  <a:cubicBezTo>
                    <a:pt x="415" y="0"/>
                    <a:pt x="425" y="10"/>
                    <a:pt x="425"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16" name="Freeform 10"/>
            <p:cNvSpPr/>
            <p:nvPr/>
          </p:nvSpPr>
          <p:spPr bwMode="auto">
            <a:xfrm>
              <a:off x="3924301" y="2371725"/>
              <a:ext cx="1136650" cy="169862"/>
            </a:xfrm>
            <a:custGeom>
              <a:avLst/>
              <a:gdLst>
                <a:gd name="T0" fmla="*/ 303 w 303"/>
                <a:gd name="T1" fmla="*/ 23 h 45"/>
                <a:gd name="T2" fmla="*/ 281 w 303"/>
                <a:gd name="T3" fmla="*/ 45 h 45"/>
                <a:gd name="T4" fmla="*/ 23 w 303"/>
                <a:gd name="T5" fmla="*/ 45 h 45"/>
                <a:gd name="T6" fmla="*/ 0 w 303"/>
                <a:gd name="T7" fmla="*/ 23 h 45"/>
                <a:gd name="T8" fmla="*/ 23 w 303"/>
                <a:gd name="T9" fmla="*/ 0 h 45"/>
                <a:gd name="T10" fmla="*/ 281 w 303"/>
                <a:gd name="T11" fmla="*/ 0 h 45"/>
                <a:gd name="T12" fmla="*/ 303 w 303"/>
                <a:gd name="T13" fmla="*/ 23 h 45"/>
              </a:gdLst>
              <a:ahLst/>
              <a:cxnLst>
                <a:cxn ang="0">
                  <a:pos x="T0" y="T1"/>
                </a:cxn>
                <a:cxn ang="0">
                  <a:pos x="T2" y="T3"/>
                </a:cxn>
                <a:cxn ang="0">
                  <a:pos x="T4" y="T5"/>
                </a:cxn>
                <a:cxn ang="0">
                  <a:pos x="T6" y="T7"/>
                </a:cxn>
                <a:cxn ang="0">
                  <a:pos x="T8" y="T9"/>
                </a:cxn>
                <a:cxn ang="0">
                  <a:pos x="T10" y="T11"/>
                </a:cxn>
                <a:cxn ang="0">
                  <a:pos x="T12" y="T13"/>
                </a:cxn>
              </a:cxnLst>
              <a:rect l="0" t="0" r="r" b="b"/>
              <a:pathLst>
                <a:path w="303" h="45">
                  <a:moveTo>
                    <a:pt x="303" y="23"/>
                  </a:moveTo>
                  <a:cubicBezTo>
                    <a:pt x="303" y="35"/>
                    <a:pt x="293" y="45"/>
                    <a:pt x="281" y="45"/>
                  </a:cubicBezTo>
                  <a:cubicBezTo>
                    <a:pt x="23" y="45"/>
                    <a:pt x="23" y="45"/>
                    <a:pt x="23" y="45"/>
                  </a:cubicBezTo>
                  <a:cubicBezTo>
                    <a:pt x="11" y="45"/>
                    <a:pt x="0" y="35"/>
                    <a:pt x="0" y="23"/>
                  </a:cubicBezTo>
                  <a:cubicBezTo>
                    <a:pt x="0" y="10"/>
                    <a:pt x="11" y="0"/>
                    <a:pt x="23" y="0"/>
                  </a:cubicBezTo>
                  <a:cubicBezTo>
                    <a:pt x="281" y="0"/>
                    <a:pt x="281" y="0"/>
                    <a:pt x="281" y="0"/>
                  </a:cubicBezTo>
                  <a:cubicBezTo>
                    <a:pt x="293" y="0"/>
                    <a:pt x="303" y="10"/>
                    <a:pt x="303" y="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a typeface="+mn-ea"/>
              </a:endParaRPr>
            </a:p>
          </p:txBody>
        </p:sp>
      </p:grpSp>
      <p:sp>
        <p:nvSpPr>
          <p:cNvPr id="18" name="Freeform 6"/>
          <p:cNvSpPr/>
          <p:nvPr userDrawn="1"/>
        </p:nvSpPr>
        <p:spPr bwMode="auto">
          <a:xfrm>
            <a:off x="3213039" y="296368"/>
            <a:ext cx="8978961" cy="864888"/>
          </a:xfrm>
          <a:custGeom>
            <a:avLst/>
            <a:gdLst>
              <a:gd name="T0" fmla="*/ 6409 w 6533"/>
              <a:gd name="T1" fmla="*/ 0 h 617"/>
              <a:gd name="T2" fmla="*/ 0 w 6533"/>
              <a:gd name="T3" fmla="*/ 0 h 617"/>
              <a:gd name="T4" fmla="*/ 126 w 6533"/>
              <a:gd name="T5" fmla="*/ 310 h 617"/>
              <a:gd name="T6" fmla="*/ 0 w 6533"/>
              <a:gd name="T7" fmla="*/ 617 h 617"/>
              <a:gd name="T8" fmla="*/ 6409 w 6533"/>
              <a:gd name="T9" fmla="*/ 617 h 617"/>
              <a:gd name="T10" fmla="*/ 6533 w 6533"/>
              <a:gd name="T11" fmla="*/ 310 h 617"/>
              <a:gd name="T12" fmla="*/ 6409 w 6533"/>
              <a:gd name="T13" fmla="*/ 0 h 617"/>
              <a:gd name="connsiteX0" fmla="*/ 9810 w 9810"/>
              <a:gd name="connsiteY0" fmla="*/ 0 h 10000"/>
              <a:gd name="connsiteX1" fmla="*/ 0 w 9810"/>
              <a:gd name="connsiteY1" fmla="*/ 0 h 10000"/>
              <a:gd name="connsiteX2" fmla="*/ 193 w 9810"/>
              <a:gd name="connsiteY2" fmla="*/ 5024 h 10000"/>
              <a:gd name="connsiteX3" fmla="*/ 0 w 9810"/>
              <a:gd name="connsiteY3" fmla="*/ 10000 h 10000"/>
              <a:gd name="connsiteX4" fmla="*/ 9810 w 9810"/>
              <a:gd name="connsiteY4" fmla="*/ 10000 h 10000"/>
              <a:gd name="connsiteX5" fmla="*/ 7589 w 9810"/>
              <a:gd name="connsiteY5" fmla="*/ 5574 h 10000"/>
              <a:gd name="connsiteX6" fmla="*/ 9810 w 9810"/>
              <a:gd name="connsiteY6" fmla="*/ 0 h 10000"/>
              <a:gd name="connsiteX0-1" fmla="*/ 7021 w 10000"/>
              <a:gd name="connsiteY0-2" fmla="*/ 0 h 10000"/>
              <a:gd name="connsiteX1-3" fmla="*/ 0 w 10000"/>
              <a:gd name="connsiteY1-4" fmla="*/ 0 h 10000"/>
              <a:gd name="connsiteX2-5" fmla="*/ 197 w 10000"/>
              <a:gd name="connsiteY2-6" fmla="*/ 5024 h 10000"/>
              <a:gd name="connsiteX3-7" fmla="*/ 0 w 10000"/>
              <a:gd name="connsiteY3-8" fmla="*/ 10000 h 10000"/>
              <a:gd name="connsiteX4-9" fmla="*/ 10000 w 10000"/>
              <a:gd name="connsiteY4-10" fmla="*/ 10000 h 10000"/>
              <a:gd name="connsiteX5-11" fmla="*/ 7736 w 10000"/>
              <a:gd name="connsiteY5-12" fmla="*/ 5574 h 10000"/>
              <a:gd name="connsiteX6-13" fmla="*/ 7021 w 10000"/>
              <a:gd name="connsiteY6-14" fmla="*/ 0 h 10000"/>
              <a:gd name="connsiteX0-15" fmla="*/ 7021 w 7736"/>
              <a:gd name="connsiteY0-16" fmla="*/ 0 h 10038"/>
              <a:gd name="connsiteX1-17" fmla="*/ 0 w 7736"/>
              <a:gd name="connsiteY1-18" fmla="*/ 0 h 10038"/>
              <a:gd name="connsiteX2-19" fmla="*/ 197 w 7736"/>
              <a:gd name="connsiteY2-20" fmla="*/ 5024 h 10038"/>
              <a:gd name="connsiteX3-21" fmla="*/ 0 w 7736"/>
              <a:gd name="connsiteY3-22" fmla="*/ 10000 h 10038"/>
              <a:gd name="connsiteX4-23" fmla="*/ 7017 w 7736"/>
              <a:gd name="connsiteY4-24" fmla="*/ 10038 h 10038"/>
              <a:gd name="connsiteX5-25" fmla="*/ 7736 w 7736"/>
              <a:gd name="connsiteY5-26" fmla="*/ 5574 h 10038"/>
              <a:gd name="connsiteX6-27" fmla="*/ 7021 w 7736"/>
              <a:gd name="connsiteY6-28" fmla="*/ 0 h 10038"/>
              <a:gd name="connsiteX0-29" fmla="*/ 9076 w 9316"/>
              <a:gd name="connsiteY0-30" fmla="*/ 0 h 10000"/>
              <a:gd name="connsiteX1-31" fmla="*/ 0 w 9316"/>
              <a:gd name="connsiteY1-32" fmla="*/ 0 h 10000"/>
              <a:gd name="connsiteX2-33" fmla="*/ 255 w 9316"/>
              <a:gd name="connsiteY2-34" fmla="*/ 5005 h 10000"/>
              <a:gd name="connsiteX3-35" fmla="*/ 0 w 9316"/>
              <a:gd name="connsiteY3-36" fmla="*/ 9962 h 10000"/>
              <a:gd name="connsiteX4-37" fmla="*/ 9071 w 9316"/>
              <a:gd name="connsiteY4-38" fmla="*/ 10000 h 10000"/>
              <a:gd name="connsiteX5-39" fmla="*/ 9316 w 9316"/>
              <a:gd name="connsiteY5-40" fmla="*/ 5668 h 10000"/>
              <a:gd name="connsiteX6-41" fmla="*/ 9076 w 9316"/>
              <a:gd name="connsiteY6-42" fmla="*/ 0 h 10000"/>
              <a:gd name="connsiteX0-43" fmla="*/ 9742 w 10000"/>
              <a:gd name="connsiteY0-44" fmla="*/ 0 h 10000"/>
              <a:gd name="connsiteX1-45" fmla="*/ 0 w 10000"/>
              <a:gd name="connsiteY1-46" fmla="*/ 0 h 10000"/>
              <a:gd name="connsiteX2-47" fmla="*/ 274 w 10000"/>
              <a:gd name="connsiteY2-48" fmla="*/ 5005 h 10000"/>
              <a:gd name="connsiteX3-49" fmla="*/ 0 w 10000"/>
              <a:gd name="connsiteY3-50" fmla="*/ 9962 h 10000"/>
              <a:gd name="connsiteX4-51" fmla="*/ 9737 w 10000"/>
              <a:gd name="connsiteY4-52" fmla="*/ 10000 h 10000"/>
              <a:gd name="connsiteX5-53" fmla="*/ 10000 w 10000"/>
              <a:gd name="connsiteY5-54" fmla="*/ 5668 h 10000"/>
              <a:gd name="connsiteX6-55" fmla="*/ 9742 w 10000"/>
              <a:gd name="connsiteY6-56" fmla="*/ 0 h 10000"/>
              <a:gd name="connsiteX0-57" fmla="*/ 9742 w 9877"/>
              <a:gd name="connsiteY0-58" fmla="*/ 0 h 10000"/>
              <a:gd name="connsiteX1-59" fmla="*/ 0 w 9877"/>
              <a:gd name="connsiteY1-60" fmla="*/ 0 h 10000"/>
              <a:gd name="connsiteX2-61" fmla="*/ 274 w 9877"/>
              <a:gd name="connsiteY2-62" fmla="*/ 5005 h 10000"/>
              <a:gd name="connsiteX3-63" fmla="*/ 0 w 9877"/>
              <a:gd name="connsiteY3-64" fmla="*/ 9962 h 10000"/>
              <a:gd name="connsiteX4-65" fmla="*/ 9737 w 9877"/>
              <a:gd name="connsiteY4-66" fmla="*/ 10000 h 10000"/>
              <a:gd name="connsiteX5-67" fmla="*/ 9738 w 9877"/>
              <a:gd name="connsiteY5-68" fmla="*/ 5783 h 10000"/>
              <a:gd name="connsiteX6-69" fmla="*/ 9742 w 9877"/>
              <a:gd name="connsiteY6-70" fmla="*/ 0 h 10000"/>
              <a:gd name="connsiteX0-71" fmla="*/ 9863 w 9991"/>
              <a:gd name="connsiteY0-72" fmla="*/ 0 h 10000"/>
              <a:gd name="connsiteX1-73" fmla="*/ 0 w 9991"/>
              <a:gd name="connsiteY1-74" fmla="*/ 0 h 10000"/>
              <a:gd name="connsiteX2-75" fmla="*/ 277 w 9991"/>
              <a:gd name="connsiteY2-76" fmla="*/ 5005 h 10000"/>
              <a:gd name="connsiteX3-77" fmla="*/ 0 w 9991"/>
              <a:gd name="connsiteY3-78" fmla="*/ 9962 h 10000"/>
              <a:gd name="connsiteX4-79" fmla="*/ 9858 w 9991"/>
              <a:gd name="connsiteY4-80" fmla="*/ 10000 h 10000"/>
              <a:gd name="connsiteX5-81" fmla="*/ 9817 w 9991"/>
              <a:gd name="connsiteY5-82" fmla="*/ 5783 h 10000"/>
              <a:gd name="connsiteX6-83" fmla="*/ 9863 w 9991"/>
              <a:gd name="connsiteY6-84" fmla="*/ 0 h 10000"/>
              <a:gd name="connsiteX0-85" fmla="*/ 9872 w 10014"/>
              <a:gd name="connsiteY0-86" fmla="*/ 0 h 10000"/>
              <a:gd name="connsiteX1-87" fmla="*/ 0 w 10014"/>
              <a:gd name="connsiteY1-88" fmla="*/ 0 h 10000"/>
              <a:gd name="connsiteX2-89" fmla="*/ 277 w 10014"/>
              <a:gd name="connsiteY2-90" fmla="*/ 5005 h 10000"/>
              <a:gd name="connsiteX3-91" fmla="*/ 0 w 10014"/>
              <a:gd name="connsiteY3-92" fmla="*/ 9962 h 10000"/>
              <a:gd name="connsiteX4-93" fmla="*/ 9867 w 10014"/>
              <a:gd name="connsiteY4-94" fmla="*/ 10000 h 10000"/>
              <a:gd name="connsiteX5-95" fmla="*/ 9890 w 10014"/>
              <a:gd name="connsiteY5-96" fmla="*/ 5745 h 10000"/>
              <a:gd name="connsiteX6-97" fmla="*/ 9872 w 10014"/>
              <a:gd name="connsiteY6-98" fmla="*/ 0 h 10000"/>
              <a:gd name="connsiteX0-99" fmla="*/ 9872 w 10030"/>
              <a:gd name="connsiteY0-100" fmla="*/ 0 h 10000"/>
              <a:gd name="connsiteX1-101" fmla="*/ 0 w 10030"/>
              <a:gd name="connsiteY1-102" fmla="*/ 0 h 10000"/>
              <a:gd name="connsiteX2-103" fmla="*/ 277 w 10030"/>
              <a:gd name="connsiteY2-104" fmla="*/ 5005 h 10000"/>
              <a:gd name="connsiteX3-105" fmla="*/ 0 w 10030"/>
              <a:gd name="connsiteY3-106" fmla="*/ 9962 h 10000"/>
              <a:gd name="connsiteX4-107" fmla="*/ 9867 w 10030"/>
              <a:gd name="connsiteY4-108" fmla="*/ 10000 h 10000"/>
              <a:gd name="connsiteX5-109" fmla="*/ 9890 w 10030"/>
              <a:gd name="connsiteY5-110" fmla="*/ 5745 h 10000"/>
              <a:gd name="connsiteX6-111" fmla="*/ 9872 w 10030"/>
              <a:gd name="connsiteY6-112" fmla="*/ 0 h 10000"/>
              <a:gd name="connsiteX0-113" fmla="*/ 9872 w 9921"/>
              <a:gd name="connsiteY0-114" fmla="*/ 0 h 10000"/>
              <a:gd name="connsiteX1-115" fmla="*/ 0 w 9921"/>
              <a:gd name="connsiteY1-116" fmla="*/ 0 h 10000"/>
              <a:gd name="connsiteX2-117" fmla="*/ 277 w 9921"/>
              <a:gd name="connsiteY2-118" fmla="*/ 5005 h 10000"/>
              <a:gd name="connsiteX3-119" fmla="*/ 0 w 9921"/>
              <a:gd name="connsiteY3-120" fmla="*/ 9962 h 10000"/>
              <a:gd name="connsiteX4-121" fmla="*/ 9867 w 9921"/>
              <a:gd name="connsiteY4-122" fmla="*/ 10000 h 10000"/>
              <a:gd name="connsiteX5-123" fmla="*/ 9890 w 9921"/>
              <a:gd name="connsiteY5-124" fmla="*/ 5745 h 10000"/>
              <a:gd name="connsiteX6-125" fmla="*/ 9872 w 9921"/>
              <a:gd name="connsiteY6-126" fmla="*/ 0 h 10000"/>
              <a:gd name="connsiteX0-127" fmla="*/ 9951 w 9974"/>
              <a:gd name="connsiteY0-128" fmla="*/ 0 h 10000"/>
              <a:gd name="connsiteX1-129" fmla="*/ 0 w 9974"/>
              <a:gd name="connsiteY1-130" fmla="*/ 0 h 10000"/>
              <a:gd name="connsiteX2-131" fmla="*/ 279 w 9974"/>
              <a:gd name="connsiteY2-132" fmla="*/ 5005 h 10000"/>
              <a:gd name="connsiteX3-133" fmla="*/ 0 w 9974"/>
              <a:gd name="connsiteY3-134" fmla="*/ 9962 h 10000"/>
              <a:gd name="connsiteX4-135" fmla="*/ 9946 w 9974"/>
              <a:gd name="connsiteY4-136" fmla="*/ 10000 h 10000"/>
              <a:gd name="connsiteX5-137" fmla="*/ 9969 w 9974"/>
              <a:gd name="connsiteY5-138" fmla="*/ 5745 h 10000"/>
              <a:gd name="connsiteX6-139" fmla="*/ 9951 w 9974"/>
              <a:gd name="connsiteY6-140" fmla="*/ 0 h 10000"/>
              <a:gd name="connsiteX0-141" fmla="*/ 9977 w 10001"/>
              <a:gd name="connsiteY0-142" fmla="*/ 0 h 10000"/>
              <a:gd name="connsiteX1-143" fmla="*/ 0 w 10001"/>
              <a:gd name="connsiteY1-144" fmla="*/ 0 h 10000"/>
              <a:gd name="connsiteX2-145" fmla="*/ 280 w 10001"/>
              <a:gd name="connsiteY2-146" fmla="*/ 5005 h 10000"/>
              <a:gd name="connsiteX3-147" fmla="*/ 0 w 10001"/>
              <a:gd name="connsiteY3-148" fmla="*/ 9962 h 10000"/>
              <a:gd name="connsiteX4-149" fmla="*/ 9972 w 10001"/>
              <a:gd name="connsiteY4-150" fmla="*/ 10000 h 10000"/>
              <a:gd name="connsiteX5-151" fmla="*/ 9995 w 10001"/>
              <a:gd name="connsiteY5-152" fmla="*/ 5745 h 10000"/>
              <a:gd name="connsiteX6-153" fmla="*/ 9977 w 10001"/>
              <a:gd name="connsiteY6-154" fmla="*/ 0 h 10000"/>
              <a:gd name="connsiteX0-155" fmla="*/ 9977 w 10001"/>
              <a:gd name="connsiteY0-156" fmla="*/ 0 h 10000"/>
              <a:gd name="connsiteX1-157" fmla="*/ 0 w 10001"/>
              <a:gd name="connsiteY1-158" fmla="*/ 0 h 10000"/>
              <a:gd name="connsiteX2-159" fmla="*/ 280 w 10001"/>
              <a:gd name="connsiteY2-160" fmla="*/ 5005 h 10000"/>
              <a:gd name="connsiteX3-161" fmla="*/ 0 w 10001"/>
              <a:gd name="connsiteY3-162" fmla="*/ 9962 h 10000"/>
              <a:gd name="connsiteX4-163" fmla="*/ 9972 w 10001"/>
              <a:gd name="connsiteY4-164" fmla="*/ 10000 h 10000"/>
              <a:gd name="connsiteX5-165" fmla="*/ 9995 w 10001"/>
              <a:gd name="connsiteY5-166" fmla="*/ 5745 h 10000"/>
              <a:gd name="connsiteX6-167" fmla="*/ 9977 w 10001"/>
              <a:gd name="connsiteY6-168" fmla="*/ 0 h 10000"/>
              <a:gd name="connsiteX0-169" fmla="*/ 9977 w 10001"/>
              <a:gd name="connsiteY0-170" fmla="*/ 0 h 10000"/>
              <a:gd name="connsiteX1-171" fmla="*/ 0 w 10001"/>
              <a:gd name="connsiteY1-172" fmla="*/ 0 h 10000"/>
              <a:gd name="connsiteX2-173" fmla="*/ 280 w 10001"/>
              <a:gd name="connsiteY2-174" fmla="*/ 5005 h 10000"/>
              <a:gd name="connsiteX3-175" fmla="*/ 0 w 10001"/>
              <a:gd name="connsiteY3-176" fmla="*/ 9962 h 10000"/>
              <a:gd name="connsiteX4-177" fmla="*/ 9972 w 10001"/>
              <a:gd name="connsiteY4-178" fmla="*/ 10000 h 10000"/>
              <a:gd name="connsiteX5-179" fmla="*/ 9995 w 10001"/>
              <a:gd name="connsiteY5-180" fmla="*/ 5745 h 10000"/>
              <a:gd name="connsiteX6-181" fmla="*/ 9977 w 10001"/>
              <a:gd name="connsiteY6-182" fmla="*/ 0 h 10000"/>
              <a:gd name="connsiteX0-183" fmla="*/ 9977 w 9995"/>
              <a:gd name="connsiteY0-184" fmla="*/ 0 h 10000"/>
              <a:gd name="connsiteX1-185" fmla="*/ 0 w 9995"/>
              <a:gd name="connsiteY1-186" fmla="*/ 0 h 10000"/>
              <a:gd name="connsiteX2-187" fmla="*/ 280 w 9995"/>
              <a:gd name="connsiteY2-188" fmla="*/ 5005 h 10000"/>
              <a:gd name="connsiteX3-189" fmla="*/ 0 w 9995"/>
              <a:gd name="connsiteY3-190" fmla="*/ 9962 h 10000"/>
              <a:gd name="connsiteX4-191" fmla="*/ 9972 w 9995"/>
              <a:gd name="connsiteY4-192" fmla="*/ 10000 h 10000"/>
              <a:gd name="connsiteX5-193" fmla="*/ 9995 w 9995"/>
              <a:gd name="connsiteY5-194" fmla="*/ 5745 h 10000"/>
              <a:gd name="connsiteX6-195" fmla="*/ 9977 w 9995"/>
              <a:gd name="connsiteY6-196" fmla="*/ 0 h 10000"/>
              <a:gd name="connsiteX0-197" fmla="*/ 9999 w 10000"/>
              <a:gd name="connsiteY0-198" fmla="*/ 0 h 10000"/>
              <a:gd name="connsiteX1-199" fmla="*/ 0 w 10000"/>
              <a:gd name="connsiteY1-200" fmla="*/ 0 h 10000"/>
              <a:gd name="connsiteX2-201" fmla="*/ 280 w 10000"/>
              <a:gd name="connsiteY2-202" fmla="*/ 5005 h 10000"/>
              <a:gd name="connsiteX3-203" fmla="*/ 0 w 10000"/>
              <a:gd name="connsiteY3-204" fmla="*/ 9962 h 10000"/>
              <a:gd name="connsiteX4-205" fmla="*/ 9977 w 10000"/>
              <a:gd name="connsiteY4-206" fmla="*/ 10000 h 10000"/>
              <a:gd name="connsiteX5-207" fmla="*/ 10000 w 10000"/>
              <a:gd name="connsiteY5-208" fmla="*/ 5745 h 10000"/>
              <a:gd name="connsiteX6-209" fmla="*/ 9999 w 10000"/>
              <a:gd name="connsiteY6-210" fmla="*/ 0 h 10000"/>
              <a:gd name="connsiteX0-211" fmla="*/ 9999 w 10004"/>
              <a:gd name="connsiteY0-212" fmla="*/ 0 h 10000"/>
              <a:gd name="connsiteX1-213" fmla="*/ 0 w 10004"/>
              <a:gd name="connsiteY1-214" fmla="*/ 0 h 10000"/>
              <a:gd name="connsiteX2-215" fmla="*/ 280 w 10004"/>
              <a:gd name="connsiteY2-216" fmla="*/ 5005 h 10000"/>
              <a:gd name="connsiteX3-217" fmla="*/ 0 w 10004"/>
              <a:gd name="connsiteY3-218" fmla="*/ 9962 h 10000"/>
              <a:gd name="connsiteX4-219" fmla="*/ 10000 w 10004"/>
              <a:gd name="connsiteY4-220" fmla="*/ 10000 h 10000"/>
              <a:gd name="connsiteX5-221" fmla="*/ 10000 w 10004"/>
              <a:gd name="connsiteY5-222" fmla="*/ 5745 h 10000"/>
              <a:gd name="connsiteX6-223" fmla="*/ 9999 w 10004"/>
              <a:gd name="connsiteY6-224" fmla="*/ 0 h 10000"/>
              <a:gd name="connsiteX0-225" fmla="*/ 9999 w 10000"/>
              <a:gd name="connsiteY0-226" fmla="*/ 0 h 10000"/>
              <a:gd name="connsiteX1-227" fmla="*/ 0 w 10000"/>
              <a:gd name="connsiteY1-228" fmla="*/ 0 h 10000"/>
              <a:gd name="connsiteX2-229" fmla="*/ 280 w 10000"/>
              <a:gd name="connsiteY2-230" fmla="*/ 5005 h 10000"/>
              <a:gd name="connsiteX3-231" fmla="*/ 0 w 10000"/>
              <a:gd name="connsiteY3-232" fmla="*/ 9962 h 10000"/>
              <a:gd name="connsiteX4-233" fmla="*/ 10000 w 10000"/>
              <a:gd name="connsiteY4-234" fmla="*/ 10000 h 10000"/>
              <a:gd name="connsiteX5-235" fmla="*/ 10000 w 10000"/>
              <a:gd name="connsiteY5-236" fmla="*/ 5745 h 10000"/>
              <a:gd name="connsiteX6-237" fmla="*/ 9999 w 10000"/>
              <a:gd name="connsiteY6-238" fmla="*/ 0 h 10000"/>
              <a:gd name="connsiteX0-239" fmla="*/ 14796 w 14796"/>
              <a:gd name="connsiteY0-240" fmla="*/ 0 h 10000"/>
              <a:gd name="connsiteX1-241" fmla="*/ 0 w 14796"/>
              <a:gd name="connsiteY1-242" fmla="*/ 0 h 10000"/>
              <a:gd name="connsiteX2-243" fmla="*/ 280 w 14796"/>
              <a:gd name="connsiteY2-244" fmla="*/ 5005 h 10000"/>
              <a:gd name="connsiteX3-245" fmla="*/ 0 w 14796"/>
              <a:gd name="connsiteY3-246" fmla="*/ 9962 h 10000"/>
              <a:gd name="connsiteX4-247" fmla="*/ 10000 w 14796"/>
              <a:gd name="connsiteY4-248" fmla="*/ 10000 h 10000"/>
              <a:gd name="connsiteX5-249" fmla="*/ 10000 w 14796"/>
              <a:gd name="connsiteY5-250" fmla="*/ 5745 h 10000"/>
              <a:gd name="connsiteX6-251" fmla="*/ 14796 w 14796"/>
              <a:gd name="connsiteY6-252" fmla="*/ 0 h 10000"/>
              <a:gd name="connsiteX0-253" fmla="*/ 14796 w 14796"/>
              <a:gd name="connsiteY0-254" fmla="*/ 0 h 9968"/>
              <a:gd name="connsiteX1-255" fmla="*/ 0 w 14796"/>
              <a:gd name="connsiteY1-256" fmla="*/ 0 h 9968"/>
              <a:gd name="connsiteX2-257" fmla="*/ 280 w 14796"/>
              <a:gd name="connsiteY2-258" fmla="*/ 5005 h 9968"/>
              <a:gd name="connsiteX3-259" fmla="*/ 0 w 14796"/>
              <a:gd name="connsiteY3-260" fmla="*/ 9962 h 9968"/>
              <a:gd name="connsiteX4-261" fmla="*/ 14788 w 14796"/>
              <a:gd name="connsiteY4-262" fmla="*/ 9968 h 9968"/>
              <a:gd name="connsiteX5-263" fmla="*/ 10000 w 14796"/>
              <a:gd name="connsiteY5-264" fmla="*/ 5745 h 9968"/>
              <a:gd name="connsiteX6-265" fmla="*/ 14796 w 14796"/>
              <a:gd name="connsiteY6-266" fmla="*/ 0 h 9968"/>
              <a:gd name="connsiteX0-267" fmla="*/ 10000 w 10000"/>
              <a:gd name="connsiteY0-268" fmla="*/ 0 h 10000"/>
              <a:gd name="connsiteX1-269" fmla="*/ 0 w 10000"/>
              <a:gd name="connsiteY1-270" fmla="*/ 0 h 10000"/>
              <a:gd name="connsiteX2-271" fmla="*/ 189 w 10000"/>
              <a:gd name="connsiteY2-272" fmla="*/ 5021 h 10000"/>
              <a:gd name="connsiteX3-273" fmla="*/ 0 w 10000"/>
              <a:gd name="connsiteY3-274" fmla="*/ 9994 h 10000"/>
              <a:gd name="connsiteX4-275" fmla="*/ 9995 w 10000"/>
              <a:gd name="connsiteY4-276" fmla="*/ 10000 h 10000"/>
              <a:gd name="connsiteX5-277" fmla="*/ 9998 w 10000"/>
              <a:gd name="connsiteY5-278" fmla="*/ 6152 h 10000"/>
              <a:gd name="connsiteX6-279" fmla="*/ 10000 w 10000"/>
              <a:gd name="connsiteY6-280" fmla="*/ 0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0000" h="10000">
                <a:moveTo>
                  <a:pt x="10000" y="0"/>
                </a:moveTo>
                <a:lnTo>
                  <a:pt x="0" y="0"/>
                </a:lnTo>
                <a:cubicBezTo>
                  <a:pt x="62" y="1674"/>
                  <a:pt x="124" y="3347"/>
                  <a:pt x="189" y="5021"/>
                </a:cubicBezTo>
                <a:cubicBezTo>
                  <a:pt x="124" y="6679"/>
                  <a:pt x="62" y="8336"/>
                  <a:pt x="0" y="9994"/>
                </a:cubicBezTo>
                <a:lnTo>
                  <a:pt x="9995" y="10000"/>
                </a:lnTo>
                <a:cubicBezTo>
                  <a:pt x="9993" y="8184"/>
                  <a:pt x="9998" y="8051"/>
                  <a:pt x="9998" y="6152"/>
                </a:cubicBezTo>
                <a:cubicBezTo>
                  <a:pt x="9996" y="3296"/>
                  <a:pt x="10001" y="2674"/>
                  <a:pt x="10000" y="0"/>
                </a:cubicBez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latin typeface="+mn-ea"/>
              <a:ea typeface="+mn-ea"/>
            </a:endParaRPr>
          </a:p>
        </p:txBody>
      </p:sp>
      <p:sp>
        <p:nvSpPr>
          <p:cNvPr id="19" name="Freeform 11"/>
          <p:cNvSpPr/>
          <p:nvPr userDrawn="1"/>
        </p:nvSpPr>
        <p:spPr bwMode="auto">
          <a:xfrm>
            <a:off x="310766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latin typeface="+mn-ea"/>
              <a:ea typeface="+mn-ea"/>
            </a:endParaRPr>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203.xml><?xml version="1.0" encoding="utf-8"?>
<p:sldLayout xmlns:a="http://schemas.openxmlformats.org/drawingml/2006/main" xmlns:r="http://schemas.openxmlformats.org/officeDocument/2006/relationships" xmlns:p="http://schemas.openxmlformats.org/presentationml/2006/main" userDrawn="1">
  <p:cSld name="4#目标">
    <p:spTree>
      <p:nvGrpSpPr>
        <p:cNvPr id="1" name=""/>
        <p:cNvGrpSpPr/>
        <p:nvPr/>
      </p:nvGrpSpPr>
      <p:grpSpPr>
        <a:xfrm>
          <a:off x="0" y="0"/>
          <a:ext cx="0" cy="0"/>
          <a:chOff x="0" y="0"/>
          <a:chExt cx="0" cy="0"/>
        </a:xfrm>
      </p:grpSpPr>
      <p:sp>
        <p:nvSpPr>
          <p:cNvPr id="3" name="内容占位符 2"/>
          <p:cNvSpPr>
            <a:spLocks noGrp="1"/>
          </p:cNvSpPr>
          <p:nvPr>
            <p:ph idx="1" hasCustomPrompt="1"/>
          </p:nvPr>
        </p:nvSpPr>
        <p:spPr>
          <a:xfrm>
            <a:off x="912284" y="1233487"/>
            <a:ext cx="10558800" cy="4680000"/>
          </a:xfrm>
        </p:spPr>
        <p:txBody>
          <a:bodyPr/>
          <a:lstStyle>
            <a:lvl1pPr marL="301625" marR="0" indent="-301625" algn="just" defTabSz="802005" rtl="0" eaLnBrk="1" fontAlgn="base" latinLnBrk="0" hangingPunct="1">
              <a:lnSpc>
                <a:spcPct val="140000"/>
              </a:lnSpc>
              <a:spcBef>
                <a:spcPct val="30000"/>
              </a:spcBef>
              <a:spcAft>
                <a:spcPct val="0"/>
              </a:spcAft>
              <a:buClr>
                <a:srgbClr val="808080"/>
              </a:buClr>
              <a:buSzPct val="60000"/>
              <a:buFont typeface="Wingdings" panose="05000000000000000000" pitchFamily="2" charset="2"/>
              <a:buChar char="l"/>
              <a:defRPr>
                <a:latin typeface="+mn-ea"/>
                <a:ea typeface="+mn-ea"/>
                <a:cs typeface="Arial" panose="020B0604020202020204" pitchFamily="34" charset="0"/>
              </a:defRPr>
            </a:lvl1pPr>
            <a:lvl2pPr algn="just" eaLnBrk="1" hangingPunct="1">
              <a:defRPr>
                <a:latin typeface="+mn-ea"/>
                <a:ea typeface="+mn-ea"/>
                <a:cs typeface="Arial" panose="020B0604020202020204" pitchFamily="34" charset="0"/>
              </a:defRPr>
            </a:lvl2pPr>
            <a:lvl3pPr algn="just" eaLnBrk="1" hangingPunct="1">
              <a:defRPr>
                <a:latin typeface="+mn-ea"/>
                <a:ea typeface="+mn-ea"/>
                <a:cs typeface="Arial" panose="020B0604020202020204" pitchFamily="34" charset="0"/>
              </a:defRPr>
            </a:lvl3pPr>
            <a:lvl4pPr algn="just" eaLnBrk="1" hangingPunct="1">
              <a:defRPr>
                <a:latin typeface="+mn-ea"/>
                <a:ea typeface="+mn-ea"/>
                <a:cs typeface="Arial" panose="020B0604020202020204" pitchFamily="34" charset="0"/>
              </a:defRPr>
            </a:lvl4pPr>
            <a:lvl5pPr algn="just" eaLnBrk="1" hangingPunct="1">
              <a:defRPr>
                <a:latin typeface="+mn-ea"/>
                <a:ea typeface="+mn-ea"/>
                <a:cs typeface="Arial" panose="020B0604020202020204" pitchFamily="34" charset="0"/>
              </a:defRPr>
            </a:lvl5pPr>
          </a:lstStyle>
          <a:p>
            <a:pPr marL="301625" marR="0" lvl="0" indent="-301625" algn="l" defTabSz="802005" rtl="0" eaLnBrk="0" fontAlgn="base" latinLnBrk="0" hangingPunct="0">
              <a:lnSpc>
                <a:spcPct val="140000"/>
              </a:lnSpc>
              <a:spcBef>
                <a:spcPct val="30000"/>
              </a:spcBef>
              <a:spcAft>
                <a:spcPct val="0"/>
              </a:spcAft>
              <a:buClr>
                <a:srgbClr val="808080"/>
              </a:buClr>
              <a:buSzPct val="60000"/>
              <a:buFont typeface="Wingdings" panose="05000000000000000000" pitchFamily="2" charset="2"/>
              <a:buChar char="l"/>
              <a:defRPr/>
            </a:pPr>
            <a:r>
              <a:rPr kumimoji="0" lang="zh-CN" altLang="en-US" sz="2200" b="0" i="0" u="none" strike="noStrike" kern="0" cap="none" spc="0" normalizeH="0" baseline="0" noProof="0" dirty="0">
                <a:ln>
                  <a:noFill/>
                </a:ln>
                <a:solidFill>
                  <a:srgbClr val="000000"/>
                </a:solidFill>
                <a:effectLst/>
                <a:uLnTx/>
                <a:uFillTx/>
                <a:latin typeface="+mn-lt"/>
                <a:ea typeface="+mn-ea"/>
                <a:cs typeface="+mn-cs"/>
              </a:rPr>
              <a:t>学完本课程后，您将能够：</a:t>
            </a:r>
            <a:endParaRPr kumimoji="0" lang="zh-CN" altLang="en-US" sz="2200" b="0" i="0" u="none" strike="noStrike" kern="0" cap="none" spc="0" normalizeH="0" baseline="0" noProof="0" dirty="0">
              <a:ln>
                <a:noFill/>
              </a:ln>
              <a:solidFill>
                <a:srgbClr val="000000"/>
              </a:solidFill>
              <a:effectLst/>
              <a:uLnTx/>
              <a:uFillTx/>
              <a:latin typeface="+mn-lt"/>
              <a:ea typeface="+mn-ea"/>
              <a:cs typeface="+mn-cs"/>
            </a:endParaRPr>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7" name="TextBox 10"/>
          <p:cNvSpPr txBox="1"/>
          <p:nvPr userDrawn="1"/>
        </p:nvSpPr>
        <p:spPr bwMode="auto">
          <a:xfrm>
            <a:off x="1595500" y="408779"/>
            <a:ext cx="1665402" cy="639559"/>
          </a:xfrm>
          <a:prstGeom prst="rect">
            <a:avLst/>
          </a:prstGeom>
          <a:noFill/>
          <a:ln w="9525">
            <a:noFill/>
            <a:miter lim="800000"/>
          </a:ln>
        </p:spPr>
        <p:txBody>
          <a:bodyPr wrap="square" lIns="99980" tIns="49987" rIns="99980" bIns="49987" rtlCol="0">
            <a:spAutoFit/>
          </a:bodyPr>
          <a:lstStyle/>
          <a:p>
            <a:pPr defTabSz="1001395" eaLnBrk="0" hangingPunct="0"/>
            <a:r>
              <a:rPr lang="zh-CN" altLang="en-US" sz="3500" b="1" dirty="0">
                <a:solidFill>
                  <a:schemeClr val="tx1">
                    <a:lumMod val="75000"/>
                    <a:lumOff val="25000"/>
                  </a:schemeClr>
                </a:solidFill>
                <a:latin typeface="+mn-ea"/>
                <a:ea typeface="+mn-ea"/>
                <a:cs typeface="Arial" panose="020B0604020202020204" pitchFamily="34" charset="0"/>
              </a:rPr>
              <a:t>目标</a:t>
            </a:r>
            <a:endParaRPr lang="en-US" altLang="zh-CN" sz="3500" b="1" dirty="0">
              <a:solidFill>
                <a:schemeClr val="tx1">
                  <a:lumMod val="75000"/>
                  <a:lumOff val="25000"/>
                </a:schemeClr>
              </a:solidFill>
              <a:latin typeface="+mn-ea"/>
              <a:ea typeface="+mn-ea"/>
              <a:cs typeface="Arial" panose="020B0604020202020204" pitchFamily="34" charset="0"/>
            </a:endParaRPr>
          </a:p>
        </p:txBody>
      </p:sp>
      <p:sp>
        <p:nvSpPr>
          <p:cNvPr id="8"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latin typeface="+mn-ea"/>
              <a:ea typeface="+mn-ea"/>
            </a:endParaRPr>
          </a:p>
        </p:txBody>
      </p:sp>
      <p:sp>
        <p:nvSpPr>
          <p:cNvPr id="9"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latin typeface="+mn-ea"/>
              <a:ea typeface="+mn-ea"/>
            </a:endParaRPr>
          </a:p>
        </p:txBody>
      </p:sp>
      <p:grpSp>
        <p:nvGrpSpPr>
          <p:cNvPr id="10" name="组合 9"/>
          <p:cNvGrpSpPr/>
          <p:nvPr userDrawn="1"/>
        </p:nvGrpSpPr>
        <p:grpSpPr>
          <a:xfrm>
            <a:off x="443372" y="440668"/>
            <a:ext cx="533970" cy="533470"/>
            <a:chOff x="2960687" y="4865687"/>
            <a:chExt cx="1698626" cy="1697038"/>
          </a:xfrm>
          <a:solidFill>
            <a:schemeClr val="bg1"/>
          </a:solidFill>
        </p:grpSpPr>
        <p:sp>
          <p:nvSpPr>
            <p:cNvPr id="11" name="Freeform 6"/>
            <p:cNvSpPr/>
            <p:nvPr/>
          </p:nvSpPr>
          <p:spPr bwMode="auto">
            <a:xfrm>
              <a:off x="2960687" y="5251450"/>
              <a:ext cx="1311275" cy="1311275"/>
            </a:xfrm>
            <a:custGeom>
              <a:avLst/>
              <a:gdLst>
                <a:gd name="T0" fmla="*/ 1114 w 1293"/>
                <a:gd name="T1" fmla="*/ 294 h 1293"/>
                <a:gd name="T2" fmla="*/ 1233 w 1293"/>
                <a:gd name="T3" fmla="*/ 647 h 1293"/>
                <a:gd name="T4" fmla="*/ 647 w 1293"/>
                <a:gd name="T5" fmla="*/ 1233 h 1293"/>
                <a:gd name="T6" fmla="*/ 60 w 1293"/>
                <a:gd name="T7" fmla="*/ 647 h 1293"/>
                <a:gd name="T8" fmla="*/ 647 w 1293"/>
                <a:gd name="T9" fmla="*/ 60 h 1293"/>
                <a:gd name="T10" fmla="*/ 1001 w 1293"/>
                <a:gd name="T11" fmla="*/ 180 h 1293"/>
                <a:gd name="T12" fmla="*/ 1044 w 1293"/>
                <a:gd name="T13" fmla="*/ 137 h 1293"/>
                <a:gd name="T14" fmla="*/ 647 w 1293"/>
                <a:gd name="T15" fmla="*/ 0 h 1293"/>
                <a:gd name="T16" fmla="*/ 0 w 1293"/>
                <a:gd name="T17" fmla="*/ 647 h 1293"/>
                <a:gd name="T18" fmla="*/ 647 w 1293"/>
                <a:gd name="T19" fmla="*/ 1293 h 1293"/>
                <a:gd name="T20" fmla="*/ 1293 w 1293"/>
                <a:gd name="T21" fmla="*/ 647 h 1293"/>
                <a:gd name="T22" fmla="*/ 1157 w 1293"/>
                <a:gd name="T23" fmla="*/ 251 h 1293"/>
                <a:gd name="T24" fmla="*/ 1114 w 1293"/>
                <a:gd name="T25" fmla="*/ 294 h 1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93" h="1293">
                  <a:moveTo>
                    <a:pt x="1114" y="294"/>
                  </a:moveTo>
                  <a:cubicBezTo>
                    <a:pt x="1189" y="392"/>
                    <a:pt x="1233" y="514"/>
                    <a:pt x="1233" y="647"/>
                  </a:cubicBezTo>
                  <a:cubicBezTo>
                    <a:pt x="1233" y="970"/>
                    <a:pt x="970" y="1233"/>
                    <a:pt x="647" y="1233"/>
                  </a:cubicBezTo>
                  <a:cubicBezTo>
                    <a:pt x="323" y="1233"/>
                    <a:pt x="60" y="970"/>
                    <a:pt x="60" y="647"/>
                  </a:cubicBezTo>
                  <a:cubicBezTo>
                    <a:pt x="60" y="323"/>
                    <a:pt x="323" y="60"/>
                    <a:pt x="647" y="60"/>
                  </a:cubicBezTo>
                  <a:cubicBezTo>
                    <a:pt x="780" y="60"/>
                    <a:pt x="903" y="105"/>
                    <a:pt x="1001" y="180"/>
                  </a:cubicBezTo>
                  <a:cubicBezTo>
                    <a:pt x="1044" y="137"/>
                    <a:pt x="1044" y="137"/>
                    <a:pt x="1044" y="137"/>
                  </a:cubicBezTo>
                  <a:cubicBezTo>
                    <a:pt x="934" y="52"/>
                    <a:pt x="796" y="0"/>
                    <a:pt x="647" y="0"/>
                  </a:cubicBezTo>
                  <a:cubicBezTo>
                    <a:pt x="290" y="0"/>
                    <a:pt x="0" y="290"/>
                    <a:pt x="0" y="647"/>
                  </a:cubicBezTo>
                  <a:cubicBezTo>
                    <a:pt x="0" y="1003"/>
                    <a:pt x="290" y="1293"/>
                    <a:pt x="647" y="1293"/>
                  </a:cubicBezTo>
                  <a:cubicBezTo>
                    <a:pt x="1003" y="1293"/>
                    <a:pt x="1293" y="1003"/>
                    <a:pt x="1293" y="647"/>
                  </a:cubicBezTo>
                  <a:cubicBezTo>
                    <a:pt x="1293" y="498"/>
                    <a:pt x="1242" y="360"/>
                    <a:pt x="1157" y="251"/>
                  </a:cubicBezTo>
                  <a:lnTo>
                    <a:pt x="1114" y="29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12" name="Freeform 7"/>
            <p:cNvSpPr/>
            <p:nvPr/>
          </p:nvSpPr>
          <p:spPr bwMode="auto">
            <a:xfrm>
              <a:off x="3168650" y="5459413"/>
              <a:ext cx="895350" cy="895350"/>
            </a:xfrm>
            <a:custGeom>
              <a:avLst/>
              <a:gdLst>
                <a:gd name="T0" fmla="*/ 762 w 883"/>
                <a:gd name="T1" fmla="*/ 235 h 883"/>
                <a:gd name="T2" fmla="*/ 823 w 883"/>
                <a:gd name="T3" fmla="*/ 442 h 883"/>
                <a:gd name="T4" fmla="*/ 442 w 883"/>
                <a:gd name="T5" fmla="*/ 823 h 883"/>
                <a:gd name="T6" fmla="*/ 60 w 883"/>
                <a:gd name="T7" fmla="*/ 442 h 883"/>
                <a:gd name="T8" fmla="*/ 442 w 883"/>
                <a:gd name="T9" fmla="*/ 60 h 883"/>
                <a:gd name="T10" fmla="*/ 649 w 883"/>
                <a:gd name="T11" fmla="*/ 122 h 883"/>
                <a:gd name="T12" fmla="*/ 692 w 883"/>
                <a:gd name="T13" fmla="*/ 78 h 883"/>
                <a:gd name="T14" fmla="*/ 442 w 883"/>
                <a:gd name="T15" fmla="*/ 0 h 883"/>
                <a:gd name="T16" fmla="*/ 0 w 883"/>
                <a:gd name="T17" fmla="*/ 442 h 883"/>
                <a:gd name="T18" fmla="*/ 442 w 883"/>
                <a:gd name="T19" fmla="*/ 883 h 883"/>
                <a:gd name="T20" fmla="*/ 883 w 883"/>
                <a:gd name="T21" fmla="*/ 442 h 883"/>
                <a:gd name="T22" fmla="*/ 806 w 883"/>
                <a:gd name="T23" fmla="*/ 192 h 883"/>
                <a:gd name="T24" fmla="*/ 762 w 883"/>
                <a:gd name="T25" fmla="*/ 235 h 8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83" h="883">
                  <a:moveTo>
                    <a:pt x="762" y="235"/>
                  </a:moveTo>
                  <a:cubicBezTo>
                    <a:pt x="801" y="295"/>
                    <a:pt x="823" y="366"/>
                    <a:pt x="823" y="442"/>
                  </a:cubicBezTo>
                  <a:cubicBezTo>
                    <a:pt x="823" y="652"/>
                    <a:pt x="652" y="823"/>
                    <a:pt x="442" y="823"/>
                  </a:cubicBezTo>
                  <a:cubicBezTo>
                    <a:pt x="231" y="823"/>
                    <a:pt x="60" y="652"/>
                    <a:pt x="60" y="442"/>
                  </a:cubicBezTo>
                  <a:cubicBezTo>
                    <a:pt x="60" y="231"/>
                    <a:pt x="231" y="60"/>
                    <a:pt x="442" y="60"/>
                  </a:cubicBezTo>
                  <a:cubicBezTo>
                    <a:pt x="518" y="60"/>
                    <a:pt x="589" y="83"/>
                    <a:pt x="649" y="122"/>
                  </a:cubicBezTo>
                  <a:cubicBezTo>
                    <a:pt x="692" y="78"/>
                    <a:pt x="692" y="78"/>
                    <a:pt x="692" y="78"/>
                  </a:cubicBezTo>
                  <a:cubicBezTo>
                    <a:pt x="621" y="29"/>
                    <a:pt x="535" y="0"/>
                    <a:pt x="442" y="0"/>
                  </a:cubicBezTo>
                  <a:cubicBezTo>
                    <a:pt x="198" y="0"/>
                    <a:pt x="0" y="198"/>
                    <a:pt x="0" y="442"/>
                  </a:cubicBezTo>
                  <a:cubicBezTo>
                    <a:pt x="0" y="685"/>
                    <a:pt x="198" y="883"/>
                    <a:pt x="442" y="883"/>
                  </a:cubicBezTo>
                  <a:cubicBezTo>
                    <a:pt x="685" y="883"/>
                    <a:pt x="883" y="685"/>
                    <a:pt x="883" y="442"/>
                  </a:cubicBezTo>
                  <a:cubicBezTo>
                    <a:pt x="883" y="349"/>
                    <a:pt x="855" y="263"/>
                    <a:pt x="806" y="192"/>
                  </a:cubicBezTo>
                  <a:lnTo>
                    <a:pt x="762" y="2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13" name="Freeform 8"/>
            <p:cNvSpPr/>
            <p:nvPr/>
          </p:nvSpPr>
          <p:spPr bwMode="auto">
            <a:xfrm>
              <a:off x="3384550" y="5675313"/>
              <a:ext cx="463550" cy="463550"/>
            </a:xfrm>
            <a:custGeom>
              <a:avLst/>
              <a:gdLst>
                <a:gd name="T0" fmla="*/ 390 w 457"/>
                <a:gd name="T1" fmla="*/ 181 h 457"/>
                <a:gd name="T2" fmla="*/ 397 w 457"/>
                <a:gd name="T3" fmla="*/ 229 h 457"/>
                <a:gd name="T4" fmla="*/ 229 w 457"/>
                <a:gd name="T5" fmla="*/ 397 h 457"/>
                <a:gd name="T6" fmla="*/ 60 w 457"/>
                <a:gd name="T7" fmla="*/ 229 h 457"/>
                <a:gd name="T8" fmla="*/ 229 w 457"/>
                <a:gd name="T9" fmla="*/ 60 h 457"/>
                <a:gd name="T10" fmla="*/ 277 w 457"/>
                <a:gd name="T11" fmla="*/ 67 h 457"/>
                <a:gd name="T12" fmla="*/ 324 w 457"/>
                <a:gd name="T13" fmla="*/ 21 h 457"/>
                <a:gd name="T14" fmla="*/ 229 w 457"/>
                <a:gd name="T15" fmla="*/ 0 h 457"/>
                <a:gd name="T16" fmla="*/ 0 w 457"/>
                <a:gd name="T17" fmla="*/ 229 h 457"/>
                <a:gd name="T18" fmla="*/ 229 w 457"/>
                <a:gd name="T19" fmla="*/ 457 h 457"/>
                <a:gd name="T20" fmla="*/ 457 w 457"/>
                <a:gd name="T21" fmla="*/ 229 h 457"/>
                <a:gd name="T22" fmla="*/ 437 w 457"/>
                <a:gd name="T23" fmla="*/ 134 h 457"/>
                <a:gd name="T24" fmla="*/ 390 w 457"/>
                <a:gd name="T25" fmla="*/ 181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7" h="457">
                  <a:moveTo>
                    <a:pt x="390" y="181"/>
                  </a:moveTo>
                  <a:cubicBezTo>
                    <a:pt x="395" y="196"/>
                    <a:pt x="397" y="212"/>
                    <a:pt x="397" y="229"/>
                  </a:cubicBezTo>
                  <a:cubicBezTo>
                    <a:pt x="397" y="322"/>
                    <a:pt x="322" y="397"/>
                    <a:pt x="229" y="397"/>
                  </a:cubicBezTo>
                  <a:cubicBezTo>
                    <a:pt x="136" y="397"/>
                    <a:pt x="60" y="322"/>
                    <a:pt x="60" y="229"/>
                  </a:cubicBezTo>
                  <a:cubicBezTo>
                    <a:pt x="60" y="136"/>
                    <a:pt x="136" y="60"/>
                    <a:pt x="229" y="60"/>
                  </a:cubicBezTo>
                  <a:cubicBezTo>
                    <a:pt x="245" y="60"/>
                    <a:pt x="262" y="63"/>
                    <a:pt x="277" y="67"/>
                  </a:cubicBezTo>
                  <a:cubicBezTo>
                    <a:pt x="324" y="21"/>
                    <a:pt x="324" y="21"/>
                    <a:pt x="324" y="21"/>
                  </a:cubicBezTo>
                  <a:cubicBezTo>
                    <a:pt x="295" y="8"/>
                    <a:pt x="263" y="0"/>
                    <a:pt x="229" y="0"/>
                  </a:cubicBezTo>
                  <a:cubicBezTo>
                    <a:pt x="103" y="0"/>
                    <a:pt x="0" y="103"/>
                    <a:pt x="0" y="229"/>
                  </a:cubicBezTo>
                  <a:cubicBezTo>
                    <a:pt x="0" y="355"/>
                    <a:pt x="103" y="457"/>
                    <a:pt x="229" y="457"/>
                  </a:cubicBezTo>
                  <a:cubicBezTo>
                    <a:pt x="355" y="457"/>
                    <a:pt x="457" y="355"/>
                    <a:pt x="457" y="229"/>
                  </a:cubicBezTo>
                  <a:cubicBezTo>
                    <a:pt x="457" y="195"/>
                    <a:pt x="450" y="163"/>
                    <a:pt x="437" y="134"/>
                  </a:cubicBezTo>
                  <a:lnTo>
                    <a:pt x="390" y="18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14" name="Freeform 9"/>
            <p:cNvSpPr/>
            <p:nvPr/>
          </p:nvSpPr>
          <p:spPr bwMode="auto">
            <a:xfrm>
              <a:off x="3582988" y="5092700"/>
              <a:ext cx="850900" cy="844550"/>
            </a:xfrm>
            <a:custGeom>
              <a:avLst/>
              <a:gdLst>
                <a:gd name="T0" fmla="*/ 33 w 839"/>
                <a:gd name="T1" fmla="*/ 834 h 834"/>
                <a:gd name="T2" fmla="*/ 11 w 839"/>
                <a:gd name="T3" fmla="*/ 825 h 834"/>
                <a:gd name="T4" fmla="*/ 11 w 839"/>
                <a:gd name="T5" fmla="*/ 782 h 834"/>
                <a:gd name="T6" fmla="*/ 785 w 839"/>
                <a:gd name="T7" fmla="*/ 12 h 834"/>
                <a:gd name="T8" fmla="*/ 827 w 839"/>
                <a:gd name="T9" fmla="*/ 12 h 834"/>
                <a:gd name="T10" fmla="*/ 827 w 839"/>
                <a:gd name="T11" fmla="*/ 54 h 834"/>
                <a:gd name="T12" fmla="*/ 54 w 839"/>
                <a:gd name="T13" fmla="*/ 825 h 834"/>
                <a:gd name="T14" fmla="*/ 33 w 839"/>
                <a:gd name="T15" fmla="*/ 834 h 8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39" h="834">
                  <a:moveTo>
                    <a:pt x="33" y="834"/>
                  </a:moveTo>
                  <a:cubicBezTo>
                    <a:pt x="25" y="834"/>
                    <a:pt x="17" y="831"/>
                    <a:pt x="11" y="825"/>
                  </a:cubicBezTo>
                  <a:cubicBezTo>
                    <a:pt x="0" y="813"/>
                    <a:pt x="0" y="794"/>
                    <a:pt x="11" y="782"/>
                  </a:cubicBezTo>
                  <a:cubicBezTo>
                    <a:pt x="785" y="12"/>
                    <a:pt x="785" y="12"/>
                    <a:pt x="785" y="12"/>
                  </a:cubicBezTo>
                  <a:cubicBezTo>
                    <a:pt x="796" y="0"/>
                    <a:pt x="815" y="0"/>
                    <a:pt x="827" y="12"/>
                  </a:cubicBezTo>
                  <a:cubicBezTo>
                    <a:pt x="839" y="24"/>
                    <a:pt x="839" y="43"/>
                    <a:pt x="827" y="54"/>
                  </a:cubicBezTo>
                  <a:cubicBezTo>
                    <a:pt x="54" y="825"/>
                    <a:pt x="54" y="825"/>
                    <a:pt x="54" y="825"/>
                  </a:cubicBezTo>
                  <a:cubicBezTo>
                    <a:pt x="48" y="831"/>
                    <a:pt x="40" y="834"/>
                    <a:pt x="33" y="8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15" name="Freeform 10"/>
            <p:cNvSpPr>
              <a:spLocks noEditPoints="1"/>
            </p:cNvSpPr>
            <p:nvPr/>
          </p:nvSpPr>
          <p:spPr bwMode="auto">
            <a:xfrm>
              <a:off x="4140200" y="4865687"/>
              <a:ext cx="301625" cy="500063"/>
            </a:xfrm>
            <a:custGeom>
              <a:avLst/>
              <a:gdLst>
                <a:gd name="T0" fmla="*/ 50 w 298"/>
                <a:gd name="T1" fmla="*/ 492 h 492"/>
                <a:gd name="T2" fmla="*/ 40 w 298"/>
                <a:gd name="T3" fmla="*/ 490 h 492"/>
                <a:gd name="T4" fmla="*/ 20 w 298"/>
                <a:gd name="T5" fmla="*/ 464 h 492"/>
                <a:gd name="T6" fmla="*/ 1 w 298"/>
                <a:gd name="T7" fmla="*/ 252 h 492"/>
                <a:gd name="T8" fmla="*/ 10 w 298"/>
                <a:gd name="T9" fmla="*/ 228 h 492"/>
                <a:gd name="T10" fmla="*/ 227 w 298"/>
                <a:gd name="T11" fmla="*/ 11 h 492"/>
                <a:gd name="T12" fmla="*/ 259 w 298"/>
                <a:gd name="T13" fmla="*/ 4 h 492"/>
                <a:gd name="T14" fmla="*/ 278 w 298"/>
                <a:gd name="T15" fmla="*/ 29 h 492"/>
                <a:gd name="T16" fmla="*/ 297 w 298"/>
                <a:gd name="T17" fmla="*/ 242 h 492"/>
                <a:gd name="T18" fmla="*/ 289 w 298"/>
                <a:gd name="T19" fmla="*/ 266 h 492"/>
                <a:gd name="T20" fmla="*/ 71 w 298"/>
                <a:gd name="T21" fmla="*/ 483 h 492"/>
                <a:gd name="T22" fmla="*/ 50 w 298"/>
                <a:gd name="T23" fmla="*/ 492 h 492"/>
                <a:gd name="T24" fmla="*/ 62 w 298"/>
                <a:gd name="T25" fmla="*/ 260 h 492"/>
                <a:gd name="T26" fmla="*/ 74 w 298"/>
                <a:gd name="T27" fmla="*/ 395 h 492"/>
                <a:gd name="T28" fmla="*/ 236 w 298"/>
                <a:gd name="T29" fmla="*/ 233 h 492"/>
                <a:gd name="T30" fmla="*/ 224 w 298"/>
                <a:gd name="T31" fmla="*/ 99 h 492"/>
                <a:gd name="T32" fmla="*/ 62 w 298"/>
                <a:gd name="T33" fmla="*/ 260 h 4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8" h="492">
                  <a:moveTo>
                    <a:pt x="50" y="492"/>
                  </a:moveTo>
                  <a:cubicBezTo>
                    <a:pt x="46" y="492"/>
                    <a:pt x="43" y="491"/>
                    <a:pt x="40" y="490"/>
                  </a:cubicBezTo>
                  <a:cubicBezTo>
                    <a:pt x="29" y="486"/>
                    <a:pt x="21" y="476"/>
                    <a:pt x="20" y="464"/>
                  </a:cubicBezTo>
                  <a:cubicBezTo>
                    <a:pt x="1" y="252"/>
                    <a:pt x="1" y="252"/>
                    <a:pt x="1" y="252"/>
                  </a:cubicBezTo>
                  <a:cubicBezTo>
                    <a:pt x="0" y="243"/>
                    <a:pt x="3" y="234"/>
                    <a:pt x="10" y="228"/>
                  </a:cubicBezTo>
                  <a:cubicBezTo>
                    <a:pt x="227" y="11"/>
                    <a:pt x="227" y="11"/>
                    <a:pt x="227" y="11"/>
                  </a:cubicBezTo>
                  <a:cubicBezTo>
                    <a:pt x="235" y="2"/>
                    <a:pt x="248" y="0"/>
                    <a:pt x="259" y="4"/>
                  </a:cubicBezTo>
                  <a:cubicBezTo>
                    <a:pt x="270" y="7"/>
                    <a:pt x="277" y="17"/>
                    <a:pt x="278" y="29"/>
                  </a:cubicBezTo>
                  <a:cubicBezTo>
                    <a:pt x="297" y="242"/>
                    <a:pt x="297" y="242"/>
                    <a:pt x="297" y="242"/>
                  </a:cubicBezTo>
                  <a:cubicBezTo>
                    <a:pt x="298" y="251"/>
                    <a:pt x="295" y="259"/>
                    <a:pt x="289" y="266"/>
                  </a:cubicBezTo>
                  <a:cubicBezTo>
                    <a:pt x="71" y="483"/>
                    <a:pt x="71" y="483"/>
                    <a:pt x="71" y="483"/>
                  </a:cubicBezTo>
                  <a:cubicBezTo>
                    <a:pt x="65" y="489"/>
                    <a:pt x="58" y="492"/>
                    <a:pt x="50" y="492"/>
                  </a:cubicBezTo>
                  <a:close/>
                  <a:moveTo>
                    <a:pt x="62" y="260"/>
                  </a:moveTo>
                  <a:cubicBezTo>
                    <a:pt x="74" y="395"/>
                    <a:pt x="74" y="395"/>
                    <a:pt x="74" y="395"/>
                  </a:cubicBezTo>
                  <a:cubicBezTo>
                    <a:pt x="236" y="233"/>
                    <a:pt x="236" y="233"/>
                    <a:pt x="236" y="233"/>
                  </a:cubicBezTo>
                  <a:cubicBezTo>
                    <a:pt x="224" y="99"/>
                    <a:pt x="224" y="99"/>
                    <a:pt x="224" y="99"/>
                  </a:cubicBezTo>
                  <a:lnTo>
                    <a:pt x="62" y="26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16" name="Freeform 11"/>
            <p:cNvSpPr>
              <a:spLocks noEditPoints="1"/>
            </p:cNvSpPr>
            <p:nvPr/>
          </p:nvSpPr>
          <p:spPr bwMode="auto">
            <a:xfrm>
              <a:off x="4157663" y="5083175"/>
              <a:ext cx="501650" cy="301625"/>
            </a:xfrm>
            <a:custGeom>
              <a:avLst/>
              <a:gdLst>
                <a:gd name="T0" fmla="*/ 245 w 494"/>
                <a:gd name="T1" fmla="*/ 297 h 297"/>
                <a:gd name="T2" fmla="*/ 242 w 494"/>
                <a:gd name="T3" fmla="*/ 296 h 297"/>
                <a:gd name="T4" fmla="*/ 29 w 494"/>
                <a:gd name="T5" fmla="*/ 278 h 297"/>
                <a:gd name="T6" fmla="*/ 4 w 494"/>
                <a:gd name="T7" fmla="*/ 258 h 297"/>
                <a:gd name="T8" fmla="*/ 11 w 494"/>
                <a:gd name="T9" fmla="*/ 226 h 297"/>
                <a:gd name="T10" fmla="*/ 228 w 494"/>
                <a:gd name="T11" fmla="*/ 9 h 297"/>
                <a:gd name="T12" fmla="*/ 252 w 494"/>
                <a:gd name="T13" fmla="*/ 0 h 297"/>
                <a:gd name="T14" fmla="*/ 464 w 494"/>
                <a:gd name="T15" fmla="*/ 19 h 297"/>
                <a:gd name="T16" fmla="*/ 490 w 494"/>
                <a:gd name="T17" fmla="*/ 39 h 297"/>
                <a:gd name="T18" fmla="*/ 483 w 494"/>
                <a:gd name="T19" fmla="*/ 70 h 297"/>
                <a:gd name="T20" fmla="*/ 266 w 494"/>
                <a:gd name="T21" fmla="*/ 288 h 297"/>
                <a:gd name="T22" fmla="*/ 245 w 494"/>
                <a:gd name="T23" fmla="*/ 297 h 297"/>
                <a:gd name="T24" fmla="*/ 99 w 494"/>
                <a:gd name="T25" fmla="*/ 223 h 297"/>
                <a:gd name="T26" fmla="*/ 233 w 494"/>
                <a:gd name="T27" fmla="*/ 235 h 297"/>
                <a:gd name="T28" fmla="*/ 395 w 494"/>
                <a:gd name="T29" fmla="*/ 73 h 297"/>
                <a:gd name="T30" fmla="*/ 261 w 494"/>
                <a:gd name="T31" fmla="*/ 62 h 297"/>
                <a:gd name="T32" fmla="*/ 99 w 494"/>
                <a:gd name="T33" fmla="*/ 223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94" h="297">
                  <a:moveTo>
                    <a:pt x="245" y="297"/>
                  </a:moveTo>
                  <a:cubicBezTo>
                    <a:pt x="244" y="297"/>
                    <a:pt x="243" y="297"/>
                    <a:pt x="242" y="296"/>
                  </a:cubicBezTo>
                  <a:cubicBezTo>
                    <a:pt x="29" y="278"/>
                    <a:pt x="29" y="278"/>
                    <a:pt x="29" y="278"/>
                  </a:cubicBezTo>
                  <a:cubicBezTo>
                    <a:pt x="18" y="277"/>
                    <a:pt x="8" y="269"/>
                    <a:pt x="4" y="258"/>
                  </a:cubicBezTo>
                  <a:cubicBezTo>
                    <a:pt x="0" y="247"/>
                    <a:pt x="2" y="235"/>
                    <a:pt x="11" y="226"/>
                  </a:cubicBezTo>
                  <a:cubicBezTo>
                    <a:pt x="228" y="9"/>
                    <a:pt x="228" y="9"/>
                    <a:pt x="228" y="9"/>
                  </a:cubicBezTo>
                  <a:cubicBezTo>
                    <a:pt x="234" y="3"/>
                    <a:pt x="243" y="0"/>
                    <a:pt x="252" y="0"/>
                  </a:cubicBezTo>
                  <a:cubicBezTo>
                    <a:pt x="464" y="19"/>
                    <a:pt x="464" y="19"/>
                    <a:pt x="464" y="19"/>
                  </a:cubicBezTo>
                  <a:cubicBezTo>
                    <a:pt x="476" y="20"/>
                    <a:pt x="486" y="28"/>
                    <a:pt x="490" y="39"/>
                  </a:cubicBezTo>
                  <a:cubicBezTo>
                    <a:pt x="494" y="50"/>
                    <a:pt x="491" y="62"/>
                    <a:pt x="483" y="70"/>
                  </a:cubicBezTo>
                  <a:cubicBezTo>
                    <a:pt x="266" y="288"/>
                    <a:pt x="266" y="288"/>
                    <a:pt x="266" y="288"/>
                  </a:cubicBezTo>
                  <a:cubicBezTo>
                    <a:pt x="260" y="293"/>
                    <a:pt x="252" y="297"/>
                    <a:pt x="245" y="297"/>
                  </a:cubicBezTo>
                  <a:close/>
                  <a:moveTo>
                    <a:pt x="99" y="223"/>
                  </a:moveTo>
                  <a:cubicBezTo>
                    <a:pt x="233" y="235"/>
                    <a:pt x="233" y="235"/>
                    <a:pt x="233" y="235"/>
                  </a:cubicBezTo>
                  <a:cubicBezTo>
                    <a:pt x="395" y="73"/>
                    <a:pt x="395" y="73"/>
                    <a:pt x="395" y="73"/>
                  </a:cubicBezTo>
                  <a:cubicBezTo>
                    <a:pt x="261" y="62"/>
                    <a:pt x="261" y="62"/>
                    <a:pt x="261" y="62"/>
                  </a:cubicBezTo>
                  <a:lnTo>
                    <a:pt x="99" y="22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a typeface="+mn-ea"/>
              </a:endParaRPr>
            </a:p>
          </p:txBody>
        </p:sp>
      </p:grpSp>
      <p:sp>
        <p:nvSpPr>
          <p:cNvPr id="18" name="Freeform 6"/>
          <p:cNvSpPr/>
          <p:nvPr userDrawn="1"/>
        </p:nvSpPr>
        <p:spPr bwMode="auto">
          <a:xfrm>
            <a:off x="3213039" y="296368"/>
            <a:ext cx="8978961" cy="864888"/>
          </a:xfrm>
          <a:custGeom>
            <a:avLst/>
            <a:gdLst>
              <a:gd name="T0" fmla="*/ 6409 w 6533"/>
              <a:gd name="T1" fmla="*/ 0 h 617"/>
              <a:gd name="T2" fmla="*/ 0 w 6533"/>
              <a:gd name="T3" fmla="*/ 0 h 617"/>
              <a:gd name="T4" fmla="*/ 126 w 6533"/>
              <a:gd name="T5" fmla="*/ 310 h 617"/>
              <a:gd name="T6" fmla="*/ 0 w 6533"/>
              <a:gd name="T7" fmla="*/ 617 h 617"/>
              <a:gd name="T8" fmla="*/ 6409 w 6533"/>
              <a:gd name="T9" fmla="*/ 617 h 617"/>
              <a:gd name="T10" fmla="*/ 6533 w 6533"/>
              <a:gd name="T11" fmla="*/ 310 h 617"/>
              <a:gd name="T12" fmla="*/ 6409 w 6533"/>
              <a:gd name="T13" fmla="*/ 0 h 617"/>
              <a:gd name="connsiteX0" fmla="*/ 9810 w 9810"/>
              <a:gd name="connsiteY0" fmla="*/ 0 h 10000"/>
              <a:gd name="connsiteX1" fmla="*/ 0 w 9810"/>
              <a:gd name="connsiteY1" fmla="*/ 0 h 10000"/>
              <a:gd name="connsiteX2" fmla="*/ 193 w 9810"/>
              <a:gd name="connsiteY2" fmla="*/ 5024 h 10000"/>
              <a:gd name="connsiteX3" fmla="*/ 0 w 9810"/>
              <a:gd name="connsiteY3" fmla="*/ 10000 h 10000"/>
              <a:gd name="connsiteX4" fmla="*/ 9810 w 9810"/>
              <a:gd name="connsiteY4" fmla="*/ 10000 h 10000"/>
              <a:gd name="connsiteX5" fmla="*/ 7589 w 9810"/>
              <a:gd name="connsiteY5" fmla="*/ 5574 h 10000"/>
              <a:gd name="connsiteX6" fmla="*/ 9810 w 9810"/>
              <a:gd name="connsiteY6" fmla="*/ 0 h 10000"/>
              <a:gd name="connsiteX0-1" fmla="*/ 7021 w 10000"/>
              <a:gd name="connsiteY0-2" fmla="*/ 0 h 10000"/>
              <a:gd name="connsiteX1-3" fmla="*/ 0 w 10000"/>
              <a:gd name="connsiteY1-4" fmla="*/ 0 h 10000"/>
              <a:gd name="connsiteX2-5" fmla="*/ 197 w 10000"/>
              <a:gd name="connsiteY2-6" fmla="*/ 5024 h 10000"/>
              <a:gd name="connsiteX3-7" fmla="*/ 0 w 10000"/>
              <a:gd name="connsiteY3-8" fmla="*/ 10000 h 10000"/>
              <a:gd name="connsiteX4-9" fmla="*/ 10000 w 10000"/>
              <a:gd name="connsiteY4-10" fmla="*/ 10000 h 10000"/>
              <a:gd name="connsiteX5-11" fmla="*/ 7736 w 10000"/>
              <a:gd name="connsiteY5-12" fmla="*/ 5574 h 10000"/>
              <a:gd name="connsiteX6-13" fmla="*/ 7021 w 10000"/>
              <a:gd name="connsiteY6-14" fmla="*/ 0 h 10000"/>
              <a:gd name="connsiteX0-15" fmla="*/ 7021 w 7736"/>
              <a:gd name="connsiteY0-16" fmla="*/ 0 h 10038"/>
              <a:gd name="connsiteX1-17" fmla="*/ 0 w 7736"/>
              <a:gd name="connsiteY1-18" fmla="*/ 0 h 10038"/>
              <a:gd name="connsiteX2-19" fmla="*/ 197 w 7736"/>
              <a:gd name="connsiteY2-20" fmla="*/ 5024 h 10038"/>
              <a:gd name="connsiteX3-21" fmla="*/ 0 w 7736"/>
              <a:gd name="connsiteY3-22" fmla="*/ 10000 h 10038"/>
              <a:gd name="connsiteX4-23" fmla="*/ 7017 w 7736"/>
              <a:gd name="connsiteY4-24" fmla="*/ 10038 h 10038"/>
              <a:gd name="connsiteX5-25" fmla="*/ 7736 w 7736"/>
              <a:gd name="connsiteY5-26" fmla="*/ 5574 h 10038"/>
              <a:gd name="connsiteX6-27" fmla="*/ 7021 w 7736"/>
              <a:gd name="connsiteY6-28" fmla="*/ 0 h 10038"/>
              <a:gd name="connsiteX0-29" fmla="*/ 9076 w 9316"/>
              <a:gd name="connsiteY0-30" fmla="*/ 0 h 10000"/>
              <a:gd name="connsiteX1-31" fmla="*/ 0 w 9316"/>
              <a:gd name="connsiteY1-32" fmla="*/ 0 h 10000"/>
              <a:gd name="connsiteX2-33" fmla="*/ 255 w 9316"/>
              <a:gd name="connsiteY2-34" fmla="*/ 5005 h 10000"/>
              <a:gd name="connsiteX3-35" fmla="*/ 0 w 9316"/>
              <a:gd name="connsiteY3-36" fmla="*/ 9962 h 10000"/>
              <a:gd name="connsiteX4-37" fmla="*/ 9071 w 9316"/>
              <a:gd name="connsiteY4-38" fmla="*/ 10000 h 10000"/>
              <a:gd name="connsiteX5-39" fmla="*/ 9316 w 9316"/>
              <a:gd name="connsiteY5-40" fmla="*/ 5668 h 10000"/>
              <a:gd name="connsiteX6-41" fmla="*/ 9076 w 9316"/>
              <a:gd name="connsiteY6-42" fmla="*/ 0 h 10000"/>
              <a:gd name="connsiteX0-43" fmla="*/ 9742 w 10000"/>
              <a:gd name="connsiteY0-44" fmla="*/ 0 h 10000"/>
              <a:gd name="connsiteX1-45" fmla="*/ 0 w 10000"/>
              <a:gd name="connsiteY1-46" fmla="*/ 0 h 10000"/>
              <a:gd name="connsiteX2-47" fmla="*/ 274 w 10000"/>
              <a:gd name="connsiteY2-48" fmla="*/ 5005 h 10000"/>
              <a:gd name="connsiteX3-49" fmla="*/ 0 w 10000"/>
              <a:gd name="connsiteY3-50" fmla="*/ 9962 h 10000"/>
              <a:gd name="connsiteX4-51" fmla="*/ 9737 w 10000"/>
              <a:gd name="connsiteY4-52" fmla="*/ 10000 h 10000"/>
              <a:gd name="connsiteX5-53" fmla="*/ 10000 w 10000"/>
              <a:gd name="connsiteY5-54" fmla="*/ 5668 h 10000"/>
              <a:gd name="connsiteX6-55" fmla="*/ 9742 w 10000"/>
              <a:gd name="connsiteY6-56" fmla="*/ 0 h 10000"/>
              <a:gd name="connsiteX0-57" fmla="*/ 9742 w 9877"/>
              <a:gd name="connsiteY0-58" fmla="*/ 0 h 10000"/>
              <a:gd name="connsiteX1-59" fmla="*/ 0 w 9877"/>
              <a:gd name="connsiteY1-60" fmla="*/ 0 h 10000"/>
              <a:gd name="connsiteX2-61" fmla="*/ 274 w 9877"/>
              <a:gd name="connsiteY2-62" fmla="*/ 5005 h 10000"/>
              <a:gd name="connsiteX3-63" fmla="*/ 0 w 9877"/>
              <a:gd name="connsiteY3-64" fmla="*/ 9962 h 10000"/>
              <a:gd name="connsiteX4-65" fmla="*/ 9737 w 9877"/>
              <a:gd name="connsiteY4-66" fmla="*/ 10000 h 10000"/>
              <a:gd name="connsiteX5-67" fmla="*/ 9738 w 9877"/>
              <a:gd name="connsiteY5-68" fmla="*/ 5783 h 10000"/>
              <a:gd name="connsiteX6-69" fmla="*/ 9742 w 9877"/>
              <a:gd name="connsiteY6-70" fmla="*/ 0 h 10000"/>
              <a:gd name="connsiteX0-71" fmla="*/ 9863 w 9991"/>
              <a:gd name="connsiteY0-72" fmla="*/ 0 h 10000"/>
              <a:gd name="connsiteX1-73" fmla="*/ 0 w 9991"/>
              <a:gd name="connsiteY1-74" fmla="*/ 0 h 10000"/>
              <a:gd name="connsiteX2-75" fmla="*/ 277 w 9991"/>
              <a:gd name="connsiteY2-76" fmla="*/ 5005 h 10000"/>
              <a:gd name="connsiteX3-77" fmla="*/ 0 w 9991"/>
              <a:gd name="connsiteY3-78" fmla="*/ 9962 h 10000"/>
              <a:gd name="connsiteX4-79" fmla="*/ 9858 w 9991"/>
              <a:gd name="connsiteY4-80" fmla="*/ 10000 h 10000"/>
              <a:gd name="connsiteX5-81" fmla="*/ 9817 w 9991"/>
              <a:gd name="connsiteY5-82" fmla="*/ 5783 h 10000"/>
              <a:gd name="connsiteX6-83" fmla="*/ 9863 w 9991"/>
              <a:gd name="connsiteY6-84" fmla="*/ 0 h 10000"/>
              <a:gd name="connsiteX0-85" fmla="*/ 9872 w 10014"/>
              <a:gd name="connsiteY0-86" fmla="*/ 0 h 10000"/>
              <a:gd name="connsiteX1-87" fmla="*/ 0 w 10014"/>
              <a:gd name="connsiteY1-88" fmla="*/ 0 h 10000"/>
              <a:gd name="connsiteX2-89" fmla="*/ 277 w 10014"/>
              <a:gd name="connsiteY2-90" fmla="*/ 5005 h 10000"/>
              <a:gd name="connsiteX3-91" fmla="*/ 0 w 10014"/>
              <a:gd name="connsiteY3-92" fmla="*/ 9962 h 10000"/>
              <a:gd name="connsiteX4-93" fmla="*/ 9867 w 10014"/>
              <a:gd name="connsiteY4-94" fmla="*/ 10000 h 10000"/>
              <a:gd name="connsiteX5-95" fmla="*/ 9890 w 10014"/>
              <a:gd name="connsiteY5-96" fmla="*/ 5745 h 10000"/>
              <a:gd name="connsiteX6-97" fmla="*/ 9872 w 10014"/>
              <a:gd name="connsiteY6-98" fmla="*/ 0 h 10000"/>
              <a:gd name="connsiteX0-99" fmla="*/ 9872 w 10030"/>
              <a:gd name="connsiteY0-100" fmla="*/ 0 h 10000"/>
              <a:gd name="connsiteX1-101" fmla="*/ 0 w 10030"/>
              <a:gd name="connsiteY1-102" fmla="*/ 0 h 10000"/>
              <a:gd name="connsiteX2-103" fmla="*/ 277 w 10030"/>
              <a:gd name="connsiteY2-104" fmla="*/ 5005 h 10000"/>
              <a:gd name="connsiteX3-105" fmla="*/ 0 w 10030"/>
              <a:gd name="connsiteY3-106" fmla="*/ 9962 h 10000"/>
              <a:gd name="connsiteX4-107" fmla="*/ 9867 w 10030"/>
              <a:gd name="connsiteY4-108" fmla="*/ 10000 h 10000"/>
              <a:gd name="connsiteX5-109" fmla="*/ 9890 w 10030"/>
              <a:gd name="connsiteY5-110" fmla="*/ 5745 h 10000"/>
              <a:gd name="connsiteX6-111" fmla="*/ 9872 w 10030"/>
              <a:gd name="connsiteY6-112" fmla="*/ 0 h 10000"/>
              <a:gd name="connsiteX0-113" fmla="*/ 9872 w 9921"/>
              <a:gd name="connsiteY0-114" fmla="*/ 0 h 10000"/>
              <a:gd name="connsiteX1-115" fmla="*/ 0 w 9921"/>
              <a:gd name="connsiteY1-116" fmla="*/ 0 h 10000"/>
              <a:gd name="connsiteX2-117" fmla="*/ 277 w 9921"/>
              <a:gd name="connsiteY2-118" fmla="*/ 5005 h 10000"/>
              <a:gd name="connsiteX3-119" fmla="*/ 0 w 9921"/>
              <a:gd name="connsiteY3-120" fmla="*/ 9962 h 10000"/>
              <a:gd name="connsiteX4-121" fmla="*/ 9867 w 9921"/>
              <a:gd name="connsiteY4-122" fmla="*/ 10000 h 10000"/>
              <a:gd name="connsiteX5-123" fmla="*/ 9890 w 9921"/>
              <a:gd name="connsiteY5-124" fmla="*/ 5745 h 10000"/>
              <a:gd name="connsiteX6-125" fmla="*/ 9872 w 9921"/>
              <a:gd name="connsiteY6-126" fmla="*/ 0 h 10000"/>
              <a:gd name="connsiteX0-127" fmla="*/ 9951 w 9974"/>
              <a:gd name="connsiteY0-128" fmla="*/ 0 h 10000"/>
              <a:gd name="connsiteX1-129" fmla="*/ 0 w 9974"/>
              <a:gd name="connsiteY1-130" fmla="*/ 0 h 10000"/>
              <a:gd name="connsiteX2-131" fmla="*/ 279 w 9974"/>
              <a:gd name="connsiteY2-132" fmla="*/ 5005 h 10000"/>
              <a:gd name="connsiteX3-133" fmla="*/ 0 w 9974"/>
              <a:gd name="connsiteY3-134" fmla="*/ 9962 h 10000"/>
              <a:gd name="connsiteX4-135" fmla="*/ 9946 w 9974"/>
              <a:gd name="connsiteY4-136" fmla="*/ 10000 h 10000"/>
              <a:gd name="connsiteX5-137" fmla="*/ 9969 w 9974"/>
              <a:gd name="connsiteY5-138" fmla="*/ 5745 h 10000"/>
              <a:gd name="connsiteX6-139" fmla="*/ 9951 w 9974"/>
              <a:gd name="connsiteY6-140" fmla="*/ 0 h 10000"/>
              <a:gd name="connsiteX0-141" fmla="*/ 9977 w 10001"/>
              <a:gd name="connsiteY0-142" fmla="*/ 0 h 10000"/>
              <a:gd name="connsiteX1-143" fmla="*/ 0 w 10001"/>
              <a:gd name="connsiteY1-144" fmla="*/ 0 h 10000"/>
              <a:gd name="connsiteX2-145" fmla="*/ 280 w 10001"/>
              <a:gd name="connsiteY2-146" fmla="*/ 5005 h 10000"/>
              <a:gd name="connsiteX3-147" fmla="*/ 0 w 10001"/>
              <a:gd name="connsiteY3-148" fmla="*/ 9962 h 10000"/>
              <a:gd name="connsiteX4-149" fmla="*/ 9972 w 10001"/>
              <a:gd name="connsiteY4-150" fmla="*/ 10000 h 10000"/>
              <a:gd name="connsiteX5-151" fmla="*/ 9995 w 10001"/>
              <a:gd name="connsiteY5-152" fmla="*/ 5745 h 10000"/>
              <a:gd name="connsiteX6-153" fmla="*/ 9977 w 10001"/>
              <a:gd name="connsiteY6-154" fmla="*/ 0 h 10000"/>
              <a:gd name="connsiteX0-155" fmla="*/ 9977 w 10001"/>
              <a:gd name="connsiteY0-156" fmla="*/ 0 h 10000"/>
              <a:gd name="connsiteX1-157" fmla="*/ 0 w 10001"/>
              <a:gd name="connsiteY1-158" fmla="*/ 0 h 10000"/>
              <a:gd name="connsiteX2-159" fmla="*/ 280 w 10001"/>
              <a:gd name="connsiteY2-160" fmla="*/ 5005 h 10000"/>
              <a:gd name="connsiteX3-161" fmla="*/ 0 w 10001"/>
              <a:gd name="connsiteY3-162" fmla="*/ 9962 h 10000"/>
              <a:gd name="connsiteX4-163" fmla="*/ 9972 w 10001"/>
              <a:gd name="connsiteY4-164" fmla="*/ 10000 h 10000"/>
              <a:gd name="connsiteX5-165" fmla="*/ 9995 w 10001"/>
              <a:gd name="connsiteY5-166" fmla="*/ 5745 h 10000"/>
              <a:gd name="connsiteX6-167" fmla="*/ 9977 w 10001"/>
              <a:gd name="connsiteY6-168" fmla="*/ 0 h 10000"/>
              <a:gd name="connsiteX0-169" fmla="*/ 9977 w 10001"/>
              <a:gd name="connsiteY0-170" fmla="*/ 0 h 10000"/>
              <a:gd name="connsiteX1-171" fmla="*/ 0 w 10001"/>
              <a:gd name="connsiteY1-172" fmla="*/ 0 h 10000"/>
              <a:gd name="connsiteX2-173" fmla="*/ 280 w 10001"/>
              <a:gd name="connsiteY2-174" fmla="*/ 5005 h 10000"/>
              <a:gd name="connsiteX3-175" fmla="*/ 0 w 10001"/>
              <a:gd name="connsiteY3-176" fmla="*/ 9962 h 10000"/>
              <a:gd name="connsiteX4-177" fmla="*/ 9972 w 10001"/>
              <a:gd name="connsiteY4-178" fmla="*/ 10000 h 10000"/>
              <a:gd name="connsiteX5-179" fmla="*/ 9995 w 10001"/>
              <a:gd name="connsiteY5-180" fmla="*/ 5745 h 10000"/>
              <a:gd name="connsiteX6-181" fmla="*/ 9977 w 10001"/>
              <a:gd name="connsiteY6-182" fmla="*/ 0 h 10000"/>
              <a:gd name="connsiteX0-183" fmla="*/ 9977 w 9995"/>
              <a:gd name="connsiteY0-184" fmla="*/ 0 h 10000"/>
              <a:gd name="connsiteX1-185" fmla="*/ 0 w 9995"/>
              <a:gd name="connsiteY1-186" fmla="*/ 0 h 10000"/>
              <a:gd name="connsiteX2-187" fmla="*/ 280 w 9995"/>
              <a:gd name="connsiteY2-188" fmla="*/ 5005 h 10000"/>
              <a:gd name="connsiteX3-189" fmla="*/ 0 w 9995"/>
              <a:gd name="connsiteY3-190" fmla="*/ 9962 h 10000"/>
              <a:gd name="connsiteX4-191" fmla="*/ 9972 w 9995"/>
              <a:gd name="connsiteY4-192" fmla="*/ 10000 h 10000"/>
              <a:gd name="connsiteX5-193" fmla="*/ 9995 w 9995"/>
              <a:gd name="connsiteY5-194" fmla="*/ 5745 h 10000"/>
              <a:gd name="connsiteX6-195" fmla="*/ 9977 w 9995"/>
              <a:gd name="connsiteY6-196" fmla="*/ 0 h 10000"/>
              <a:gd name="connsiteX0-197" fmla="*/ 9999 w 10000"/>
              <a:gd name="connsiteY0-198" fmla="*/ 0 h 10000"/>
              <a:gd name="connsiteX1-199" fmla="*/ 0 w 10000"/>
              <a:gd name="connsiteY1-200" fmla="*/ 0 h 10000"/>
              <a:gd name="connsiteX2-201" fmla="*/ 280 w 10000"/>
              <a:gd name="connsiteY2-202" fmla="*/ 5005 h 10000"/>
              <a:gd name="connsiteX3-203" fmla="*/ 0 w 10000"/>
              <a:gd name="connsiteY3-204" fmla="*/ 9962 h 10000"/>
              <a:gd name="connsiteX4-205" fmla="*/ 9977 w 10000"/>
              <a:gd name="connsiteY4-206" fmla="*/ 10000 h 10000"/>
              <a:gd name="connsiteX5-207" fmla="*/ 10000 w 10000"/>
              <a:gd name="connsiteY5-208" fmla="*/ 5745 h 10000"/>
              <a:gd name="connsiteX6-209" fmla="*/ 9999 w 10000"/>
              <a:gd name="connsiteY6-210" fmla="*/ 0 h 10000"/>
              <a:gd name="connsiteX0-211" fmla="*/ 9999 w 10004"/>
              <a:gd name="connsiteY0-212" fmla="*/ 0 h 10000"/>
              <a:gd name="connsiteX1-213" fmla="*/ 0 w 10004"/>
              <a:gd name="connsiteY1-214" fmla="*/ 0 h 10000"/>
              <a:gd name="connsiteX2-215" fmla="*/ 280 w 10004"/>
              <a:gd name="connsiteY2-216" fmla="*/ 5005 h 10000"/>
              <a:gd name="connsiteX3-217" fmla="*/ 0 w 10004"/>
              <a:gd name="connsiteY3-218" fmla="*/ 9962 h 10000"/>
              <a:gd name="connsiteX4-219" fmla="*/ 10000 w 10004"/>
              <a:gd name="connsiteY4-220" fmla="*/ 10000 h 10000"/>
              <a:gd name="connsiteX5-221" fmla="*/ 10000 w 10004"/>
              <a:gd name="connsiteY5-222" fmla="*/ 5745 h 10000"/>
              <a:gd name="connsiteX6-223" fmla="*/ 9999 w 10004"/>
              <a:gd name="connsiteY6-224" fmla="*/ 0 h 10000"/>
              <a:gd name="connsiteX0-225" fmla="*/ 9999 w 10000"/>
              <a:gd name="connsiteY0-226" fmla="*/ 0 h 10000"/>
              <a:gd name="connsiteX1-227" fmla="*/ 0 w 10000"/>
              <a:gd name="connsiteY1-228" fmla="*/ 0 h 10000"/>
              <a:gd name="connsiteX2-229" fmla="*/ 280 w 10000"/>
              <a:gd name="connsiteY2-230" fmla="*/ 5005 h 10000"/>
              <a:gd name="connsiteX3-231" fmla="*/ 0 w 10000"/>
              <a:gd name="connsiteY3-232" fmla="*/ 9962 h 10000"/>
              <a:gd name="connsiteX4-233" fmla="*/ 10000 w 10000"/>
              <a:gd name="connsiteY4-234" fmla="*/ 10000 h 10000"/>
              <a:gd name="connsiteX5-235" fmla="*/ 10000 w 10000"/>
              <a:gd name="connsiteY5-236" fmla="*/ 5745 h 10000"/>
              <a:gd name="connsiteX6-237" fmla="*/ 9999 w 10000"/>
              <a:gd name="connsiteY6-238" fmla="*/ 0 h 10000"/>
              <a:gd name="connsiteX0-239" fmla="*/ 14796 w 14796"/>
              <a:gd name="connsiteY0-240" fmla="*/ 0 h 10000"/>
              <a:gd name="connsiteX1-241" fmla="*/ 0 w 14796"/>
              <a:gd name="connsiteY1-242" fmla="*/ 0 h 10000"/>
              <a:gd name="connsiteX2-243" fmla="*/ 280 w 14796"/>
              <a:gd name="connsiteY2-244" fmla="*/ 5005 h 10000"/>
              <a:gd name="connsiteX3-245" fmla="*/ 0 w 14796"/>
              <a:gd name="connsiteY3-246" fmla="*/ 9962 h 10000"/>
              <a:gd name="connsiteX4-247" fmla="*/ 10000 w 14796"/>
              <a:gd name="connsiteY4-248" fmla="*/ 10000 h 10000"/>
              <a:gd name="connsiteX5-249" fmla="*/ 10000 w 14796"/>
              <a:gd name="connsiteY5-250" fmla="*/ 5745 h 10000"/>
              <a:gd name="connsiteX6-251" fmla="*/ 14796 w 14796"/>
              <a:gd name="connsiteY6-252" fmla="*/ 0 h 10000"/>
              <a:gd name="connsiteX0-253" fmla="*/ 14796 w 14796"/>
              <a:gd name="connsiteY0-254" fmla="*/ 0 h 9968"/>
              <a:gd name="connsiteX1-255" fmla="*/ 0 w 14796"/>
              <a:gd name="connsiteY1-256" fmla="*/ 0 h 9968"/>
              <a:gd name="connsiteX2-257" fmla="*/ 280 w 14796"/>
              <a:gd name="connsiteY2-258" fmla="*/ 5005 h 9968"/>
              <a:gd name="connsiteX3-259" fmla="*/ 0 w 14796"/>
              <a:gd name="connsiteY3-260" fmla="*/ 9962 h 9968"/>
              <a:gd name="connsiteX4-261" fmla="*/ 14788 w 14796"/>
              <a:gd name="connsiteY4-262" fmla="*/ 9968 h 9968"/>
              <a:gd name="connsiteX5-263" fmla="*/ 10000 w 14796"/>
              <a:gd name="connsiteY5-264" fmla="*/ 5745 h 9968"/>
              <a:gd name="connsiteX6-265" fmla="*/ 14796 w 14796"/>
              <a:gd name="connsiteY6-266" fmla="*/ 0 h 9968"/>
              <a:gd name="connsiteX0-267" fmla="*/ 10000 w 10000"/>
              <a:gd name="connsiteY0-268" fmla="*/ 0 h 10000"/>
              <a:gd name="connsiteX1-269" fmla="*/ 0 w 10000"/>
              <a:gd name="connsiteY1-270" fmla="*/ 0 h 10000"/>
              <a:gd name="connsiteX2-271" fmla="*/ 189 w 10000"/>
              <a:gd name="connsiteY2-272" fmla="*/ 5021 h 10000"/>
              <a:gd name="connsiteX3-273" fmla="*/ 0 w 10000"/>
              <a:gd name="connsiteY3-274" fmla="*/ 9994 h 10000"/>
              <a:gd name="connsiteX4-275" fmla="*/ 9995 w 10000"/>
              <a:gd name="connsiteY4-276" fmla="*/ 10000 h 10000"/>
              <a:gd name="connsiteX5-277" fmla="*/ 9998 w 10000"/>
              <a:gd name="connsiteY5-278" fmla="*/ 6152 h 10000"/>
              <a:gd name="connsiteX6-279" fmla="*/ 10000 w 10000"/>
              <a:gd name="connsiteY6-280" fmla="*/ 0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0000" h="10000">
                <a:moveTo>
                  <a:pt x="10000" y="0"/>
                </a:moveTo>
                <a:lnTo>
                  <a:pt x="0" y="0"/>
                </a:lnTo>
                <a:cubicBezTo>
                  <a:pt x="62" y="1674"/>
                  <a:pt x="124" y="3347"/>
                  <a:pt x="189" y="5021"/>
                </a:cubicBezTo>
                <a:cubicBezTo>
                  <a:pt x="124" y="6679"/>
                  <a:pt x="62" y="8336"/>
                  <a:pt x="0" y="9994"/>
                </a:cubicBezTo>
                <a:lnTo>
                  <a:pt x="9995" y="10000"/>
                </a:lnTo>
                <a:cubicBezTo>
                  <a:pt x="9993" y="8184"/>
                  <a:pt x="9998" y="8051"/>
                  <a:pt x="9998" y="6152"/>
                </a:cubicBezTo>
                <a:cubicBezTo>
                  <a:pt x="9996" y="3296"/>
                  <a:pt x="10001" y="2674"/>
                  <a:pt x="10000" y="0"/>
                </a:cubicBez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latin typeface="+mn-ea"/>
              <a:ea typeface="+mn-ea"/>
            </a:endParaRPr>
          </a:p>
        </p:txBody>
      </p:sp>
      <p:sp>
        <p:nvSpPr>
          <p:cNvPr id="19" name="Freeform 11"/>
          <p:cNvSpPr/>
          <p:nvPr userDrawn="1"/>
        </p:nvSpPr>
        <p:spPr bwMode="auto">
          <a:xfrm>
            <a:off x="310766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latin typeface="+mn-ea"/>
              <a:ea typeface="+mn-ea"/>
            </a:endParaRPr>
          </a:p>
        </p:txBody>
      </p:sp>
    </p:spTree>
  </p:cSld>
  <p:clrMapOvr>
    <a:masterClrMapping/>
  </p:clrMapOvr>
  <p:timing>
    <p:tnLst>
      <p:par>
        <p:cTn id="1" dur="indefinite" restart="never" nodeType="tmRoot"/>
      </p:par>
    </p:tnLst>
  </p:timing>
</p:sldLayout>
</file>

<file path=ppt/slideLayouts/slideLayout204.xml><?xml version="1.0" encoding="utf-8"?>
<p:sldLayout xmlns:a="http://schemas.openxmlformats.org/drawingml/2006/main" xmlns:r="http://schemas.openxmlformats.org/officeDocument/2006/relationships" xmlns:p="http://schemas.openxmlformats.org/presentationml/2006/main" userDrawn="1">
  <p:cSld name="5#目录">
    <p:spTree>
      <p:nvGrpSpPr>
        <p:cNvPr id="1" name=""/>
        <p:cNvGrpSpPr/>
        <p:nvPr/>
      </p:nvGrpSpPr>
      <p:grpSpPr>
        <a:xfrm>
          <a:off x="0" y="0"/>
          <a:ext cx="0" cy="0"/>
          <a:chOff x="0" y="0"/>
          <a:chExt cx="0" cy="0"/>
        </a:xfrm>
      </p:grpSpPr>
      <p:sp>
        <p:nvSpPr>
          <p:cNvPr id="8" name="文本占位符 6"/>
          <p:cNvSpPr>
            <a:spLocks noGrp="1"/>
          </p:cNvSpPr>
          <p:nvPr>
            <p:ph type="body" sz="quarter" idx="10" hasCustomPrompt="1"/>
          </p:nvPr>
        </p:nvSpPr>
        <p:spPr>
          <a:xfrm>
            <a:off x="912283" y="1233487"/>
            <a:ext cx="10558800" cy="4680000"/>
          </a:xfrm>
        </p:spPr>
        <p:txBody>
          <a:bodyPr/>
          <a:lstStyle>
            <a:lvl1pPr marL="457200" marR="0" indent="-457200" algn="just" defTabSz="802005" rtl="0" eaLnBrk="1" fontAlgn="base" latinLnBrk="0" hangingPunct="1">
              <a:lnSpc>
                <a:spcPct val="140000"/>
              </a:lnSpc>
              <a:spcBef>
                <a:spcPct val="30000"/>
              </a:spcBef>
              <a:spcAft>
                <a:spcPct val="0"/>
              </a:spcAft>
              <a:buClr>
                <a:schemeClr val="tx1"/>
              </a:buClr>
              <a:buSzPct val="100000"/>
              <a:buFont typeface="+mj-lt"/>
              <a:buAutoNum type="arabicPeriod"/>
              <a:defRPr>
                <a:latin typeface="+mn-ea"/>
                <a:ea typeface="+mn-ea"/>
                <a:cs typeface="Arial" panose="020B0604020202020204" pitchFamily="34" charset="0"/>
              </a:defRPr>
            </a:lvl1pPr>
            <a:lvl2pPr>
              <a:buFont typeface="Wingdings" panose="05000000000000000000" pitchFamily="2" charset="2"/>
              <a:buChar char="p"/>
              <a:defRPr/>
            </a:lvl2pPr>
            <a:lvl3pPr>
              <a:defRPr/>
            </a:lvl3pPr>
            <a:lvl5pPr>
              <a:buNone/>
              <a:defRPr/>
            </a:lvl5pPr>
          </a:lstStyle>
          <a:p>
            <a:pPr marL="457200" indent="-457200">
              <a:buSzPct val="100000"/>
              <a:buFont typeface="+mj-lt"/>
              <a:buAutoNum type="arabicPeriod"/>
            </a:pPr>
            <a:r>
              <a:rPr lang="zh-CN" altLang="en-US" dirty="0"/>
              <a:t>一级目录一</a:t>
            </a:r>
            <a:endParaRPr lang="en-US" altLang="zh-CN" dirty="0"/>
          </a:p>
          <a:p>
            <a:pPr marL="457200" indent="-457200">
              <a:buSzPct val="100000"/>
              <a:buFont typeface="+mj-lt"/>
              <a:buAutoNum type="arabicPeriod"/>
            </a:pPr>
            <a:r>
              <a:rPr lang="zh-CN" altLang="en-US" dirty="0"/>
              <a:t>一级目录二</a:t>
            </a:r>
            <a:endParaRPr lang="en-US" altLang="zh-CN" dirty="0"/>
          </a:p>
          <a:p>
            <a:pPr marL="457200" indent="-457200">
              <a:buSzPct val="100000"/>
              <a:buFont typeface="+mj-lt"/>
              <a:buAutoNum type="arabicPeriod"/>
            </a:pPr>
            <a:r>
              <a:rPr lang="zh-CN" altLang="en-US" dirty="0"/>
              <a:t>一级目录三</a:t>
            </a:r>
            <a:endParaRPr lang="en-US" altLang="zh-CN" dirty="0"/>
          </a:p>
          <a:p>
            <a:pPr marL="457200" indent="-457200">
              <a:buSzPct val="100000"/>
              <a:buFont typeface="+mj-lt"/>
              <a:buAutoNum type="arabicPeriod"/>
            </a:pPr>
            <a:r>
              <a:rPr lang="zh-CN" altLang="en-US" dirty="0"/>
              <a:t>一级目录四</a:t>
            </a:r>
            <a:endParaRPr lang="en-US" altLang="zh-CN" dirty="0"/>
          </a:p>
          <a:p>
            <a:endParaRPr lang="zh-CN" altLang="en-US" dirty="0"/>
          </a:p>
        </p:txBody>
      </p:sp>
      <p:sp>
        <p:nvSpPr>
          <p:cNvPr id="6" name="TextBox 10"/>
          <p:cNvSpPr txBox="1"/>
          <p:nvPr userDrawn="1"/>
        </p:nvSpPr>
        <p:spPr bwMode="auto">
          <a:xfrm>
            <a:off x="1595500" y="408779"/>
            <a:ext cx="1665402" cy="639559"/>
          </a:xfrm>
          <a:prstGeom prst="rect">
            <a:avLst/>
          </a:prstGeom>
          <a:noFill/>
          <a:ln w="9525">
            <a:noFill/>
            <a:miter lim="800000"/>
          </a:ln>
        </p:spPr>
        <p:txBody>
          <a:bodyPr wrap="square" lIns="99980" tIns="49987" rIns="99980" bIns="49987" rtlCol="0">
            <a:spAutoFit/>
          </a:bodyPr>
          <a:lstStyle/>
          <a:p>
            <a:pPr defTabSz="1001395" eaLnBrk="0" hangingPunct="0"/>
            <a:r>
              <a:rPr lang="zh-CN" altLang="en-US" sz="3500" b="1" dirty="0" smtClean="0">
                <a:solidFill>
                  <a:schemeClr val="tx1">
                    <a:lumMod val="75000"/>
                    <a:lumOff val="25000"/>
                  </a:schemeClr>
                </a:solidFill>
                <a:latin typeface="+mn-ea"/>
                <a:ea typeface="+mn-ea"/>
                <a:cs typeface="Arial" panose="020B0604020202020204" pitchFamily="34" charset="0"/>
              </a:rPr>
              <a:t>目录</a:t>
            </a:r>
            <a:endParaRPr lang="zh-CN" altLang="en-US" sz="3500" b="1" dirty="0">
              <a:solidFill>
                <a:schemeClr val="tx1">
                  <a:lumMod val="75000"/>
                  <a:lumOff val="25000"/>
                </a:schemeClr>
              </a:solidFill>
              <a:latin typeface="+mn-ea"/>
              <a:ea typeface="+mn-ea"/>
              <a:cs typeface="Arial" panose="020B0604020202020204" pitchFamily="34" charset="0"/>
            </a:endParaRPr>
          </a:p>
        </p:txBody>
      </p:sp>
      <p:sp>
        <p:nvSpPr>
          <p:cNvPr id="7"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latin typeface="+mn-ea"/>
              <a:ea typeface="+mn-ea"/>
            </a:endParaRPr>
          </a:p>
        </p:txBody>
      </p:sp>
      <p:sp>
        <p:nvSpPr>
          <p:cNvPr id="9"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latin typeface="+mn-ea"/>
              <a:ea typeface="+mn-ea"/>
            </a:endParaRPr>
          </a:p>
        </p:txBody>
      </p:sp>
      <p:grpSp>
        <p:nvGrpSpPr>
          <p:cNvPr id="10" name="组合 9"/>
          <p:cNvGrpSpPr/>
          <p:nvPr userDrawn="1"/>
        </p:nvGrpSpPr>
        <p:grpSpPr>
          <a:xfrm>
            <a:off x="587388" y="515379"/>
            <a:ext cx="358335" cy="426359"/>
            <a:chOff x="3295650" y="230188"/>
            <a:chExt cx="936625" cy="1114426"/>
          </a:xfrm>
          <a:solidFill>
            <a:schemeClr val="bg1"/>
          </a:solidFill>
        </p:grpSpPr>
        <p:sp>
          <p:nvSpPr>
            <p:cNvPr id="11" name="Rectangle 16"/>
            <p:cNvSpPr>
              <a:spLocks noChangeArrowheads="1"/>
            </p:cNvSpPr>
            <p:nvPr/>
          </p:nvSpPr>
          <p:spPr bwMode="auto">
            <a:xfrm>
              <a:off x="3959225" y="876301"/>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13" name="Rectangle 17"/>
            <p:cNvSpPr>
              <a:spLocks noChangeArrowheads="1"/>
            </p:cNvSpPr>
            <p:nvPr/>
          </p:nvSpPr>
          <p:spPr bwMode="auto">
            <a:xfrm>
              <a:off x="3959225" y="777876"/>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14" name="Rectangle 18"/>
            <p:cNvSpPr>
              <a:spLocks noChangeArrowheads="1"/>
            </p:cNvSpPr>
            <p:nvPr/>
          </p:nvSpPr>
          <p:spPr bwMode="auto">
            <a:xfrm>
              <a:off x="3959225" y="677863"/>
              <a:ext cx="182563"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15" name="Rectangle 19"/>
            <p:cNvSpPr>
              <a:spLocks noChangeArrowheads="1"/>
            </p:cNvSpPr>
            <p:nvPr/>
          </p:nvSpPr>
          <p:spPr bwMode="auto">
            <a:xfrm>
              <a:off x="3959225" y="582613"/>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16" name="Rectangle 20"/>
            <p:cNvSpPr>
              <a:spLocks noChangeArrowheads="1"/>
            </p:cNvSpPr>
            <p:nvPr/>
          </p:nvSpPr>
          <p:spPr bwMode="auto">
            <a:xfrm>
              <a:off x="3676650" y="1101726"/>
              <a:ext cx="469900"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17" name="Rectangle 21"/>
            <p:cNvSpPr>
              <a:spLocks noChangeArrowheads="1"/>
            </p:cNvSpPr>
            <p:nvPr/>
          </p:nvSpPr>
          <p:spPr bwMode="auto">
            <a:xfrm>
              <a:off x="3676650" y="1198563"/>
              <a:ext cx="469900"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18" name="Freeform 22"/>
            <p:cNvSpPr/>
            <p:nvPr/>
          </p:nvSpPr>
          <p:spPr bwMode="auto">
            <a:xfrm>
              <a:off x="3590925" y="482601"/>
              <a:ext cx="641350" cy="862013"/>
            </a:xfrm>
            <a:custGeom>
              <a:avLst/>
              <a:gdLst>
                <a:gd name="T0" fmla="*/ 229 w 404"/>
                <a:gd name="T1" fmla="*/ 0 h 543"/>
                <a:gd name="T2" fmla="*/ 229 w 404"/>
                <a:gd name="T3" fmla="*/ 30 h 543"/>
                <a:gd name="T4" fmla="*/ 373 w 404"/>
                <a:gd name="T5" fmla="*/ 30 h 543"/>
                <a:gd name="T6" fmla="*/ 373 w 404"/>
                <a:gd name="T7" fmla="*/ 513 h 543"/>
                <a:gd name="T8" fmla="*/ 33 w 404"/>
                <a:gd name="T9" fmla="*/ 513 h 543"/>
                <a:gd name="T10" fmla="*/ 31 w 404"/>
                <a:gd name="T11" fmla="*/ 387 h 543"/>
                <a:gd name="T12" fmla="*/ 0 w 404"/>
                <a:gd name="T13" fmla="*/ 387 h 543"/>
                <a:gd name="T14" fmla="*/ 0 w 404"/>
                <a:gd name="T15" fmla="*/ 543 h 543"/>
                <a:gd name="T16" fmla="*/ 404 w 404"/>
                <a:gd name="T17" fmla="*/ 543 h 543"/>
                <a:gd name="T18" fmla="*/ 404 w 404"/>
                <a:gd name="T19" fmla="*/ 0 h 543"/>
                <a:gd name="T20" fmla="*/ 229 w 404"/>
                <a:gd name="T21" fmla="*/ 0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4" h="543">
                  <a:moveTo>
                    <a:pt x="229" y="0"/>
                  </a:moveTo>
                  <a:lnTo>
                    <a:pt x="229" y="30"/>
                  </a:lnTo>
                  <a:lnTo>
                    <a:pt x="373" y="30"/>
                  </a:lnTo>
                  <a:lnTo>
                    <a:pt x="373" y="513"/>
                  </a:lnTo>
                  <a:lnTo>
                    <a:pt x="33" y="513"/>
                  </a:lnTo>
                  <a:lnTo>
                    <a:pt x="31" y="387"/>
                  </a:lnTo>
                  <a:lnTo>
                    <a:pt x="0" y="387"/>
                  </a:lnTo>
                  <a:lnTo>
                    <a:pt x="0" y="543"/>
                  </a:lnTo>
                  <a:lnTo>
                    <a:pt x="404" y="543"/>
                  </a:lnTo>
                  <a:lnTo>
                    <a:pt x="404" y="0"/>
                  </a:lnTo>
                  <a:lnTo>
                    <a:pt x="229"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19" name="Rectangle 23"/>
            <p:cNvSpPr>
              <a:spLocks noChangeArrowheads="1"/>
            </p:cNvSpPr>
            <p:nvPr/>
          </p:nvSpPr>
          <p:spPr bwMode="auto">
            <a:xfrm>
              <a:off x="3959225" y="989013"/>
              <a:ext cx="182563"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20" name="Freeform 24"/>
            <p:cNvSpPr>
              <a:spLocks noEditPoints="1"/>
            </p:cNvSpPr>
            <p:nvPr/>
          </p:nvSpPr>
          <p:spPr bwMode="auto">
            <a:xfrm>
              <a:off x="3295650" y="230188"/>
              <a:ext cx="639763" cy="852488"/>
            </a:xfrm>
            <a:custGeom>
              <a:avLst/>
              <a:gdLst>
                <a:gd name="T0" fmla="*/ 403 w 403"/>
                <a:gd name="T1" fmla="*/ 0 h 537"/>
                <a:gd name="T2" fmla="*/ 0 w 403"/>
                <a:gd name="T3" fmla="*/ 0 h 537"/>
                <a:gd name="T4" fmla="*/ 0 w 403"/>
                <a:gd name="T5" fmla="*/ 447 h 537"/>
                <a:gd name="T6" fmla="*/ 92 w 403"/>
                <a:gd name="T7" fmla="*/ 537 h 537"/>
                <a:gd name="T8" fmla="*/ 403 w 403"/>
                <a:gd name="T9" fmla="*/ 537 h 537"/>
                <a:gd name="T10" fmla="*/ 403 w 403"/>
                <a:gd name="T11" fmla="*/ 0 h 537"/>
                <a:gd name="T12" fmla="*/ 373 w 403"/>
                <a:gd name="T13" fmla="*/ 508 h 537"/>
                <a:gd name="T14" fmla="*/ 108 w 403"/>
                <a:gd name="T15" fmla="*/ 508 h 537"/>
                <a:gd name="T16" fmla="*/ 108 w 403"/>
                <a:gd name="T17" fmla="*/ 433 h 537"/>
                <a:gd name="T18" fmla="*/ 30 w 403"/>
                <a:gd name="T19" fmla="*/ 433 h 537"/>
                <a:gd name="T20" fmla="*/ 30 w 403"/>
                <a:gd name="T21" fmla="*/ 31 h 537"/>
                <a:gd name="T22" fmla="*/ 373 w 403"/>
                <a:gd name="T23" fmla="*/ 31 h 537"/>
                <a:gd name="T24" fmla="*/ 373 w 403"/>
                <a:gd name="T25" fmla="*/ 508 h 5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3" h="537">
                  <a:moveTo>
                    <a:pt x="403" y="0"/>
                  </a:moveTo>
                  <a:lnTo>
                    <a:pt x="0" y="0"/>
                  </a:lnTo>
                  <a:lnTo>
                    <a:pt x="0" y="447"/>
                  </a:lnTo>
                  <a:lnTo>
                    <a:pt x="92" y="537"/>
                  </a:lnTo>
                  <a:lnTo>
                    <a:pt x="403" y="537"/>
                  </a:lnTo>
                  <a:lnTo>
                    <a:pt x="403" y="0"/>
                  </a:lnTo>
                  <a:close/>
                  <a:moveTo>
                    <a:pt x="373" y="508"/>
                  </a:moveTo>
                  <a:lnTo>
                    <a:pt x="108" y="508"/>
                  </a:lnTo>
                  <a:lnTo>
                    <a:pt x="108" y="433"/>
                  </a:lnTo>
                  <a:lnTo>
                    <a:pt x="30" y="433"/>
                  </a:lnTo>
                  <a:lnTo>
                    <a:pt x="30" y="31"/>
                  </a:lnTo>
                  <a:lnTo>
                    <a:pt x="373" y="31"/>
                  </a:lnTo>
                  <a:lnTo>
                    <a:pt x="373" y="50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21" name="Rectangle 25"/>
            <p:cNvSpPr>
              <a:spLocks noChangeArrowheads="1"/>
            </p:cNvSpPr>
            <p:nvPr/>
          </p:nvSpPr>
          <p:spPr bwMode="auto">
            <a:xfrm>
              <a:off x="3441700" y="376238"/>
              <a:ext cx="176213" cy="3238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22" name="Rectangle 26"/>
            <p:cNvSpPr>
              <a:spLocks noChangeArrowheads="1"/>
            </p:cNvSpPr>
            <p:nvPr/>
          </p:nvSpPr>
          <p:spPr bwMode="auto">
            <a:xfrm>
              <a:off x="3411538" y="755651"/>
              <a:ext cx="438150" cy="460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23" name="Rectangle 27"/>
            <p:cNvSpPr>
              <a:spLocks noChangeArrowheads="1"/>
            </p:cNvSpPr>
            <p:nvPr/>
          </p:nvSpPr>
          <p:spPr bwMode="auto">
            <a:xfrm>
              <a:off x="3670300" y="565151"/>
              <a:ext cx="179388"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24" name="Rectangle 28"/>
            <p:cNvSpPr>
              <a:spLocks noChangeArrowheads="1"/>
            </p:cNvSpPr>
            <p:nvPr/>
          </p:nvSpPr>
          <p:spPr bwMode="auto">
            <a:xfrm>
              <a:off x="3670300" y="658813"/>
              <a:ext cx="179388" cy="412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25" name="Rectangle 29"/>
            <p:cNvSpPr>
              <a:spLocks noChangeArrowheads="1"/>
            </p:cNvSpPr>
            <p:nvPr/>
          </p:nvSpPr>
          <p:spPr bwMode="auto">
            <a:xfrm>
              <a:off x="3670300" y="471488"/>
              <a:ext cx="179388"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26" name="Rectangle 30"/>
            <p:cNvSpPr>
              <a:spLocks noChangeArrowheads="1"/>
            </p:cNvSpPr>
            <p:nvPr/>
          </p:nvSpPr>
          <p:spPr bwMode="auto">
            <a:xfrm>
              <a:off x="3670300" y="376238"/>
              <a:ext cx="179388" cy="412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27" name="Rectangle 31"/>
            <p:cNvSpPr>
              <a:spLocks noChangeArrowheads="1"/>
            </p:cNvSpPr>
            <p:nvPr/>
          </p:nvSpPr>
          <p:spPr bwMode="auto">
            <a:xfrm>
              <a:off x="3411538" y="842963"/>
              <a:ext cx="438150"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latin typeface="+mn-ea"/>
                <a:ea typeface="+mn-ea"/>
              </a:endParaRPr>
            </a:p>
          </p:txBody>
        </p:sp>
      </p:grpSp>
      <p:sp>
        <p:nvSpPr>
          <p:cNvPr id="29" name="Freeform 6"/>
          <p:cNvSpPr/>
          <p:nvPr userDrawn="1"/>
        </p:nvSpPr>
        <p:spPr bwMode="auto">
          <a:xfrm>
            <a:off x="3213039" y="296368"/>
            <a:ext cx="8978961" cy="864888"/>
          </a:xfrm>
          <a:custGeom>
            <a:avLst/>
            <a:gdLst>
              <a:gd name="T0" fmla="*/ 6409 w 6533"/>
              <a:gd name="T1" fmla="*/ 0 h 617"/>
              <a:gd name="T2" fmla="*/ 0 w 6533"/>
              <a:gd name="T3" fmla="*/ 0 h 617"/>
              <a:gd name="T4" fmla="*/ 126 w 6533"/>
              <a:gd name="T5" fmla="*/ 310 h 617"/>
              <a:gd name="T6" fmla="*/ 0 w 6533"/>
              <a:gd name="T7" fmla="*/ 617 h 617"/>
              <a:gd name="T8" fmla="*/ 6409 w 6533"/>
              <a:gd name="T9" fmla="*/ 617 h 617"/>
              <a:gd name="T10" fmla="*/ 6533 w 6533"/>
              <a:gd name="T11" fmla="*/ 310 h 617"/>
              <a:gd name="T12" fmla="*/ 6409 w 6533"/>
              <a:gd name="T13" fmla="*/ 0 h 617"/>
              <a:gd name="connsiteX0" fmla="*/ 9810 w 9810"/>
              <a:gd name="connsiteY0" fmla="*/ 0 h 10000"/>
              <a:gd name="connsiteX1" fmla="*/ 0 w 9810"/>
              <a:gd name="connsiteY1" fmla="*/ 0 h 10000"/>
              <a:gd name="connsiteX2" fmla="*/ 193 w 9810"/>
              <a:gd name="connsiteY2" fmla="*/ 5024 h 10000"/>
              <a:gd name="connsiteX3" fmla="*/ 0 w 9810"/>
              <a:gd name="connsiteY3" fmla="*/ 10000 h 10000"/>
              <a:gd name="connsiteX4" fmla="*/ 9810 w 9810"/>
              <a:gd name="connsiteY4" fmla="*/ 10000 h 10000"/>
              <a:gd name="connsiteX5" fmla="*/ 7589 w 9810"/>
              <a:gd name="connsiteY5" fmla="*/ 5574 h 10000"/>
              <a:gd name="connsiteX6" fmla="*/ 9810 w 9810"/>
              <a:gd name="connsiteY6" fmla="*/ 0 h 10000"/>
              <a:gd name="connsiteX0-1" fmla="*/ 7021 w 10000"/>
              <a:gd name="connsiteY0-2" fmla="*/ 0 h 10000"/>
              <a:gd name="connsiteX1-3" fmla="*/ 0 w 10000"/>
              <a:gd name="connsiteY1-4" fmla="*/ 0 h 10000"/>
              <a:gd name="connsiteX2-5" fmla="*/ 197 w 10000"/>
              <a:gd name="connsiteY2-6" fmla="*/ 5024 h 10000"/>
              <a:gd name="connsiteX3-7" fmla="*/ 0 w 10000"/>
              <a:gd name="connsiteY3-8" fmla="*/ 10000 h 10000"/>
              <a:gd name="connsiteX4-9" fmla="*/ 10000 w 10000"/>
              <a:gd name="connsiteY4-10" fmla="*/ 10000 h 10000"/>
              <a:gd name="connsiteX5-11" fmla="*/ 7736 w 10000"/>
              <a:gd name="connsiteY5-12" fmla="*/ 5574 h 10000"/>
              <a:gd name="connsiteX6-13" fmla="*/ 7021 w 10000"/>
              <a:gd name="connsiteY6-14" fmla="*/ 0 h 10000"/>
              <a:gd name="connsiteX0-15" fmla="*/ 7021 w 7736"/>
              <a:gd name="connsiteY0-16" fmla="*/ 0 h 10038"/>
              <a:gd name="connsiteX1-17" fmla="*/ 0 w 7736"/>
              <a:gd name="connsiteY1-18" fmla="*/ 0 h 10038"/>
              <a:gd name="connsiteX2-19" fmla="*/ 197 w 7736"/>
              <a:gd name="connsiteY2-20" fmla="*/ 5024 h 10038"/>
              <a:gd name="connsiteX3-21" fmla="*/ 0 w 7736"/>
              <a:gd name="connsiteY3-22" fmla="*/ 10000 h 10038"/>
              <a:gd name="connsiteX4-23" fmla="*/ 7017 w 7736"/>
              <a:gd name="connsiteY4-24" fmla="*/ 10038 h 10038"/>
              <a:gd name="connsiteX5-25" fmla="*/ 7736 w 7736"/>
              <a:gd name="connsiteY5-26" fmla="*/ 5574 h 10038"/>
              <a:gd name="connsiteX6-27" fmla="*/ 7021 w 7736"/>
              <a:gd name="connsiteY6-28" fmla="*/ 0 h 10038"/>
              <a:gd name="connsiteX0-29" fmla="*/ 9076 w 9316"/>
              <a:gd name="connsiteY0-30" fmla="*/ 0 h 10000"/>
              <a:gd name="connsiteX1-31" fmla="*/ 0 w 9316"/>
              <a:gd name="connsiteY1-32" fmla="*/ 0 h 10000"/>
              <a:gd name="connsiteX2-33" fmla="*/ 255 w 9316"/>
              <a:gd name="connsiteY2-34" fmla="*/ 5005 h 10000"/>
              <a:gd name="connsiteX3-35" fmla="*/ 0 w 9316"/>
              <a:gd name="connsiteY3-36" fmla="*/ 9962 h 10000"/>
              <a:gd name="connsiteX4-37" fmla="*/ 9071 w 9316"/>
              <a:gd name="connsiteY4-38" fmla="*/ 10000 h 10000"/>
              <a:gd name="connsiteX5-39" fmla="*/ 9316 w 9316"/>
              <a:gd name="connsiteY5-40" fmla="*/ 5668 h 10000"/>
              <a:gd name="connsiteX6-41" fmla="*/ 9076 w 9316"/>
              <a:gd name="connsiteY6-42" fmla="*/ 0 h 10000"/>
              <a:gd name="connsiteX0-43" fmla="*/ 9742 w 10000"/>
              <a:gd name="connsiteY0-44" fmla="*/ 0 h 10000"/>
              <a:gd name="connsiteX1-45" fmla="*/ 0 w 10000"/>
              <a:gd name="connsiteY1-46" fmla="*/ 0 h 10000"/>
              <a:gd name="connsiteX2-47" fmla="*/ 274 w 10000"/>
              <a:gd name="connsiteY2-48" fmla="*/ 5005 h 10000"/>
              <a:gd name="connsiteX3-49" fmla="*/ 0 w 10000"/>
              <a:gd name="connsiteY3-50" fmla="*/ 9962 h 10000"/>
              <a:gd name="connsiteX4-51" fmla="*/ 9737 w 10000"/>
              <a:gd name="connsiteY4-52" fmla="*/ 10000 h 10000"/>
              <a:gd name="connsiteX5-53" fmla="*/ 10000 w 10000"/>
              <a:gd name="connsiteY5-54" fmla="*/ 5668 h 10000"/>
              <a:gd name="connsiteX6-55" fmla="*/ 9742 w 10000"/>
              <a:gd name="connsiteY6-56" fmla="*/ 0 h 10000"/>
              <a:gd name="connsiteX0-57" fmla="*/ 9742 w 9877"/>
              <a:gd name="connsiteY0-58" fmla="*/ 0 h 10000"/>
              <a:gd name="connsiteX1-59" fmla="*/ 0 w 9877"/>
              <a:gd name="connsiteY1-60" fmla="*/ 0 h 10000"/>
              <a:gd name="connsiteX2-61" fmla="*/ 274 w 9877"/>
              <a:gd name="connsiteY2-62" fmla="*/ 5005 h 10000"/>
              <a:gd name="connsiteX3-63" fmla="*/ 0 w 9877"/>
              <a:gd name="connsiteY3-64" fmla="*/ 9962 h 10000"/>
              <a:gd name="connsiteX4-65" fmla="*/ 9737 w 9877"/>
              <a:gd name="connsiteY4-66" fmla="*/ 10000 h 10000"/>
              <a:gd name="connsiteX5-67" fmla="*/ 9738 w 9877"/>
              <a:gd name="connsiteY5-68" fmla="*/ 5783 h 10000"/>
              <a:gd name="connsiteX6-69" fmla="*/ 9742 w 9877"/>
              <a:gd name="connsiteY6-70" fmla="*/ 0 h 10000"/>
              <a:gd name="connsiteX0-71" fmla="*/ 9863 w 9991"/>
              <a:gd name="connsiteY0-72" fmla="*/ 0 h 10000"/>
              <a:gd name="connsiteX1-73" fmla="*/ 0 w 9991"/>
              <a:gd name="connsiteY1-74" fmla="*/ 0 h 10000"/>
              <a:gd name="connsiteX2-75" fmla="*/ 277 w 9991"/>
              <a:gd name="connsiteY2-76" fmla="*/ 5005 h 10000"/>
              <a:gd name="connsiteX3-77" fmla="*/ 0 w 9991"/>
              <a:gd name="connsiteY3-78" fmla="*/ 9962 h 10000"/>
              <a:gd name="connsiteX4-79" fmla="*/ 9858 w 9991"/>
              <a:gd name="connsiteY4-80" fmla="*/ 10000 h 10000"/>
              <a:gd name="connsiteX5-81" fmla="*/ 9817 w 9991"/>
              <a:gd name="connsiteY5-82" fmla="*/ 5783 h 10000"/>
              <a:gd name="connsiteX6-83" fmla="*/ 9863 w 9991"/>
              <a:gd name="connsiteY6-84" fmla="*/ 0 h 10000"/>
              <a:gd name="connsiteX0-85" fmla="*/ 9872 w 10014"/>
              <a:gd name="connsiteY0-86" fmla="*/ 0 h 10000"/>
              <a:gd name="connsiteX1-87" fmla="*/ 0 w 10014"/>
              <a:gd name="connsiteY1-88" fmla="*/ 0 h 10000"/>
              <a:gd name="connsiteX2-89" fmla="*/ 277 w 10014"/>
              <a:gd name="connsiteY2-90" fmla="*/ 5005 h 10000"/>
              <a:gd name="connsiteX3-91" fmla="*/ 0 w 10014"/>
              <a:gd name="connsiteY3-92" fmla="*/ 9962 h 10000"/>
              <a:gd name="connsiteX4-93" fmla="*/ 9867 w 10014"/>
              <a:gd name="connsiteY4-94" fmla="*/ 10000 h 10000"/>
              <a:gd name="connsiteX5-95" fmla="*/ 9890 w 10014"/>
              <a:gd name="connsiteY5-96" fmla="*/ 5745 h 10000"/>
              <a:gd name="connsiteX6-97" fmla="*/ 9872 w 10014"/>
              <a:gd name="connsiteY6-98" fmla="*/ 0 h 10000"/>
              <a:gd name="connsiteX0-99" fmla="*/ 9872 w 10030"/>
              <a:gd name="connsiteY0-100" fmla="*/ 0 h 10000"/>
              <a:gd name="connsiteX1-101" fmla="*/ 0 w 10030"/>
              <a:gd name="connsiteY1-102" fmla="*/ 0 h 10000"/>
              <a:gd name="connsiteX2-103" fmla="*/ 277 w 10030"/>
              <a:gd name="connsiteY2-104" fmla="*/ 5005 h 10000"/>
              <a:gd name="connsiteX3-105" fmla="*/ 0 w 10030"/>
              <a:gd name="connsiteY3-106" fmla="*/ 9962 h 10000"/>
              <a:gd name="connsiteX4-107" fmla="*/ 9867 w 10030"/>
              <a:gd name="connsiteY4-108" fmla="*/ 10000 h 10000"/>
              <a:gd name="connsiteX5-109" fmla="*/ 9890 w 10030"/>
              <a:gd name="connsiteY5-110" fmla="*/ 5745 h 10000"/>
              <a:gd name="connsiteX6-111" fmla="*/ 9872 w 10030"/>
              <a:gd name="connsiteY6-112" fmla="*/ 0 h 10000"/>
              <a:gd name="connsiteX0-113" fmla="*/ 9872 w 9921"/>
              <a:gd name="connsiteY0-114" fmla="*/ 0 h 10000"/>
              <a:gd name="connsiteX1-115" fmla="*/ 0 w 9921"/>
              <a:gd name="connsiteY1-116" fmla="*/ 0 h 10000"/>
              <a:gd name="connsiteX2-117" fmla="*/ 277 w 9921"/>
              <a:gd name="connsiteY2-118" fmla="*/ 5005 h 10000"/>
              <a:gd name="connsiteX3-119" fmla="*/ 0 w 9921"/>
              <a:gd name="connsiteY3-120" fmla="*/ 9962 h 10000"/>
              <a:gd name="connsiteX4-121" fmla="*/ 9867 w 9921"/>
              <a:gd name="connsiteY4-122" fmla="*/ 10000 h 10000"/>
              <a:gd name="connsiteX5-123" fmla="*/ 9890 w 9921"/>
              <a:gd name="connsiteY5-124" fmla="*/ 5745 h 10000"/>
              <a:gd name="connsiteX6-125" fmla="*/ 9872 w 9921"/>
              <a:gd name="connsiteY6-126" fmla="*/ 0 h 10000"/>
              <a:gd name="connsiteX0-127" fmla="*/ 9951 w 9974"/>
              <a:gd name="connsiteY0-128" fmla="*/ 0 h 10000"/>
              <a:gd name="connsiteX1-129" fmla="*/ 0 w 9974"/>
              <a:gd name="connsiteY1-130" fmla="*/ 0 h 10000"/>
              <a:gd name="connsiteX2-131" fmla="*/ 279 w 9974"/>
              <a:gd name="connsiteY2-132" fmla="*/ 5005 h 10000"/>
              <a:gd name="connsiteX3-133" fmla="*/ 0 w 9974"/>
              <a:gd name="connsiteY3-134" fmla="*/ 9962 h 10000"/>
              <a:gd name="connsiteX4-135" fmla="*/ 9946 w 9974"/>
              <a:gd name="connsiteY4-136" fmla="*/ 10000 h 10000"/>
              <a:gd name="connsiteX5-137" fmla="*/ 9969 w 9974"/>
              <a:gd name="connsiteY5-138" fmla="*/ 5745 h 10000"/>
              <a:gd name="connsiteX6-139" fmla="*/ 9951 w 9974"/>
              <a:gd name="connsiteY6-140" fmla="*/ 0 h 10000"/>
              <a:gd name="connsiteX0-141" fmla="*/ 9977 w 10001"/>
              <a:gd name="connsiteY0-142" fmla="*/ 0 h 10000"/>
              <a:gd name="connsiteX1-143" fmla="*/ 0 w 10001"/>
              <a:gd name="connsiteY1-144" fmla="*/ 0 h 10000"/>
              <a:gd name="connsiteX2-145" fmla="*/ 280 w 10001"/>
              <a:gd name="connsiteY2-146" fmla="*/ 5005 h 10000"/>
              <a:gd name="connsiteX3-147" fmla="*/ 0 w 10001"/>
              <a:gd name="connsiteY3-148" fmla="*/ 9962 h 10000"/>
              <a:gd name="connsiteX4-149" fmla="*/ 9972 w 10001"/>
              <a:gd name="connsiteY4-150" fmla="*/ 10000 h 10000"/>
              <a:gd name="connsiteX5-151" fmla="*/ 9995 w 10001"/>
              <a:gd name="connsiteY5-152" fmla="*/ 5745 h 10000"/>
              <a:gd name="connsiteX6-153" fmla="*/ 9977 w 10001"/>
              <a:gd name="connsiteY6-154" fmla="*/ 0 h 10000"/>
              <a:gd name="connsiteX0-155" fmla="*/ 9977 w 10001"/>
              <a:gd name="connsiteY0-156" fmla="*/ 0 h 10000"/>
              <a:gd name="connsiteX1-157" fmla="*/ 0 w 10001"/>
              <a:gd name="connsiteY1-158" fmla="*/ 0 h 10000"/>
              <a:gd name="connsiteX2-159" fmla="*/ 280 w 10001"/>
              <a:gd name="connsiteY2-160" fmla="*/ 5005 h 10000"/>
              <a:gd name="connsiteX3-161" fmla="*/ 0 w 10001"/>
              <a:gd name="connsiteY3-162" fmla="*/ 9962 h 10000"/>
              <a:gd name="connsiteX4-163" fmla="*/ 9972 w 10001"/>
              <a:gd name="connsiteY4-164" fmla="*/ 10000 h 10000"/>
              <a:gd name="connsiteX5-165" fmla="*/ 9995 w 10001"/>
              <a:gd name="connsiteY5-166" fmla="*/ 5745 h 10000"/>
              <a:gd name="connsiteX6-167" fmla="*/ 9977 w 10001"/>
              <a:gd name="connsiteY6-168" fmla="*/ 0 h 10000"/>
              <a:gd name="connsiteX0-169" fmla="*/ 9977 w 10001"/>
              <a:gd name="connsiteY0-170" fmla="*/ 0 h 10000"/>
              <a:gd name="connsiteX1-171" fmla="*/ 0 w 10001"/>
              <a:gd name="connsiteY1-172" fmla="*/ 0 h 10000"/>
              <a:gd name="connsiteX2-173" fmla="*/ 280 w 10001"/>
              <a:gd name="connsiteY2-174" fmla="*/ 5005 h 10000"/>
              <a:gd name="connsiteX3-175" fmla="*/ 0 w 10001"/>
              <a:gd name="connsiteY3-176" fmla="*/ 9962 h 10000"/>
              <a:gd name="connsiteX4-177" fmla="*/ 9972 w 10001"/>
              <a:gd name="connsiteY4-178" fmla="*/ 10000 h 10000"/>
              <a:gd name="connsiteX5-179" fmla="*/ 9995 w 10001"/>
              <a:gd name="connsiteY5-180" fmla="*/ 5745 h 10000"/>
              <a:gd name="connsiteX6-181" fmla="*/ 9977 w 10001"/>
              <a:gd name="connsiteY6-182" fmla="*/ 0 h 10000"/>
              <a:gd name="connsiteX0-183" fmla="*/ 9977 w 9995"/>
              <a:gd name="connsiteY0-184" fmla="*/ 0 h 10000"/>
              <a:gd name="connsiteX1-185" fmla="*/ 0 w 9995"/>
              <a:gd name="connsiteY1-186" fmla="*/ 0 h 10000"/>
              <a:gd name="connsiteX2-187" fmla="*/ 280 w 9995"/>
              <a:gd name="connsiteY2-188" fmla="*/ 5005 h 10000"/>
              <a:gd name="connsiteX3-189" fmla="*/ 0 w 9995"/>
              <a:gd name="connsiteY3-190" fmla="*/ 9962 h 10000"/>
              <a:gd name="connsiteX4-191" fmla="*/ 9972 w 9995"/>
              <a:gd name="connsiteY4-192" fmla="*/ 10000 h 10000"/>
              <a:gd name="connsiteX5-193" fmla="*/ 9995 w 9995"/>
              <a:gd name="connsiteY5-194" fmla="*/ 5745 h 10000"/>
              <a:gd name="connsiteX6-195" fmla="*/ 9977 w 9995"/>
              <a:gd name="connsiteY6-196" fmla="*/ 0 h 10000"/>
              <a:gd name="connsiteX0-197" fmla="*/ 9999 w 10000"/>
              <a:gd name="connsiteY0-198" fmla="*/ 0 h 10000"/>
              <a:gd name="connsiteX1-199" fmla="*/ 0 w 10000"/>
              <a:gd name="connsiteY1-200" fmla="*/ 0 h 10000"/>
              <a:gd name="connsiteX2-201" fmla="*/ 280 w 10000"/>
              <a:gd name="connsiteY2-202" fmla="*/ 5005 h 10000"/>
              <a:gd name="connsiteX3-203" fmla="*/ 0 w 10000"/>
              <a:gd name="connsiteY3-204" fmla="*/ 9962 h 10000"/>
              <a:gd name="connsiteX4-205" fmla="*/ 9977 w 10000"/>
              <a:gd name="connsiteY4-206" fmla="*/ 10000 h 10000"/>
              <a:gd name="connsiteX5-207" fmla="*/ 10000 w 10000"/>
              <a:gd name="connsiteY5-208" fmla="*/ 5745 h 10000"/>
              <a:gd name="connsiteX6-209" fmla="*/ 9999 w 10000"/>
              <a:gd name="connsiteY6-210" fmla="*/ 0 h 10000"/>
              <a:gd name="connsiteX0-211" fmla="*/ 9999 w 10004"/>
              <a:gd name="connsiteY0-212" fmla="*/ 0 h 10000"/>
              <a:gd name="connsiteX1-213" fmla="*/ 0 w 10004"/>
              <a:gd name="connsiteY1-214" fmla="*/ 0 h 10000"/>
              <a:gd name="connsiteX2-215" fmla="*/ 280 w 10004"/>
              <a:gd name="connsiteY2-216" fmla="*/ 5005 h 10000"/>
              <a:gd name="connsiteX3-217" fmla="*/ 0 w 10004"/>
              <a:gd name="connsiteY3-218" fmla="*/ 9962 h 10000"/>
              <a:gd name="connsiteX4-219" fmla="*/ 10000 w 10004"/>
              <a:gd name="connsiteY4-220" fmla="*/ 10000 h 10000"/>
              <a:gd name="connsiteX5-221" fmla="*/ 10000 w 10004"/>
              <a:gd name="connsiteY5-222" fmla="*/ 5745 h 10000"/>
              <a:gd name="connsiteX6-223" fmla="*/ 9999 w 10004"/>
              <a:gd name="connsiteY6-224" fmla="*/ 0 h 10000"/>
              <a:gd name="connsiteX0-225" fmla="*/ 9999 w 10000"/>
              <a:gd name="connsiteY0-226" fmla="*/ 0 h 10000"/>
              <a:gd name="connsiteX1-227" fmla="*/ 0 w 10000"/>
              <a:gd name="connsiteY1-228" fmla="*/ 0 h 10000"/>
              <a:gd name="connsiteX2-229" fmla="*/ 280 w 10000"/>
              <a:gd name="connsiteY2-230" fmla="*/ 5005 h 10000"/>
              <a:gd name="connsiteX3-231" fmla="*/ 0 w 10000"/>
              <a:gd name="connsiteY3-232" fmla="*/ 9962 h 10000"/>
              <a:gd name="connsiteX4-233" fmla="*/ 10000 w 10000"/>
              <a:gd name="connsiteY4-234" fmla="*/ 10000 h 10000"/>
              <a:gd name="connsiteX5-235" fmla="*/ 10000 w 10000"/>
              <a:gd name="connsiteY5-236" fmla="*/ 5745 h 10000"/>
              <a:gd name="connsiteX6-237" fmla="*/ 9999 w 10000"/>
              <a:gd name="connsiteY6-238" fmla="*/ 0 h 10000"/>
              <a:gd name="connsiteX0-239" fmla="*/ 14796 w 14796"/>
              <a:gd name="connsiteY0-240" fmla="*/ 0 h 10000"/>
              <a:gd name="connsiteX1-241" fmla="*/ 0 w 14796"/>
              <a:gd name="connsiteY1-242" fmla="*/ 0 h 10000"/>
              <a:gd name="connsiteX2-243" fmla="*/ 280 w 14796"/>
              <a:gd name="connsiteY2-244" fmla="*/ 5005 h 10000"/>
              <a:gd name="connsiteX3-245" fmla="*/ 0 w 14796"/>
              <a:gd name="connsiteY3-246" fmla="*/ 9962 h 10000"/>
              <a:gd name="connsiteX4-247" fmla="*/ 10000 w 14796"/>
              <a:gd name="connsiteY4-248" fmla="*/ 10000 h 10000"/>
              <a:gd name="connsiteX5-249" fmla="*/ 10000 w 14796"/>
              <a:gd name="connsiteY5-250" fmla="*/ 5745 h 10000"/>
              <a:gd name="connsiteX6-251" fmla="*/ 14796 w 14796"/>
              <a:gd name="connsiteY6-252" fmla="*/ 0 h 10000"/>
              <a:gd name="connsiteX0-253" fmla="*/ 14796 w 14796"/>
              <a:gd name="connsiteY0-254" fmla="*/ 0 h 9968"/>
              <a:gd name="connsiteX1-255" fmla="*/ 0 w 14796"/>
              <a:gd name="connsiteY1-256" fmla="*/ 0 h 9968"/>
              <a:gd name="connsiteX2-257" fmla="*/ 280 w 14796"/>
              <a:gd name="connsiteY2-258" fmla="*/ 5005 h 9968"/>
              <a:gd name="connsiteX3-259" fmla="*/ 0 w 14796"/>
              <a:gd name="connsiteY3-260" fmla="*/ 9962 h 9968"/>
              <a:gd name="connsiteX4-261" fmla="*/ 14788 w 14796"/>
              <a:gd name="connsiteY4-262" fmla="*/ 9968 h 9968"/>
              <a:gd name="connsiteX5-263" fmla="*/ 10000 w 14796"/>
              <a:gd name="connsiteY5-264" fmla="*/ 5745 h 9968"/>
              <a:gd name="connsiteX6-265" fmla="*/ 14796 w 14796"/>
              <a:gd name="connsiteY6-266" fmla="*/ 0 h 9968"/>
              <a:gd name="connsiteX0-267" fmla="*/ 10000 w 10000"/>
              <a:gd name="connsiteY0-268" fmla="*/ 0 h 10000"/>
              <a:gd name="connsiteX1-269" fmla="*/ 0 w 10000"/>
              <a:gd name="connsiteY1-270" fmla="*/ 0 h 10000"/>
              <a:gd name="connsiteX2-271" fmla="*/ 189 w 10000"/>
              <a:gd name="connsiteY2-272" fmla="*/ 5021 h 10000"/>
              <a:gd name="connsiteX3-273" fmla="*/ 0 w 10000"/>
              <a:gd name="connsiteY3-274" fmla="*/ 9994 h 10000"/>
              <a:gd name="connsiteX4-275" fmla="*/ 9995 w 10000"/>
              <a:gd name="connsiteY4-276" fmla="*/ 10000 h 10000"/>
              <a:gd name="connsiteX5-277" fmla="*/ 9998 w 10000"/>
              <a:gd name="connsiteY5-278" fmla="*/ 6152 h 10000"/>
              <a:gd name="connsiteX6-279" fmla="*/ 10000 w 10000"/>
              <a:gd name="connsiteY6-280" fmla="*/ 0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0000" h="10000">
                <a:moveTo>
                  <a:pt x="10000" y="0"/>
                </a:moveTo>
                <a:lnTo>
                  <a:pt x="0" y="0"/>
                </a:lnTo>
                <a:cubicBezTo>
                  <a:pt x="62" y="1674"/>
                  <a:pt x="124" y="3347"/>
                  <a:pt x="189" y="5021"/>
                </a:cubicBezTo>
                <a:cubicBezTo>
                  <a:pt x="124" y="6679"/>
                  <a:pt x="62" y="8336"/>
                  <a:pt x="0" y="9994"/>
                </a:cubicBezTo>
                <a:lnTo>
                  <a:pt x="9995" y="10000"/>
                </a:lnTo>
                <a:cubicBezTo>
                  <a:pt x="9993" y="8184"/>
                  <a:pt x="9998" y="8051"/>
                  <a:pt x="9998" y="6152"/>
                </a:cubicBezTo>
                <a:cubicBezTo>
                  <a:pt x="9996" y="3296"/>
                  <a:pt x="10001" y="2674"/>
                  <a:pt x="10000" y="0"/>
                </a:cubicBez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latin typeface="+mn-ea"/>
              <a:ea typeface="+mn-ea"/>
            </a:endParaRPr>
          </a:p>
        </p:txBody>
      </p:sp>
      <p:sp>
        <p:nvSpPr>
          <p:cNvPr id="30" name="Freeform 11"/>
          <p:cNvSpPr/>
          <p:nvPr userDrawn="1"/>
        </p:nvSpPr>
        <p:spPr bwMode="auto">
          <a:xfrm>
            <a:off x="310766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latin typeface="+mn-ea"/>
              <a:ea typeface="+mn-ea"/>
            </a:endParaRPr>
          </a:p>
        </p:txBody>
      </p:sp>
    </p:spTree>
  </p:cSld>
  <p:clrMapOvr>
    <a:masterClrMapping/>
  </p:clrMapOvr>
  <p:timing>
    <p:tnLst>
      <p:par>
        <p:cTn id="1" dur="indefinite" restart="never" nodeType="tmRoot"/>
      </p:par>
    </p:tnLst>
  </p:timing>
</p:sldLayout>
</file>

<file path=ppt/slideLayouts/slideLayout205.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latin typeface="+mn-ea"/>
              <a:ea typeface="+mn-ea"/>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latin typeface="+mn-ea"/>
              <a:ea typeface="+mn-ea"/>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a typeface="+mn-ea"/>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206.xml><?xml version="1.0" encoding="utf-8"?>
<p:sldLayout xmlns:a="http://schemas.openxmlformats.org/drawingml/2006/main" xmlns:r="http://schemas.openxmlformats.org/officeDocument/2006/relationships" xmlns:p="http://schemas.openxmlformats.org/presentationml/2006/main" userDrawn="1">
  <p:cSld name="10#思考题">
    <p:spTree>
      <p:nvGrpSpPr>
        <p:cNvPr id="1" name=""/>
        <p:cNvGrpSpPr/>
        <p:nvPr/>
      </p:nvGrpSpPr>
      <p:grpSpPr>
        <a:xfrm>
          <a:off x="0" y="0"/>
          <a:ext cx="0" cy="0"/>
          <a:chOff x="0" y="0"/>
          <a:chExt cx="0" cy="0"/>
        </a:xfrm>
      </p:grpSpPr>
      <p:sp>
        <p:nvSpPr>
          <p:cNvPr id="4" name="文本占位符 6"/>
          <p:cNvSpPr>
            <a:spLocks noGrp="1"/>
          </p:cNvSpPr>
          <p:nvPr>
            <p:ph type="body" sz="quarter" idx="10" hasCustomPrompt="1"/>
          </p:nvPr>
        </p:nvSpPr>
        <p:spPr>
          <a:xfrm>
            <a:off x="912285" y="1233487"/>
            <a:ext cx="10560049" cy="4680000"/>
          </a:xfrm>
        </p:spPr>
        <p:txBody>
          <a:bodyPr/>
          <a:lstStyle>
            <a:lvl1pPr marL="457200" marR="0" indent="-457200" algn="just" defTabSz="802005" rtl="0" eaLnBrk="1" fontAlgn="base" latinLnBrk="0" hangingPunct="1">
              <a:lnSpc>
                <a:spcPct val="140000"/>
              </a:lnSpc>
              <a:spcBef>
                <a:spcPct val="30000"/>
              </a:spcBef>
              <a:spcAft>
                <a:spcPct val="0"/>
              </a:spcAft>
              <a:buClr>
                <a:srgbClr val="808080"/>
              </a:buClr>
              <a:buSzPct val="100000"/>
              <a:buFont typeface="+mj-lt"/>
              <a:buAutoNum type="arabicPeriod"/>
              <a:defRPr sz="2000">
                <a:latin typeface="+mn-ea"/>
                <a:ea typeface="+mn-ea"/>
                <a:cs typeface="Arial" panose="020B0604020202020204" pitchFamily="34" charset="0"/>
              </a:defRPr>
            </a:lvl1pPr>
            <a:lvl2pPr marL="401320" indent="0" algn="just">
              <a:buSzPct val="100000"/>
              <a:buFont typeface="+mj-lt"/>
              <a:buNone/>
              <a:defRPr sz="1800"/>
            </a:lvl2pPr>
            <a:lvl3pPr>
              <a:defRPr/>
            </a:lvl3pPr>
            <a:lvl5pPr>
              <a:buNone/>
              <a:defRPr/>
            </a:lvl5pPr>
          </a:lstStyle>
          <a:p>
            <a:r>
              <a:rPr lang="zh-CN" altLang="en-US" dirty="0"/>
              <a:t>此版式用于思考题</a:t>
            </a:r>
            <a:r>
              <a:rPr lang="en-US" altLang="zh-CN" dirty="0"/>
              <a:t>-201501</a:t>
            </a:r>
            <a:r>
              <a:rPr lang="zh-CN" altLang="en-US" dirty="0"/>
              <a:t>具体格式（序号格式需以模板展示</a:t>
            </a:r>
            <a:r>
              <a:rPr lang="zh-CN" altLang="en-US" dirty="0" smtClean="0"/>
              <a:t>）</a:t>
            </a:r>
            <a:endParaRPr lang="en-US" altLang="zh-CN" dirty="0"/>
          </a:p>
        </p:txBody>
      </p:sp>
      <p:sp>
        <p:nvSpPr>
          <p:cNvPr id="5" name="TextBox 10"/>
          <p:cNvSpPr txBox="1"/>
          <p:nvPr userDrawn="1"/>
        </p:nvSpPr>
        <p:spPr bwMode="auto">
          <a:xfrm>
            <a:off x="1595500" y="408779"/>
            <a:ext cx="1665402" cy="639559"/>
          </a:xfrm>
          <a:prstGeom prst="rect">
            <a:avLst/>
          </a:prstGeom>
          <a:noFill/>
          <a:ln w="9525">
            <a:noFill/>
            <a:miter lim="800000"/>
          </a:ln>
        </p:spPr>
        <p:txBody>
          <a:bodyPr wrap="square" lIns="99980" tIns="49987" rIns="99980" bIns="49987" rtlCol="0">
            <a:spAutoFit/>
          </a:bodyPr>
          <a:lstStyle/>
          <a:p>
            <a:pPr defTabSz="1001395" eaLnBrk="0" hangingPunct="0"/>
            <a:r>
              <a:rPr lang="zh-CN" altLang="en-US" sz="3500" b="1" dirty="0">
                <a:solidFill>
                  <a:schemeClr val="tx1">
                    <a:lumMod val="75000"/>
                    <a:lumOff val="25000"/>
                  </a:schemeClr>
                </a:solidFill>
                <a:latin typeface="+mn-ea"/>
                <a:ea typeface="+mn-ea"/>
                <a:cs typeface="Arial" panose="020B0604020202020204" pitchFamily="34" charset="0"/>
              </a:rPr>
              <a:t>思考题</a:t>
            </a:r>
            <a:endParaRPr lang="zh-CN" altLang="en-US" sz="3500" b="1" dirty="0">
              <a:solidFill>
                <a:schemeClr val="tx1">
                  <a:lumMod val="75000"/>
                  <a:lumOff val="25000"/>
                </a:schemeClr>
              </a:solidFill>
              <a:latin typeface="+mn-ea"/>
              <a:ea typeface="+mn-ea"/>
              <a:cs typeface="Arial" panose="020B0604020202020204" pitchFamily="34" charset="0"/>
            </a:endParaRPr>
          </a:p>
        </p:txBody>
      </p:sp>
      <p:sp>
        <p:nvSpPr>
          <p:cNvPr id="8"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latin typeface="+mn-ea"/>
              <a:ea typeface="+mn-ea"/>
            </a:endParaRPr>
          </a:p>
        </p:txBody>
      </p:sp>
      <p:sp>
        <p:nvSpPr>
          <p:cNvPr id="9"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latin typeface="+mn-ea"/>
              <a:ea typeface="+mn-ea"/>
            </a:endParaRPr>
          </a:p>
        </p:txBody>
      </p:sp>
      <p:grpSp>
        <p:nvGrpSpPr>
          <p:cNvPr id="10" name="组合 9"/>
          <p:cNvGrpSpPr/>
          <p:nvPr userDrawn="1"/>
        </p:nvGrpSpPr>
        <p:grpSpPr>
          <a:xfrm>
            <a:off x="479376" y="424270"/>
            <a:ext cx="495619" cy="592462"/>
            <a:chOff x="5554662" y="2422526"/>
            <a:chExt cx="690564" cy="825500"/>
          </a:xfrm>
          <a:solidFill>
            <a:schemeClr val="bg1"/>
          </a:solidFill>
        </p:grpSpPr>
        <p:sp>
          <p:nvSpPr>
            <p:cNvPr id="11" name="Freeform 30"/>
            <p:cNvSpPr/>
            <p:nvPr/>
          </p:nvSpPr>
          <p:spPr bwMode="auto">
            <a:xfrm>
              <a:off x="5554662" y="2487613"/>
              <a:ext cx="258763" cy="760413"/>
            </a:xfrm>
            <a:custGeom>
              <a:avLst/>
              <a:gdLst>
                <a:gd name="T0" fmla="*/ 233 w 245"/>
                <a:gd name="T1" fmla="*/ 722 h 722"/>
                <a:gd name="T2" fmla="*/ 245 w 245"/>
                <a:gd name="T3" fmla="*/ 710 h 722"/>
                <a:gd name="T4" fmla="*/ 245 w 245"/>
                <a:gd name="T5" fmla="*/ 614 h 722"/>
                <a:gd name="T6" fmla="*/ 187 w 245"/>
                <a:gd name="T7" fmla="*/ 559 h 722"/>
                <a:gd name="T8" fmla="*/ 93 w 245"/>
                <a:gd name="T9" fmla="*/ 499 h 722"/>
                <a:gd name="T10" fmla="*/ 93 w 245"/>
                <a:gd name="T11" fmla="*/ 401 h 722"/>
                <a:gd name="T12" fmla="*/ 82 w 245"/>
                <a:gd name="T13" fmla="*/ 398 h 722"/>
                <a:gd name="T14" fmla="*/ 38 w 245"/>
                <a:gd name="T15" fmla="*/ 381 h 722"/>
                <a:gd name="T16" fmla="*/ 102 w 245"/>
                <a:gd name="T17" fmla="*/ 255 h 722"/>
                <a:gd name="T18" fmla="*/ 106 w 245"/>
                <a:gd name="T19" fmla="*/ 250 h 722"/>
                <a:gd name="T20" fmla="*/ 105 w 245"/>
                <a:gd name="T21" fmla="*/ 244 h 722"/>
                <a:gd name="T22" fmla="*/ 218 w 245"/>
                <a:gd name="T23" fmla="*/ 31 h 722"/>
                <a:gd name="T24" fmla="*/ 225 w 245"/>
                <a:gd name="T25" fmla="*/ 15 h 722"/>
                <a:gd name="T26" fmla="*/ 222 w 245"/>
                <a:gd name="T27" fmla="*/ 9 h 722"/>
                <a:gd name="T28" fmla="*/ 207 w 245"/>
                <a:gd name="T29" fmla="*/ 3 h 722"/>
                <a:gd name="T30" fmla="*/ 86 w 245"/>
                <a:gd name="T31" fmla="*/ 148 h 722"/>
                <a:gd name="T32" fmla="*/ 75 w 245"/>
                <a:gd name="T33" fmla="*/ 240 h 722"/>
                <a:gd name="T34" fmla="*/ 8 w 245"/>
                <a:gd name="T35" fmla="*/ 390 h 722"/>
                <a:gd name="T36" fmla="*/ 8 w 245"/>
                <a:gd name="T37" fmla="*/ 391 h 722"/>
                <a:gd name="T38" fmla="*/ 8 w 245"/>
                <a:gd name="T39" fmla="*/ 393 h 722"/>
                <a:gd name="T40" fmla="*/ 63 w 245"/>
                <a:gd name="T41" fmla="*/ 424 h 722"/>
                <a:gd name="T42" fmla="*/ 63 w 245"/>
                <a:gd name="T43" fmla="*/ 500 h 722"/>
                <a:gd name="T44" fmla="*/ 179 w 245"/>
                <a:gd name="T45" fmla="*/ 588 h 722"/>
                <a:gd name="T46" fmla="*/ 215 w 245"/>
                <a:gd name="T47" fmla="*/ 612 h 722"/>
                <a:gd name="T48" fmla="*/ 215 w 245"/>
                <a:gd name="T49" fmla="*/ 614 h 722"/>
                <a:gd name="T50" fmla="*/ 215 w 245"/>
                <a:gd name="T51" fmla="*/ 710 h 722"/>
                <a:gd name="T52" fmla="*/ 227 w 245"/>
                <a:gd name="T53" fmla="*/ 722 h 722"/>
                <a:gd name="T54" fmla="*/ 233 w 245"/>
                <a:gd name="T55" fmla="*/ 722 h 7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5" h="722">
                  <a:moveTo>
                    <a:pt x="233" y="722"/>
                  </a:moveTo>
                  <a:cubicBezTo>
                    <a:pt x="240" y="722"/>
                    <a:pt x="245" y="717"/>
                    <a:pt x="245" y="710"/>
                  </a:cubicBezTo>
                  <a:cubicBezTo>
                    <a:pt x="245" y="614"/>
                    <a:pt x="245" y="614"/>
                    <a:pt x="245" y="614"/>
                  </a:cubicBezTo>
                  <a:cubicBezTo>
                    <a:pt x="245" y="605"/>
                    <a:pt x="242" y="574"/>
                    <a:pt x="187" y="559"/>
                  </a:cubicBezTo>
                  <a:cubicBezTo>
                    <a:pt x="128" y="543"/>
                    <a:pt x="94" y="522"/>
                    <a:pt x="93" y="499"/>
                  </a:cubicBezTo>
                  <a:cubicBezTo>
                    <a:pt x="93" y="401"/>
                    <a:pt x="93" y="401"/>
                    <a:pt x="93" y="401"/>
                  </a:cubicBezTo>
                  <a:cubicBezTo>
                    <a:pt x="82" y="398"/>
                    <a:pt x="82" y="398"/>
                    <a:pt x="82" y="398"/>
                  </a:cubicBezTo>
                  <a:cubicBezTo>
                    <a:pt x="64" y="393"/>
                    <a:pt x="45" y="385"/>
                    <a:pt x="38" y="381"/>
                  </a:cubicBezTo>
                  <a:cubicBezTo>
                    <a:pt x="38" y="369"/>
                    <a:pt x="44" y="325"/>
                    <a:pt x="102" y="255"/>
                  </a:cubicBezTo>
                  <a:cubicBezTo>
                    <a:pt x="106" y="250"/>
                    <a:pt x="106" y="250"/>
                    <a:pt x="106" y="250"/>
                  </a:cubicBezTo>
                  <a:cubicBezTo>
                    <a:pt x="105" y="244"/>
                    <a:pt x="105" y="244"/>
                    <a:pt x="105" y="244"/>
                  </a:cubicBezTo>
                  <a:cubicBezTo>
                    <a:pt x="105" y="237"/>
                    <a:pt x="92" y="92"/>
                    <a:pt x="218" y="31"/>
                  </a:cubicBezTo>
                  <a:cubicBezTo>
                    <a:pt x="224" y="28"/>
                    <a:pt x="227" y="21"/>
                    <a:pt x="225" y="15"/>
                  </a:cubicBezTo>
                  <a:cubicBezTo>
                    <a:pt x="222" y="9"/>
                    <a:pt x="222" y="9"/>
                    <a:pt x="222" y="9"/>
                  </a:cubicBezTo>
                  <a:cubicBezTo>
                    <a:pt x="220" y="3"/>
                    <a:pt x="213" y="0"/>
                    <a:pt x="207" y="3"/>
                  </a:cubicBezTo>
                  <a:cubicBezTo>
                    <a:pt x="147" y="31"/>
                    <a:pt x="105" y="81"/>
                    <a:pt x="86" y="148"/>
                  </a:cubicBezTo>
                  <a:cubicBezTo>
                    <a:pt x="74" y="189"/>
                    <a:pt x="74" y="226"/>
                    <a:pt x="75" y="240"/>
                  </a:cubicBezTo>
                  <a:cubicBezTo>
                    <a:pt x="0" y="333"/>
                    <a:pt x="7" y="385"/>
                    <a:pt x="8" y="390"/>
                  </a:cubicBezTo>
                  <a:cubicBezTo>
                    <a:pt x="8" y="391"/>
                    <a:pt x="8" y="391"/>
                    <a:pt x="8" y="391"/>
                  </a:cubicBezTo>
                  <a:cubicBezTo>
                    <a:pt x="8" y="393"/>
                    <a:pt x="8" y="393"/>
                    <a:pt x="8" y="393"/>
                  </a:cubicBezTo>
                  <a:cubicBezTo>
                    <a:pt x="10" y="397"/>
                    <a:pt x="14" y="409"/>
                    <a:pt x="63" y="424"/>
                  </a:cubicBezTo>
                  <a:cubicBezTo>
                    <a:pt x="63" y="500"/>
                    <a:pt x="63" y="500"/>
                    <a:pt x="63" y="500"/>
                  </a:cubicBezTo>
                  <a:cubicBezTo>
                    <a:pt x="65" y="539"/>
                    <a:pt x="104" y="569"/>
                    <a:pt x="179" y="588"/>
                  </a:cubicBezTo>
                  <a:cubicBezTo>
                    <a:pt x="213" y="597"/>
                    <a:pt x="215" y="611"/>
                    <a:pt x="215" y="612"/>
                  </a:cubicBezTo>
                  <a:cubicBezTo>
                    <a:pt x="215" y="614"/>
                    <a:pt x="215" y="614"/>
                    <a:pt x="215" y="614"/>
                  </a:cubicBezTo>
                  <a:cubicBezTo>
                    <a:pt x="215" y="710"/>
                    <a:pt x="215" y="710"/>
                    <a:pt x="215" y="710"/>
                  </a:cubicBezTo>
                  <a:cubicBezTo>
                    <a:pt x="215" y="717"/>
                    <a:pt x="220" y="722"/>
                    <a:pt x="227" y="722"/>
                  </a:cubicBezTo>
                  <a:lnTo>
                    <a:pt x="233" y="72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12" name="Freeform 31"/>
            <p:cNvSpPr/>
            <p:nvPr/>
          </p:nvSpPr>
          <p:spPr bwMode="auto">
            <a:xfrm>
              <a:off x="6029325" y="2752726"/>
              <a:ext cx="169863" cy="495300"/>
            </a:xfrm>
            <a:custGeom>
              <a:avLst/>
              <a:gdLst>
                <a:gd name="T0" fmla="*/ 21 w 162"/>
                <a:gd name="T1" fmla="*/ 470 h 470"/>
                <a:gd name="T2" fmla="*/ 33 w 162"/>
                <a:gd name="T3" fmla="*/ 458 h 470"/>
                <a:gd name="T4" fmla="*/ 33 w 162"/>
                <a:gd name="T5" fmla="*/ 361 h 470"/>
                <a:gd name="T6" fmla="*/ 108 w 162"/>
                <a:gd name="T7" fmla="*/ 168 h 470"/>
                <a:gd name="T8" fmla="*/ 162 w 162"/>
                <a:gd name="T9" fmla="*/ 13 h 470"/>
                <a:gd name="T10" fmla="*/ 151 w 162"/>
                <a:gd name="T11" fmla="*/ 1 h 470"/>
                <a:gd name="T12" fmla="*/ 144 w 162"/>
                <a:gd name="T13" fmla="*/ 0 h 470"/>
                <a:gd name="T14" fmla="*/ 131 w 162"/>
                <a:gd name="T15" fmla="*/ 12 h 470"/>
                <a:gd name="T16" fmla="*/ 84 w 162"/>
                <a:gd name="T17" fmla="*/ 149 h 470"/>
                <a:gd name="T18" fmla="*/ 3 w 162"/>
                <a:gd name="T19" fmla="*/ 362 h 470"/>
                <a:gd name="T20" fmla="*/ 3 w 162"/>
                <a:gd name="T21" fmla="*/ 458 h 470"/>
                <a:gd name="T22" fmla="*/ 15 w 162"/>
                <a:gd name="T23" fmla="*/ 470 h 470"/>
                <a:gd name="T24" fmla="*/ 21 w 162"/>
                <a:gd name="T25" fmla="*/ 470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2" h="470">
                  <a:moveTo>
                    <a:pt x="21" y="470"/>
                  </a:moveTo>
                  <a:cubicBezTo>
                    <a:pt x="28" y="470"/>
                    <a:pt x="33" y="465"/>
                    <a:pt x="33" y="458"/>
                  </a:cubicBezTo>
                  <a:cubicBezTo>
                    <a:pt x="33" y="361"/>
                    <a:pt x="33" y="361"/>
                    <a:pt x="33" y="361"/>
                  </a:cubicBezTo>
                  <a:cubicBezTo>
                    <a:pt x="33" y="360"/>
                    <a:pt x="29" y="262"/>
                    <a:pt x="108" y="168"/>
                  </a:cubicBezTo>
                  <a:cubicBezTo>
                    <a:pt x="137" y="133"/>
                    <a:pt x="157" y="75"/>
                    <a:pt x="162" y="13"/>
                  </a:cubicBezTo>
                  <a:cubicBezTo>
                    <a:pt x="162" y="7"/>
                    <a:pt x="157" y="1"/>
                    <a:pt x="151" y="1"/>
                  </a:cubicBezTo>
                  <a:cubicBezTo>
                    <a:pt x="144" y="0"/>
                    <a:pt x="144" y="0"/>
                    <a:pt x="144" y="0"/>
                  </a:cubicBezTo>
                  <a:cubicBezTo>
                    <a:pt x="138" y="0"/>
                    <a:pt x="132" y="5"/>
                    <a:pt x="131" y="12"/>
                  </a:cubicBezTo>
                  <a:cubicBezTo>
                    <a:pt x="127" y="67"/>
                    <a:pt x="110" y="119"/>
                    <a:pt x="84" y="149"/>
                  </a:cubicBezTo>
                  <a:cubicBezTo>
                    <a:pt x="0" y="249"/>
                    <a:pt x="3" y="353"/>
                    <a:pt x="3" y="362"/>
                  </a:cubicBezTo>
                  <a:cubicBezTo>
                    <a:pt x="3" y="458"/>
                    <a:pt x="3" y="458"/>
                    <a:pt x="3" y="458"/>
                  </a:cubicBezTo>
                  <a:cubicBezTo>
                    <a:pt x="3" y="465"/>
                    <a:pt x="8" y="470"/>
                    <a:pt x="15" y="470"/>
                  </a:cubicBezTo>
                  <a:lnTo>
                    <a:pt x="21" y="47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13" name="Freeform 32"/>
            <p:cNvSpPr/>
            <p:nvPr/>
          </p:nvSpPr>
          <p:spPr bwMode="auto">
            <a:xfrm>
              <a:off x="5851525" y="2489201"/>
              <a:ext cx="325437" cy="406401"/>
            </a:xfrm>
            <a:custGeom>
              <a:avLst/>
              <a:gdLst>
                <a:gd name="T0" fmla="*/ 155 w 309"/>
                <a:gd name="T1" fmla="*/ 386 h 386"/>
                <a:gd name="T2" fmla="*/ 189 w 309"/>
                <a:gd name="T3" fmla="*/ 363 h 386"/>
                <a:gd name="T4" fmla="*/ 208 w 309"/>
                <a:gd name="T5" fmla="*/ 363 h 386"/>
                <a:gd name="T6" fmla="*/ 232 w 309"/>
                <a:gd name="T7" fmla="*/ 353 h 386"/>
                <a:gd name="T8" fmla="*/ 242 w 309"/>
                <a:gd name="T9" fmla="*/ 329 h 386"/>
                <a:gd name="T10" fmla="*/ 242 w 309"/>
                <a:gd name="T11" fmla="*/ 308 h 386"/>
                <a:gd name="T12" fmla="*/ 212 w 309"/>
                <a:gd name="T13" fmla="*/ 308 h 386"/>
                <a:gd name="T14" fmla="*/ 212 w 309"/>
                <a:gd name="T15" fmla="*/ 329 h 386"/>
                <a:gd name="T16" fmla="*/ 210 w 309"/>
                <a:gd name="T17" fmla="*/ 332 h 386"/>
                <a:gd name="T18" fmla="*/ 208 w 309"/>
                <a:gd name="T19" fmla="*/ 333 h 386"/>
                <a:gd name="T20" fmla="*/ 162 w 309"/>
                <a:gd name="T21" fmla="*/ 333 h 386"/>
                <a:gd name="T22" fmla="*/ 162 w 309"/>
                <a:gd name="T23" fmla="*/ 348 h 386"/>
                <a:gd name="T24" fmla="*/ 155 w 309"/>
                <a:gd name="T25" fmla="*/ 356 h 386"/>
                <a:gd name="T26" fmla="*/ 147 w 309"/>
                <a:gd name="T27" fmla="*/ 348 h 386"/>
                <a:gd name="T28" fmla="*/ 147 w 309"/>
                <a:gd name="T29" fmla="*/ 333 h 386"/>
                <a:gd name="T30" fmla="*/ 101 w 309"/>
                <a:gd name="T31" fmla="*/ 333 h 386"/>
                <a:gd name="T32" fmla="*/ 98 w 309"/>
                <a:gd name="T33" fmla="*/ 329 h 386"/>
                <a:gd name="T34" fmla="*/ 98 w 309"/>
                <a:gd name="T35" fmla="*/ 266 h 386"/>
                <a:gd name="T36" fmla="*/ 90 w 309"/>
                <a:gd name="T37" fmla="*/ 262 h 386"/>
                <a:gd name="T38" fmla="*/ 30 w 309"/>
                <a:gd name="T39" fmla="*/ 155 h 386"/>
                <a:gd name="T40" fmla="*/ 155 w 309"/>
                <a:gd name="T41" fmla="*/ 31 h 386"/>
                <a:gd name="T42" fmla="*/ 279 w 309"/>
                <a:gd name="T43" fmla="*/ 155 h 386"/>
                <a:gd name="T44" fmla="*/ 222 w 309"/>
                <a:gd name="T45" fmla="*/ 260 h 386"/>
                <a:gd name="T46" fmla="*/ 174 w 309"/>
                <a:gd name="T47" fmla="*/ 259 h 386"/>
                <a:gd name="T48" fmla="*/ 170 w 309"/>
                <a:gd name="T49" fmla="*/ 255 h 386"/>
                <a:gd name="T50" fmla="*/ 170 w 309"/>
                <a:gd name="T51" fmla="*/ 188 h 386"/>
                <a:gd name="T52" fmla="*/ 139 w 309"/>
                <a:gd name="T53" fmla="*/ 188 h 386"/>
                <a:gd name="T54" fmla="*/ 139 w 309"/>
                <a:gd name="T55" fmla="*/ 255 h 386"/>
                <a:gd name="T56" fmla="*/ 174 w 309"/>
                <a:gd name="T57" fmla="*/ 290 h 386"/>
                <a:gd name="T58" fmla="*/ 231 w 309"/>
                <a:gd name="T59" fmla="*/ 290 h 386"/>
                <a:gd name="T60" fmla="*/ 235 w 309"/>
                <a:gd name="T61" fmla="*/ 288 h 386"/>
                <a:gd name="T62" fmla="*/ 309 w 309"/>
                <a:gd name="T63" fmla="*/ 155 h 386"/>
                <a:gd name="T64" fmla="*/ 155 w 309"/>
                <a:gd name="T65" fmla="*/ 0 h 386"/>
                <a:gd name="T66" fmla="*/ 0 w 309"/>
                <a:gd name="T67" fmla="*/ 155 h 386"/>
                <a:gd name="T68" fmla="*/ 67 w 309"/>
                <a:gd name="T69" fmla="*/ 283 h 386"/>
                <a:gd name="T70" fmla="*/ 67 w 309"/>
                <a:gd name="T71" fmla="*/ 329 h 386"/>
                <a:gd name="T72" fmla="*/ 101 w 309"/>
                <a:gd name="T73" fmla="*/ 363 h 386"/>
                <a:gd name="T74" fmla="*/ 120 w 309"/>
                <a:gd name="T75" fmla="*/ 363 h 386"/>
                <a:gd name="T76" fmla="*/ 155 w 309"/>
                <a:gd name="T77" fmla="*/ 386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09" h="386">
                  <a:moveTo>
                    <a:pt x="155" y="386"/>
                  </a:moveTo>
                  <a:cubicBezTo>
                    <a:pt x="170" y="386"/>
                    <a:pt x="184" y="377"/>
                    <a:pt x="189" y="363"/>
                  </a:cubicBezTo>
                  <a:cubicBezTo>
                    <a:pt x="208" y="363"/>
                    <a:pt x="208" y="363"/>
                    <a:pt x="208" y="363"/>
                  </a:cubicBezTo>
                  <a:cubicBezTo>
                    <a:pt x="217" y="363"/>
                    <a:pt x="226" y="360"/>
                    <a:pt x="232" y="353"/>
                  </a:cubicBezTo>
                  <a:cubicBezTo>
                    <a:pt x="238" y="347"/>
                    <a:pt x="242" y="338"/>
                    <a:pt x="242" y="329"/>
                  </a:cubicBezTo>
                  <a:cubicBezTo>
                    <a:pt x="242" y="308"/>
                    <a:pt x="242" y="308"/>
                    <a:pt x="242" y="308"/>
                  </a:cubicBezTo>
                  <a:cubicBezTo>
                    <a:pt x="212" y="308"/>
                    <a:pt x="212" y="308"/>
                    <a:pt x="212" y="308"/>
                  </a:cubicBezTo>
                  <a:cubicBezTo>
                    <a:pt x="212" y="329"/>
                    <a:pt x="212" y="329"/>
                    <a:pt x="212" y="329"/>
                  </a:cubicBezTo>
                  <a:cubicBezTo>
                    <a:pt x="212" y="330"/>
                    <a:pt x="211" y="331"/>
                    <a:pt x="210" y="332"/>
                  </a:cubicBezTo>
                  <a:cubicBezTo>
                    <a:pt x="210" y="332"/>
                    <a:pt x="209" y="333"/>
                    <a:pt x="208" y="333"/>
                  </a:cubicBezTo>
                  <a:cubicBezTo>
                    <a:pt x="162" y="333"/>
                    <a:pt x="162" y="333"/>
                    <a:pt x="162" y="333"/>
                  </a:cubicBezTo>
                  <a:cubicBezTo>
                    <a:pt x="162" y="348"/>
                    <a:pt x="162" y="348"/>
                    <a:pt x="162" y="348"/>
                  </a:cubicBezTo>
                  <a:cubicBezTo>
                    <a:pt x="162" y="352"/>
                    <a:pt x="159" y="356"/>
                    <a:pt x="155" y="356"/>
                  </a:cubicBezTo>
                  <a:cubicBezTo>
                    <a:pt x="150" y="356"/>
                    <a:pt x="147" y="352"/>
                    <a:pt x="147" y="348"/>
                  </a:cubicBezTo>
                  <a:cubicBezTo>
                    <a:pt x="147" y="333"/>
                    <a:pt x="147" y="333"/>
                    <a:pt x="147" y="333"/>
                  </a:cubicBezTo>
                  <a:cubicBezTo>
                    <a:pt x="101" y="333"/>
                    <a:pt x="101" y="333"/>
                    <a:pt x="101" y="333"/>
                  </a:cubicBezTo>
                  <a:cubicBezTo>
                    <a:pt x="99" y="333"/>
                    <a:pt x="98" y="331"/>
                    <a:pt x="98" y="329"/>
                  </a:cubicBezTo>
                  <a:cubicBezTo>
                    <a:pt x="98" y="266"/>
                    <a:pt x="98" y="266"/>
                    <a:pt x="98" y="266"/>
                  </a:cubicBezTo>
                  <a:cubicBezTo>
                    <a:pt x="90" y="262"/>
                    <a:pt x="90" y="262"/>
                    <a:pt x="90" y="262"/>
                  </a:cubicBezTo>
                  <a:cubicBezTo>
                    <a:pt x="53" y="239"/>
                    <a:pt x="30" y="199"/>
                    <a:pt x="30" y="155"/>
                  </a:cubicBezTo>
                  <a:cubicBezTo>
                    <a:pt x="30" y="87"/>
                    <a:pt x="86" y="31"/>
                    <a:pt x="155" y="31"/>
                  </a:cubicBezTo>
                  <a:cubicBezTo>
                    <a:pt x="223" y="31"/>
                    <a:pt x="279" y="87"/>
                    <a:pt x="279" y="155"/>
                  </a:cubicBezTo>
                  <a:cubicBezTo>
                    <a:pt x="279" y="198"/>
                    <a:pt x="258" y="236"/>
                    <a:pt x="222" y="260"/>
                  </a:cubicBezTo>
                  <a:cubicBezTo>
                    <a:pt x="174" y="259"/>
                    <a:pt x="174" y="259"/>
                    <a:pt x="174" y="259"/>
                  </a:cubicBezTo>
                  <a:cubicBezTo>
                    <a:pt x="172" y="259"/>
                    <a:pt x="170" y="258"/>
                    <a:pt x="170" y="255"/>
                  </a:cubicBezTo>
                  <a:cubicBezTo>
                    <a:pt x="170" y="188"/>
                    <a:pt x="170" y="188"/>
                    <a:pt x="170" y="188"/>
                  </a:cubicBezTo>
                  <a:cubicBezTo>
                    <a:pt x="139" y="188"/>
                    <a:pt x="139" y="188"/>
                    <a:pt x="139" y="188"/>
                  </a:cubicBezTo>
                  <a:cubicBezTo>
                    <a:pt x="139" y="255"/>
                    <a:pt x="139" y="255"/>
                    <a:pt x="139" y="255"/>
                  </a:cubicBezTo>
                  <a:cubicBezTo>
                    <a:pt x="139" y="274"/>
                    <a:pt x="155" y="290"/>
                    <a:pt x="174" y="290"/>
                  </a:cubicBezTo>
                  <a:cubicBezTo>
                    <a:pt x="231" y="290"/>
                    <a:pt x="231" y="290"/>
                    <a:pt x="231" y="290"/>
                  </a:cubicBezTo>
                  <a:cubicBezTo>
                    <a:pt x="235" y="288"/>
                    <a:pt x="235" y="288"/>
                    <a:pt x="235" y="288"/>
                  </a:cubicBezTo>
                  <a:cubicBezTo>
                    <a:pt x="281" y="259"/>
                    <a:pt x="309" y="210"/>
                    <a:pt x="309" y="155"/>
                  </a:cubicBezTo>
                  <a:cubicBezTo>
                    <a:pt x="309" y="70"/>
                    <a:pt x="240" y="0"/>
                    <a:pt x="155" y="0"/>
                  </a:cubicBezTo>
                  <a:cubicBezTo>
                    <a:pt x="69" y="0"/>
                    <a:pt x="0" y="70"/>
                    <a:pt x="0" y="155"/>
                  </a:cubicBezTo>
                  <a:cubicBezTo>
                    <a:pt x="0" y="207"/>
                    <a:pt x="25" y="254"/>
                    <a:pt x="67" y="283"/>
                  </a:cubicBezTo>
                  <a:cubicBezTo>
                    <a:pt x="67" y="329"/>
                    <a:pt x="67" y="329"/>
                    <a:pt x="67" y="329"/>
                  </a:cubicBezTo>
                  <a:cubicBezTo>
                    <a:pt x="67" y="348"/>
                    <a:pt x="83" y="363"/>
                    <a:pt x="101" y="363"/>
                  </a:cubicBezTo>
                  <a:cubicBezTo>
                    <a:pt x="120" y="363"/>
                    <a:pt x="120" y="363"/>
                    <a:pt x="120" y="363"/>
                  </a:cubicBezTo>
                  <a:cubicBezTo>
                    <a:pt x="126" y="377"/>
                    <a:pt x="139" y="386"/>
                    <a:pt x="155" y="38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14" name="Freeform 33"/>
            <p:cNvSpPr>
              <a:spLocks noEditPoints="1"/>
            </p:cNvSpPr>
            <p:nvPr/>
          </p:nvSpPr>
          <p:spPr bwMode="auto">
            <a:xfrm>
              <a:off x="5956300" y="2597151"/>
              <a:ext cx="114300" cy="114300"/>
            </a:xfrm>
            <a:custGeom>
              <a:avLst/>
              <a:gdLst>
                <a:gd name="T0" fmla="*/ 55 w 109"/>
                <a:gd name="T1" fmla="*/ 108 h 108"/>
                <a:gd name="T2" fmla="*/ 109 w 109"/>
                <a:gd name="T3" fmla="*/ 54 h 108"/>
                <a:gd name="T4" fmla="*/ 55 w 109"/>
                <a:gd name="T5" fmla="*/ 0 h 108"/>
                <a:gd name="T6" fmla="*/ 0 w 109"/>
                <a:gd name="T7" fmla="*/ 54 h 108"/>
                <a:gd name="T8" fmla="*/ 55 w 109"/>
                <a:gd name="T9" fmla="*/ 108 h 108"/>
                <a:gd name="T10" fmla="*/ 55 w 109"/>
                <a:gd name="T11" fmla="*/ 30 h 108"/>
                <a:gd name="T12" fmla="*/ 78 w 109"/>
                <a:gd name="T13" fmla="*/ 54 h 108"/>
                <a:gd name="T14" fmla="*/ 55 w 109"/>
                <a:gd name="T15" fmla="*/ 78 h 108"/>
                <a:gd name="T16" fmla="*/ 31 w 109"/>
                <a:gd name="T17" fmla="*/ 54 h 108"/>
                <a:gd name="T18" fmla="*/ 55 w 109"/>
                <a:gd name="T19" fmla="*/ 3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9" h="108">
                  <a:moveTo>
                    <a:pt x="55" y="108"/>
                  </a:moveTo>
                  <a:cubicBezTo>
                    <a:pt x="84" y="108"/>
                    <a:pt x="109" y="84"/>
                    <a:pt x="109" y="54"/>
                  </a:cubicBezTo>
                  <a:cubicBezTo>
                    <a:pt x="109" y="24"/>
                    <a:pt x="84" y="0"/>
                    <a:pt x="55" y="0"/>
                  </a:cubicBezTo>
                  <a:cubicBezTo>
                    <a:pt x="25" y="0"/>
                    <a:pt x="0" y="24"/>
                    <a:pt x="0" y="54"/>
                  </a:cubicBezTo>
                  <a:cubicBezTo>
                    <a:pt x="0" y="84"/>
                    <a:pt x="25" y="108"/>
                    <a:pt x="55" y="108"/>
                  </a:cubicBezTo>
                  <a:close/>
                  <a:moveTo>
                    <a:pt x="55" y="30"/>
                  </a:moveTo>
                  <a:cubicBezTo>
                    <a:pt x="68" y="30"/>
                    <a:pt x="78" y="41"/>
                    <a:pt x="78" y="54"/>
                  </a:cubicBezTo>
                  <a:cubicBezTo>
                    <a:pt x="78" y="67"/>
                    <a:pt x="68" y="78"/>
                    <a:pt x="55" y="78"/>
                  </a:cubicBezTo>
                  <a:cubicBezTo>
                    <a:pt x="41" y="78"/>
                    <a:pt x="31" y="67"/>
                    <a:pt x="31" y="54"/>
                  </a:cubicBezTo>
                  <a:cubicBezTo>
                    <a:pt x="31" y="41"/>
                    <a:pt x="41" y="30"/>
                    <a:pt x="55"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15" name="Rectangle 34"/>
            <p:cNvSpPr>
              <a:spLocks noChangeArrowheads="1"/>
            </p:cNvSpPr>
            <p:nvPr/>
          </p:nvSpPr>
          <p:spPr bwMode="auto">
            <a:xfrm>
              <a:off x="5997575" y="2422526"/>
              <a:ext cx="33338"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16" name="Freeform 35"/>
            <p:cNvSpPr/>
            <p:nvPr/>
          </p:nvSpPr>
          <p:spPr bwMode="auto">
            <a:xfrm>
              <a:off x="6132513" y="2479676"/>
              <a:ext cx="57150" cy="55563"/>
            </a:xfrm>
            <a:custGeom>
              <a:avLst/>
              <a:gdLst>
                <a:gd name="T0" fmla="*/ 14 w 36"/>
                <a:gd name="T1" fmla="*/ 35 h 35"/>
                <a:gd name="T2" fmla="*/ 36 w 36"/>
                <a:gd name="T3" fmla="*/ 14 h 35"/>
                <a:gd name="T4" fmla="*/ 21 w 36"/>
                <a:gd name="T5" fmla="*/ 0 h 35"/>
                <a:gd name="T6" fmla="*/ 0 w 36"/>
                <a:gd name="T7" fmla="*/ 21 h 35"/>
                <a:gd name="T8" fmla="*/ 14 w 36"/>
                <a:gd name="T9" fmla="*/ 35 h 35"/>
              </a:gdLst>
              <a:ahLst/>
              <a:cxnLst>
                <a:cxn ang="0">
                  <a:pos x="T0" y="T1"/>
                </a:cxn>
                <a:cxn ang="0">
                  <a:pos x="T2" y="T3"/>
                </a:cxn>
                <a:cxn ang="0">
                  <a:pos x="T4" y="T5"/>
                </a:cxn>
                <a:cxn ang="0">
                  <a:pos x="T6" y="T7"/>
                </a:cxn>
                <a:cxn ang="0">
                  <a:pos x="T8" y="T9"/>
                </a:cxn>
              </a:cxnLst>
              <a:rect l="0" t="0" r="r" b="b"/>
              <a:pathLst>
                <a:path w="36" h="35">
                  <a:moveTo>
                    <a:pt x="14" y="35"/>
                  </a:moveTo>
                  <a:lnTo>
                    <a:pt x="36" y="14"/>
                  </a:lnTo>
                  <a:lnTo>
                    <a:pt x="21" y="0"/>
                  </a:lnTo>
                  <a:lnTo>
                    <a:pt x="0" y="21"/>
                  </a:lnTo>
                  <a:lnTo>
                    <a:pt x="14"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17" name="Rectangle 36"/>
            <p:cNvSpPr>
              <a:spLocks noChangeArrowheads="1"/>
            </p:cNvSpPr>
            <p:nvPr/>
          </p:nvSpPr>
          <p:spPr bwMode="auto">
            <a:xfrm>
              <a:off x="6196013" y="2638426"/>
              <a:ext cx="49213" cy="317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18" name="Rectangle 37"/>
            <p:cNvSpPr>
              <a:spLocks noChangeArrowheads="1"/>
            </p:cNvSpPr>
            <p:nvPr/>
          </p:nvSpPr>
          <p:spPr bwMode="auto">
            <a:xfrm>
              <a:off x="5783263" y="2638426"/>
              <a:ext cx="47625" cy="317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19" name="Freeform 38"/>
            <p:cNvSpPr/>
            <p:nvPr/>
          </p:nvSpPr>
          <p:spPr bwMode="auto">
            <a:xfrm>
              <a:off x="5840413" y="2479676"/>
              <a:ext cx="55563" cy="55563"/>
            </a:xfrm>
            <a:custGeom>
              <a:avLst/>
              <a:gdLst>
                <a:gd name="T0" fmla="*/ 21 w 35"/>
                <a:gd name="T1" fmla="*/ 35 h 35"/>
                <a:gd name="T2" fmla="*/ 35 w 35"/>
                <a:gd name="T3" fmla="*/ 21 h 35"/>
                <a:gd name="T4" fmla="*/ 14 w 35"/>
                <a:gd name="T5" fmla="*/ 0 h 35"/>
                <a:gd name="T6" fmla="*/ 0 w 35"/>
                <a:gd name="T7" fmla="*/ 14 h 35"/>
                <a:gd name="T8" fmla="*/ 21 w 35"/>
                <a:gd name="T9" fmla="*/ 35 h 35"/>
              </a:gdLst>
              <a:ahLst/>
              <a:cxnLst>
                <a:cxn ang="0">
                  <a:pos x="T0" y="T1"/>
                </a:cxn>
                <a:cxn ang="0">
                  <a:pos x="T2" y="T3"/>
                </a:cxn>
                <a:cxn ang="0">
                  <a:pos x="T4" y="T5"/>
                </a:cxn>
                <a:cxn ang="0">
                  <a:pos x="T6" y="T7"/>
                </a:cxn>
                <a:cxn ang="0">
                  <a:pos x="T8" y="T9"/>
                </a:cxn>
              </a:cxnLst>
              <a:rect l="0" t="0" r="r" b="b"/>
              <a:pathLst>
                <a:path w="35" h="35">
                  <a:moveTo>
                    <a:pt x="21" y="35"/>
                  </a:moveTo>
                  <a:lnTo>
                    <a:pt x="35" y="21"/>
                  </a:lnTo>
                  <a:lnTo>
                    <a:pt x="14" y="0"/>
                  </a:lnTo>
                  <a:lnTo>
                    <a:pt x="0" y="14"/>
                  </a:lnTo>
                  <a:lnTo>
                    <a:pt x="21"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20" name="Freeform 39"/>
            <p:cNvSpPr/>
            <p:nvPr/>
          </p:nvSpPr>
          <p:spPr bwMode="auto">
            <a:xfrm>
              <a:off x="5913438" y="2433638"/>
              <a:ext cx="47625" cy="55563"/>
            </a:xfrm>
            <a:custGeom>
              <a:avLst/>
              <a:gdLst>
                <a:gd name="T0" fmla="*/ 11 w 30"/>
                <a:gd name="T1" fmla="*/ 35 h 35"/>
                <a:gd name="T2" fmla="*/ 30 w 30"/>
                <a:gd name="T3" fmla="*/ 28 h 35"/>
                <a:gd name="T4" fmla="*/ 19 w 30"/>
                <a:gd name="T5" fmla="*/ 0 h 35"/>
                <a:gd name="T6" fmla="*/ 0 w 30"/>
                <a:gd name="T7" fmla="*/ 7 h 35"/>
                <a:gd name="T8" fmla="*/ 11 w 30"/>
                <a:gd name="T9" fmla="*/ 35 h 35"/>
              </a:gdLst>
              <a:ahLst/>
              <a:cxnLst>
                <a:cxn ang="0">
                  <a:pos x="T0" y="T1"/>
                </a:cxn>
                <a:cxn ang="0">
                  <a:pos x="T2" y="T3"/>
                </a:cxn>
                <a:cxn ang="0">
                  <a:pos x="T4" y="T5"/>
                </a:cxn>
                <a:cxn ang="0">
                  <a:pos x="T6" y="T7"/>
                </a:cxn>
                <a:cxn ang="0">
                  <a:pos x="T8" y="T9"/>
                </a:cxn>
              </a:cxnLst>
              <a:rect l="0" t="0" r="r" b="b"/>
              <a:pathLst>
                <a:path w="30" h="35">
                  <a:moveTo>
                    <a:pt x="11" y="35"/>
                  </a:moveTo>
                  <a:lnTo>
                    <a:pt x="30" y="28"/>
                  </a:lnTo>
                  <a:lnTo>
                    <a:pt x="19" y="0"/>
                  </a:lnTo>
                  <a:lnTo>
                    <a:pt x="0" y="7"/>
                  </a:lnTo>
                  <a:lnTo>
                    <a:pt x="11"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21" name="Freeform 40"/>
            <p:cNvSpPr/>
            <p:nvPr/>
          </p:nvSpPr>
          <p:spPr bwMode="auto">
            <a:xfrm>
              <a:off x="6070600" y="2435226"/>
              <a:ext cx="49213" cy="57150"/>
            </a:xfrm>
            <a:custGeom>
              <a:avLst/>
              <a:gdLst>
                <a:gd name="T0" fmla="*/ 19 w 31"/>
                <a:gd name="T1" fmla="*/ 36 h 36"/>
                <a:gd name="T2" fmla="*/ 31 w 31"/>
                <a:gd name="T3" fmla="*/ 8 h 36"/>
                <a:gd name="T4" fmla="*/ 12 w 31"/>
                <a:gd name="T5" fmla="*/ 0 h 36"/>
                <a:gd name="T6" fmla="*/ 0 w 31"/>
                <a:gd name="T7" fmla="*/ 28 h 36"/>
                <a:gd name="T8" fmla="*/ 19 w 31"/>
                <a:gd name="T9" fmla="*/ 36 h 36"/>
              </a:gdLst>
              <a:ahLst/>
              <a:cxnLst>
                <a:cxn ang="0">
                  <a:pos x="T0" y="T1"/>
                </a:cxn>
                <a:cxn ang="0">
                  <a:pos x="T2" y="T3"/>
                </a:cxn>
                <a:cxn ang="0">
                  <a:pos x="T4" y="T5"/>
                </a:cxn>
                <a:cxn ang="0">
                  <a:pos x="T6" y="T7"/>
                </a:cxn>
                <a:cxn ang="0">
                  <a:pos x="T8" y="T9"/>
                </a:cxn>
              </a:cxnLst>
              <a:rect l="0" t="0" r="r" b="b"/>
              <a:pathLst>
                <a:path w="31" h="36">
                  <a:moveTo>
                    <a:pt x="19" y="36"/>
                  </a:moveTo>
                  <a:lnTo>
                    <a:pt x="31" y="8"/>
                  </a:lnTo>
                  <a:lnTo>
                    <a:pt x="12" y="0"/>
                  </a:lnTo>
                  <a:lnTo>
                    <a:pt x="0" y="28"/>
                  </a:lnTo>
                  <a:lnTo>
                    <a:pt x="19" y="3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22" name="Freeform 41"/>
            <p:cNvSpPr/>
            <p:nvPr/>
          </p:nvSpPr>
          <p:spPr bwMode="auto">
            <a:xfrm>
              <a:off x="6176963" y="2554288"/>
              <a:ext cx="57150" cy="47625"/>
            </a:xfrm>
            <a:custGeom>
              <a:avLst/>
              <a:gdLst>
                <a:gd name="T0" fmla="*/ 8 w 36"/>
                <a:gd name="T1" fmla="*/ 30 h 30"/>
                <a:gd name="T2" fmla="*/ 36 w 36"/>
                <a:gd name="T3" fmla="*/ 18 h 30"/>
                <a:gd name="T4" fmla="*/ 29 w 36"/>
                <a:gd name="T5" fmla="*/ 0 h 30"/>
                <a:gd name="T6" fmla="*/ 0 w 36"/>
                <a:gd name="T7" fmla="*/ 11 h 30"/>
                <a:gd name="T8" fmla="*/ 8 w 36"/>
                <a:gd name="T9" fmla="*/ 30 h 30"/>
              </a:gdLst>
              <a:ahLst/>
              <a:cxnLst>
                <a:cxn ang="0">
                  <a:pos x="T0" y="T1"/>
                </a:cxn>
                <a:cxn ang="0">
                  <a:pos x="T2" y="T3"/>
                </a:cxn>
                <a:cxn ang="0">
                  <a:pos x="T4" y="T5"/>
                </a:cxn>
                <a:cxn ang="0">
                  <a:pos x="T6" y="T7"/>
                </a:cxn>
                <a:cxn ang="0">
                  <a:pos x="T8" y="T9"/>
                </a:cxn>
              </a:cxnLst>
              <a:rect l="0" t="0" r="r" b="b"/>
              <a:pathLst>
                <a:path w="36" h="30">
                  <a:moveTo>
                    <a:pt x="8" y="30"/>
                  </a:moveTo>
                  <a:lnTo>
                    <a:pt x="36" y="18"/>
                  </a:lnTo>
                  <a:lnTo>
                    <a:pt x="29" y="0"/>
                  </a:lnTo>
                  <a:lnTo>
                    <a:pt x="0" y="11"/>
                  </a:lnTo>
                  <a:lnTo>
                    <a:pt x="8" y="3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23" name="Freeform 42"/>
            <p:cNvSpPr/>
            <p:nvPr/>
          </p:nvSpPr>
          <p:spPr bwMode="auto">
            <a:xfrm>
              <a:off x="5795963" y="2547938"/>
              <a:ext cx="57150" cy="47625"/>
            </a:xfrm>
            <a:custGeom>
              <a:avLst/>
              <a:gdLst>
                <a:gd name="T0" fmla="*/ 28 w 36"/>
                <a:gd name="T1" fmla="*/ 30 h 30"/>
                <a:gd name="T2" fmla="*/ 36 w 36"/>
                <a:gd name="T3" fmla="*/ 12 h 30"/>
                <a:gd name="T4" fmla="*/ 8 w 36"/>
                <a:gd name="T5" fmla="*/ 0 h 30"/>
                <a:gd name="T6" fmla="*/ 0 w 36"/>
                <a:gd name="T7" fmla="*/ 18 h 30"/>
                <a:gd name="T8" fmla="*/ 28 w 36"/>
                <a:gd name="T9" fmla="*/ 30 h 30"/>
              </a:gdLst>
              <a:ahLst/>
              <a:cxnLst>
                <a:cxn ang="0">
                  <a:pos x="T0" y="T1"/>
                </a:cxn>
                <a:cxn ang="0">
                  <a:pos x="T2" y="T3"/>
                </a:cxn>
                <a:cxn ang="0">
                  <a:pos x="T4" y="T5"/>
                </a:cxn>
                <a:cxn ang="0">
                  <a:pos x="T6" y="T7"/>
                </a:cxn>
                <a:cxn ang="0">
                  <a:pos x="T8" y="T9"/>
                </a:cxn>
              </a:cxnLst>
              <a:rect l="0" t="0" r="r" b="b"/>
              <a:pathLst>
                <a:path w="36" h="30">
                  <a:moveTo>
                    <a:pt x="28" y="30"/>
                  </a:moveTo>
                  <a:lnTo>
                    <a:pt x="36" y="12"/>
                  </a:lnTo>
                  <a:lnTo>
                    <a:pt x="8" y="0"/>
                  </a:lnTo>
                  <a:lnTo>
                    <a:pt x="0" y="18"/>
                  </a:lnTo>
                  <a:lnTo>
                    <a:pt x="28" y="3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a typeface="+mn-ea"/>
              </a:endParaRPr>
            </a:p>
          </p:txBody>
        </p:sp>
      </p:grpSp>
      <p:sp>
        <p:nvSpPr>
          <p:cNvPr id="25" name="Freeform 6"/>
          <p:cNvSpPr/>
          <p:nvPr userDrawn="1"/>
        </p:nvSpPr>
        <p:spPr bwMode="auto">
          <a:xfrm>
            <a:off x="3213039" y="296368"/>
            <a:ext cx="8978961" cy="864888"/>
          </a:xfrm>
          <a:custGeom>
            <a:avLst/>
            <a:gdLst>
              <a:gd name="T0" fmla="*/ 6409 w 6533"/>
              <a:gd name="T1" fmla="*/ 0 h 617"/>
              <a:gd name="T2" fmla="*/ 0 w 6533"/>
              <a:gd name="T3" fmla="*/ 0 h 617"/>
              <a:gd name="T4" fmla="*/ 126 w 6533"/>
              <a:gd name="T5" fmla="*/ 310 h 617"/>
              <a:gd name="T6" fmla="*/ 0 w 6533"/>
              <a:gd name="T7" fmla="*/ 617 h 617"/>
              <a:gd name="T8" fmla="*/ 6409 w 6533"/>
              <a:gd name="T9" fmla="*/ 617 h 617"/>
              <a:gd name="T10" fmla="*/ 6533 w 6533"/>
              <a:gd name="T11" fmla="*/ 310 h 617"/>
              <a:gd name="T12" fmla="*/ 6409 w 6533"/>
              <a:gd name="T13" fmla="*/ 0 h 617"/>
              <a:gd name="connsiteX0" fmla="*/ 9810 w 9810"/>
              <a:gd name="connsiteY0" fmla="*/ 0 h 10000"/>
              <a:gd name="connsiteX1" fmla="*/ 0 w 9810"/>
              <a:gd name="connsiteY1" fmla="*/ 0 h 10000"/>
              <a:gd name="connsiteX2" fmla="*/ 193 w 9810"/>
              <a:gd name="connsiteY2" fmla="*/ 5024 h 10000"/>
              <a:gd name="connsiteX3" fmla="*/ 0 w 9810"/>
              <a:gd name="connsiteY3" fmla="*/ 10000 h 10000"/>
              <a:gd name="connsiteX4" fmla="*/ 9810 w 9810"/>
              <a:gd name="connsiteY4" fmla="*/ 10000 h 10000"/>
              <a:gd name="connsiteX5" fmla="*/ 7589 w 9810"/>
              <a:gd name="connsiteY5" fmla="*/ 5574 h 10000"/>
              <a:gd name="connsiteX6" fmla="*/ 9810 w 9810"/>
              <a:gd name="connsiteY6" fmla="*/ 0 h 10000"/>
              <a:gd name="connsiteX0-1" fmla="*/ 7021 w 10000"/>
              <a:gd name="connsiteY0-2" fmla="*/ 0 h 10000"/>
              <a:gd name="connsiteX1-3" fmla="*/ 0 w 10000"/>
              <a:gd name="connsiteY1-4" fmla="*/ 0 h 10000"/>
              <a:gd name="connsiteX2-5" fmla="*/ 197 w 10000"/>
              <a:gd name="connsiteY2-6" fmla="*/ 5024 h 10000"/>
              <a:gd name="connsiteX3-7" fmla="*/ 0 w 10000"/>
              <a:gd name="connsiteY3-8" fmla="*/ 10000 h 10000"/>
              <a:gd name="connsiteX4-9" fmla="*/ 10000 w 10000"/>
              <a:gd name="connsiteY4-10" fmla="*/ 10000 h 10000"/>
              <a:gd name="connsiteX5-11" fmla="*/ 7736 w 10000"/>
              <a:gd name="connsiteY5-12" fmla="*/ 5574 h 10000"/>
              <a:gd name="connsiteX6-13" fmla="*/ 7021 w 10000"/>
              <a:gd name="connsiteY6-14" fmla="*/ 0 h 10000"/>
              <a:gd name="connsiteX0-15" fmla="*/ 7021 w 7736"/>
              <a:gd name="connsiteY0-16" fmla="*/ 0 h 10038"/>
              <a:gd name="connsiteX1-17" fmla="*/ 0 w 7736"/>
              <a:gd name="connsiteY1-18" fmla="*/ 0 h 10038"/>
              <a:gd name="connsiteX2-19" fmla="*/ 197 w 7736"/>
              <a:gd name="connsiteY2-20" fmla="*/ 5024 h 10038"/>
              <a:gd name="connsiteX3-21" fmla="*/ 0 w 7736"/>
              <a:gd name="connsiteY3-22" fmla="*/ 10000 h 10038"/>
              <a:gd name="connsiteX4-23" fmla="*/ 7017 w 7736"/>
              <a:gd name="connsiteY4-24" fmla="*/ 10038 h 10038"/>
              <a:gd name="connsiteX5-25" fmla="*/ 7736 w 7736"/>
              <a:gd name="connsiteY5-26" fmla="*/ 5574 h 10038"/>
              <a:gd name="connsiteX6-27" fmla="*/ 7021 w 7736"/>
              <a:gd name="connsiteY6-28" fmla="*/ 0 h 10038"/>
              <a:gd name="connsiteX0-29" fmla="*/ 9076 w 9316"/>
              <a:gd name="connsiteY0-30" fmla="*/ 0 h 10000"/>
              <a:gd name="connsiteX1-31" fmla="*/ 0 w 9316"/>
              <a:gd name="connsiteY1-32" fmla="*/ 0 h 10000"/>
              <a:gd name="connsiteX2-33" fmla="*/ 255 w 9316"/>
              <a:gd name="connsiteY2-34" fmla="*/ 5005 h 10000"/>
              <a:gd name="connsiteX3-35" fmla="*/ 0 w 9316"/>
              <a:gd name="connsiteY3-36" fmla="*/ 9962 h 10000"/>
              <a:gd name="connsiteX4-37" fmla="*/ 9071 w 9316"/>
              <a:gd name="connsiteY4-38" fmla="*/ 10000 h 10000"/>
              <a:gd name="connsiteX5-39" fmla="*/ 9316 w 9316"/>
              <a:gd name="connsiteY5-40" fmla="*/ 5668 h 10000"/>
              <a:gd name="connsiteX6-41" fmla="*/ 9076 w 9316"/>
              <a:gd name="connsiteY6-42" fmla="*/ 0 h 10000"/>
              <a:gd name="connsiteX0-43" fmla="*/ 9742 w 10000"/>
              <a:gd name="connsiteY0-44" fmla="*/ 0 h 10000"/>
              <a:gd name="connsiteX1-45" fmla="*/ 0 w 10000"/>
              <a:gd name="connsiteY1-46" fmla="*/ 0 h 10000"/>
              <a:gd name="connsiteX2-47" fmla="*/ 274 w 10000"/>
              <a:gd name="connsiteY2-48" fmla="*/ 5005 h 10000"/>
              <a:gd name="connsiteX3-49" fmla="*/ 0 w 10000"/>
              <a:gd name="connsiteY3-50" fmla="*/ 9962 h 10000"/>
              <a:gd name="connsiteX4-51" fmla="*/ 9737 w 10000"/>
              <a:gd name="connsiteY4-52" fmla="*/ 10000 h 10000"/>
              <a:gd name="connsiteX5-53" fmla="*/ 10000 w 10000"/>
              <a:gd name="connsiteY5-54" fmla="*/ 5668 h 10000"/>
              <a:gd name="connsiteX6-55" fmla="*/ 9742 w 10000"/>
              <a:gd name="connsiteY6-56" fmla="*/ 0 h 10000"/>
              <a:gd name="connsiteX0-57" fmla="*/ 9742 w 9877"/>
              <a:gd name="connsiteY0-58" fmla="*/ 0 h 10000"/>
              <a:gd name="connsiteX1-59" fmla="*/ 0 w 9877"/>
              <a:gd name="connsiteY1-60" fmla="*/ 0 h 10000"/>
              <a:gd name="connsiteX2-61" fmla="*/ 274 w 9877"/>
              <a:gd name="connsiteY2-62" fmla="*/ 5005 h 10000"/>
              <a:gd name="connsiteX3-63" fmla="*/ 0 w 9877"/>
              <a:gd name="connsiteY3-64" fmla="*/ 9962 h 10000"/>
              <a:gd name="connsiteX4-65" fmla="*/ 9737 w 9877"/>
              <a:gd name="connsiteY4-66" fmla="*/ 10000 h 10000"/>
              <a:gd name="connsiteX5-67" fmla="*/ 9738 w 9877"/>
              <a:gd name="connsiteY5-68" fmla="*/ 5783 h 10000"/>
              <a:gd name="connsiteX6-69" fmla="*/ 9742 w 9877"/>
              <a:gd name="connsiteY6-70" fmla="*/ 0 h 10000"/>
              <a:gd name="connsiteX0-71" fmla="*/ 9863 w 9991"/>
              <a:gd name="connsiteY0-72" fmla="*/ 0 h 10000"/>
              <a:gd name="connsiteX1-73" fmla="*/ 0 w 9991"/>
              <a:gd name="connsiteY1-74" fmla="*/ 0 h 10000"/>
              <a:gd name="connsiteX2-75" fmla="*/ 277 w 9991"/>
              <a:gd name="connsiteY2-76" fmla="*/ 5005 h 10000"/>
              <a:gd name="connsiteX3-77" fmla="*/ 0 w 9991"/>
              <a:gd name="connsiteY3-78" fmla="*/ 9962 h 10000"/>
              <a:gd name="connsiteX4-79" fmla="*/ 9858 w 9991"/>
              <a:gd name="connsiteY4-80" fmla="*/ 10000 h 10000"/>
              <a:gd name="connsiteX5-81" fmla="*/ 9817 w 9991"/>
              <a:gd name="connsiteY5-82" fmla="*/ 5783 h 10000"/>
              <a:gd name="connsiteX6-83" fmla="*/ 9863 w 9991"/>
              <a:gd name="connsiteY6-84" fmla="*/ 0 h 10000"/>
              <a:gd name="connsiteX0-85" fmla="*/ 9872 w 10014"/>
              <a:gd name="connsiteY0-86" fmla="*/ 0 h 10000"/>
              <a:gd name="connsiteX1-87" fmla="*/ 0 w 10014"/>
              <a:gd name="connsiteY1-88" fmla="*/ 0 h 10000"/>
              <a:gd name="connsiteX2-89" fmla="*/ 277 w 10014"/>
              <a:gd name="connsiteY2-90" fmla="*/ 5005 h 10000"/>
              <a:gd name="connsiteX3-91" fmla="*/ 0 w 10014"/>
              <a:gd name="connsiteY3-92" fmla="*/ 9962 h 10000"/>
              <a:gd name="connsiteX4-93" fmla="*/ 9867 w 10014"/>
              <a:gd name="connsiteY4-94" fmla="*/ 10000 h 10000"/>
              <a:gd name="connsiteX5-95" fmla="*/ 9890 w 10014"/>
              <a:gd name="connsiteY5-96" fmla="*/ 5745 h 10000"/>
              <a:gd name="connsiteX6-97" fmla="*/ 9872 w 10014"/>
              <a:gd name="connsiteY6-98" fmla="*/ 0 h 10000"/>
              <a:gd name="connsiteX0-99" fmla="*/ 9872 w 10030"/>
              <a:gd name="connsiteY0-100" fmla="*/ 0 h 10000"/>
              <a:gd name="connsiteX1-101" fmla="*/ 0 w 10030"/>
              <a:gd name="connsiteY1-102" fmla="*/ 0 h 10000"/>
              <a:gd name="connsiteX2-103" fmla="*/ 277 w 10030"/>
              <a:gd name="connsiteY2-104" fmla="*/ 5005 h 10000"/>
              <a:gd name="connsiteX3-105" fmla="*/ 0 w 10030"/>
              <a:gd name="connsiteY3-106" fmla="*/ 9962 h 10000"/>
              <a:gd name="connsiteX4-107" fmla="*/ 9867 w 10030"/>
              <a:gd name="connsiteY4-108" fmla="*/ 10000 h 10000"/>
              <a:gd name="connsiteX5-109" fmla="*/ 9890 w 10030"/>
              <a:gd name="connsiteY5-110" fmla="*/ 5745 h 10000"/>
              <a:gd name="connsiteX6-111" fmla="*/ 9872 w 10030"/>
              <a:gd name="connsiteY6-112" fmla="*/ 0 h 10000"/>
              <a:gd name="connsiteX0-113" fmla="*/ 9872 w 9921"/>
              <a:gd name="connsiteY0-114" fmla="*/ 0 h 10000"/>
              <a:gd name="connsiteX1-115" fmla="*/ 0 w 9921"/>
              <a:gd name="connsiteY1-116" fmla="*/ 0 h 10000"/>
              <a:gd name="connsiteX2-117" fmla="*/ 277 w 9921"/>
              <a:gd name="connsiteY2-118" fmla="*/ 5005 h 10000"/>
              <a:gd name="connsiteX3-119" fmla="*/ 0 w 9921"/>
              <a:gd name="connsiteY3-120" fmla="*/ 9962 h 10000"/>
              <a:gd name="connsiteX4-121" fmla="*/ 9867 w 9921"/>
              <a:gd name="connsiteY4-122" fmla="*/ 10000 h 10000"/>
              <a:gd name="connsiteX5-123" fmla="*/ 9890 w 9921"/>
              <a:gd name="connsiteY5-124" fmla="*/ 5745 h 10000"/>
              <a:gd name="connsiteX6-125" fmla="*/ 9872 w 9921"/>
              <a:gd name="connsiteY6-126" fmla="*/ 0 h 10000"/>
              <a:gd name="connsiteX0-127" fmla="*/ 9951 w 9974"/>
              <a:gd name="connsiteY0-128" fmla="*/ 0 h 10000"/>
              <a:gd name="connsiteX1-129" fmla="*/ 0 w 9974"/>
              <a:gd name="connsiteY1-130" fmla="*/ 0 h 10000"/>
              <a:gd name="connsiteX2-131" fmla="*/ 279 w 9974"/>
              <a:gd name="connsiteY2-132" fmla="*/ 5005 h 10000"/>
              <a:gd name="connsiteX3-133" fmla="*/ 0 w 9974"/>
              <a:gd name="connsiteY3-134" fmla="*/ 9962 h 10000"/>
              <a:gd name="connsiteX4-135" fmla="*/ 9946 w 9974"/>
              <a:gd name="connsiteY4-136" fmla="*/ 10000 h 10000"/>
              <a:gd name="connsiteX5-137" fmla="*/ 9969 w 9974"/>
              <a:gd name="connsiteY5-138" fmla="*/ 5745 h 10000"/>
              <a:gd name="connsiteX6-139" fmla="*/ 9951 w 9974"/>
              <a:gd name="connsiteY6-140" fmla="*/ 0 h 10000"/>
              <a:gd name="connsiteX0-141" fmla="*/ 9977 w 10001"/>
              <a:gd name="connsiteY0-142" fmla="*/ 0 h 10000"/>
              <a:gd name="connsiteX1-143" fmla="*/ 0 w 10001"/>
              <a:gd name="connsiteY1-144" fmla="*/ 0 h 10000"/>
              <a:gd name="connsiteX2-145" fmla="*/ 280 w 10001"/>
              <a:gd name="connsiteY2-146" fmla="*/ 5005 h 10000"/>
              <a:gd name="connsiteX3-147" fmla="*/ 0 w 10001"/>
              <a:gd name="connsiteY3-148" fmla="*/ 9962 h 10000"/>
              <a:gd name="connsiteX4-149" fmla="*/ 9972 w 10001"/>
              <a:gd name="connsiteY4-150" fmla="*/ 10000 h 10000"/>
              <a:gd name="connsiteX5-151" fmla="*/ 9995 w 10001"/>
              <a:gd name="connsiteY5-152" fmla="*/ 5745 h 10000"/>
              <a:gd name="connsiteX6-153" fmla="*/ 9977 w 10001"/>
              <a:gd name="connsiteY6-154" fmla="*/ 0 h 10000"/>
              <a:gd name="connsiteX0-155" fmla="*/ 9977 w 10001"/>
              <a:gd name="connsiteY0-156" fmla="*/ 0 h 10000"/>
              <a:gd name="connsiteX1-157" fmla="*/ 0 w 10001"/>
              <a:gd name="connsiteY1-158" fmla="*/ 0 h 10000"/>
              <a:gd name="connsiteX2-159" fmla="*/ 280 w 10001"/>
              <a:gd name="connsiteY2-160" fmla="*/ 5005 h 10000"/>
              <a:gd name="connsiteX3-161" fmla="*/ 0 w 10001"/>
              <a:gd name="connsiteY3-162" fmla="*/ 9962 h 10000"/>
              <a:gd name="connsiteX4-163" fmla="*/ 9972 w 10001"/>
              <a:gd name="connsiteY4-164" fmla="*/ 10000 h 10000"/>
              <a:gd name="connsiteX5-165" fmla="*/ 9995 w 10001"/>
              <a:gd name="connsiteY5-166" fmla="*/ 5745 h 10000"/>
              <a:gd name="connsiteX6-167" fmla="*/ 9977 w 10001"/>
              <a:gd name="connsiteY6-168" fmla="*/ 0 h 10000"/>
              <a:gd name="connsiteX0-169" fmla="*/ 9977 w 10001"/>
              <a:gd name="connsiteY0-170" fmla="*/ 0 h 10000"/>
              <a:gd name="connsiteX1-171" fmla="*/ 0 w 10001"/>
              <a:gd name="connsiteY1-172" fmla="*/ 0 h 10000"/>
              <a:gd name="connsiteX2-173" fmla="*/ 280 w 10001"/>
              <a:gd name="connsiteY2-174" fmla="*/ 5005 h 10000"/>
              <a:gd name="connsiteX3-175" fmla="*/ 0 w 10001"/>
              <a:gd name="connsiteY3-176" fmla="*/ 9962 h 10000"/>
              <a:gd name="connsiteX4-177" fmla="*/ 9972 w 10001"/>
              <a:gd name="connsiteY4-178" fmla="*/ 10000 h 10000"/>
              <a:gd name="connsiteX5-179" fmla="*/ 9995 w 10001"/>
              <a:gd name="connsiteY5-180" fmla="*/ 5745 h 10000"/>
              <a:gd name="connsiteX6-181" fmla="*/ 9977 w 10001"/>
              <a:gd name="connsiteY6-182" fmla="*/ 0 h 10000"/>
              <a:gd name="connsiteX0-183" fmla="*/ 9977 w 9995"/>
              <a:gd name="connsiteY0-184" fmla="*/ 0 h 10000"/>
              <a:gd name="connsiteX1-185" fmla="*/ 0 w 9995"/>
              <a:gd name="connsiteY1-186" fmla="*/ 0 h 10000"/>
              <a:gd name="connsiteX2-187" fmla="*/ 280 w 9995"/>
              <a:gd name="connsiteY2-188" fmla="*/ 5005 h 10000"/>
              <a:gd name="connsiteX3-189" fmla="*/ 0 w 9995"/>
              <a:gd name="connsiteY3-190" fmla="*/ 9962 h 10000"/>
              <a:gd name="connsiteX4-191" fmla="*/ 9972 w 9995"/>
              <a:gd name="connsiteY4-192" fmla="*/ 10000 h 10000"/>
              <a:gd name="connsiteX5-193" fmla="*/ 9995 w 9995"/>
              <a:gd name="connsiteY5-194" fmla="*/ 5745 h 10000"/>
              <a:gd name="connsiteX6-195" fmla="*/ 9977 w 9995"/>
              <a:gd name="connsiteY6-196" fmla="*/ 0 h 10000"/>
              <a:gd name="connsiteX0-197" fmla="*/ 9999 w 10000"/>
              <a:gd name="connsiteY0-198" fmla="*/ 0 h 10000"/>
              <a:gd name="connsiteX1-199" fmla="*/ 0 w 10000"/>
              <a:gd name="connsiteY1-200" fmla="*/ 0 h 10000"/>
              <a:gd name="connsiteX2-201" fmla="*/ 280 w 10000"/>
              <a:gd name="connsiteY2-202" fmla="*/ 5005 h 10000"/>
              <a:gd name="connsiteX3-203" fmla="*/ 0 w 10000"/>
              <a:gd name="connsiteY3-204" fmla="*/ 9962 h 10000"/>
              <a:gd name="connsiteX4-205" fmla="*/ 9977 w 10000"/>
              <a:gd name="connsiteY4-206" fmla="*/ 10000 h 10000"/>
              <a:gd name="connsiteX5-207" fmla="*/ 10000 w 10000"/>
              <a:gd name="connsiteY5-208" fmla="*/ 5745 h 10000"/>
              <a:gd name="connsiteX6-209" fmla="*/ 9999 w 10000"/>
              <a:gd name="connsiteY6-210" fmla="*/ 0 h 10000"/>
              <a:gd name="connsiteX0-211" fmla="*/ 9999 w 10004"/>
              <a:gd name="connsiteY0-212" fmla="*/ 0 h 10000"/>
              <a:gd name="connsiteX1-213" fmla="*/ 0 w 10004"/>
              <a:gd name="connsiteY1-214" fmla="*/ 0 h 10000"/>
              <a:gd name="connsiteX2-215" fmla="*/ 280 w 10004"/>
              <a:gd name="connsiteY2-216" fmla="*/ 5005 h 10000"/>
              <a:gd name="connsiteX3-217" fmla="*/ 0 w 10004"/>
              <a:gd name="connsiteY3-218" fmla="*/ 9962 h 10000"/>
              <a:gd name="connsiteX4-219" fmla="*/ 10000 w 10004"/>
              <a:gd name="connsiteY4-220" fmla="*/ 10000 h 10000"/>
              <a:gd name="connsiteX5-221" fmla="*/ 10000 w 10004"/>
              <a:gd name="connsiteY5-222" fmla="*/ 5745 h 10000"/>
              <a:gd name="connsiteX6-223" fmla="*/ 9999 w 10004"/>
              <a:gd name="connsiteY6-224" fmla="*/ 0 h 10000"/>
              <a:gd name="connsiteX0-225" fmla="*/ 9999 w 10000"/>
              <a:gd name="connsiteY0-226" fmla="*/ 0 h 10000"/>
              <a:gd name="connsiteX1-227" fmla="*/ 0 w 10000"/>
              <a:gd name="connsiteY1-228" fmla="*/ 0 h 10000"/>
              <a:gd name="connsiteX2-229" fmla="*/ 280 w 10000"/>
              <a:gd name="connsiteY2-230" fmla="*/ 5005 h 10000"/>
              <a:gd name="connsiteX3-231" fmla="*/ 0 w 10000"/>
              <a:gd name="connsiteY3-232" fmla="*/ 9962 h 10000"/>
              <a:gd name="connsiteX4-233" fmla="*/ 10000 w 10000"/>
              <a:gd name="connsiteY4-234" fmla="*/ 10000 h 10000"/>
              <a:gd name="connsiteX5-235" fmla="*/ 10000 w 10000"/>
              <a:gd name="connsiteY5-236" fmla="*/ 5745 h 10000"/>
              <a:gd name="connsiteX6-237" fmla="*/ 9999 w 10000"/>
              <a:gd name="connsiteY6-238" fmla="*/ 0 h 10000"/>
              <a:gd name="connsiteX0-239" fmla="*/ 14796 w 14796"/>
              <a:gd name="connsiteY0-240" fmla="*/ 0 h 10000"/>
              <a:gd name="connsiteX1-241" fmla="*/ 0 w 14796"/>
              <a:gd name="connsiteY1-242" fmla="*/ 0 h 10000"/>
              <a:gd name="connsiteX2-243" fmla="*/ 280 w 14796"/>
              <a:gd name="connsiteY2-244" fmla="*/ 5005 h 10000"/>
              <a:gd name="connsiteX3-245" fmla="*/ 0 w 14796"/>
              <a:gd name="connsiteY3-246" fmla="*/ 9962 h 10000"/>
              <a:gd name="connsiteX4-247" fmla="*/ 10000 w 14796"/>
              <a:gd name="connsiteY4-248" fmla="*/ 10000 h 10000"/>
              <a:gd name="connsiteX5-249" fmla="*/ 10000 w 14796"/>
              <a:gd name="connsiteY5-250" fmla="*/ 5745 h 10000"/>
              <a:gd name="connsiteX6-251" fmla="*/ 14796 w 14796"/>
              <a:gd name="connsiteY6-252" fmla="*/ 0 h 10000"/>
              <a:gd name="connsiteX0-253" fmla="*/ 14796 w 14796"/>
              <a:gd name="connsiteY0-254" fmla="*/ 0 h 9968"/>
              <a:gd name="connsiteX1-255" fmla="*/ 0 w 14796"/>
              <a:gd name="connsiteY1-256" fmla="*/ 0 h 9968"/>
              <a:gd name="connsiteX2-257" fmla="*/ 280 w 14796"/>
              <a:gd name="connsiteY2-258" fmla="*/ 5005 h 9968"/>
              <a:gd name="connsiteX3-259" fmla="*/ 0 w 14796"/>
              <a:gd name="connsiteY3-260" fmla="*/ 9962 h 9968"/>
              <a:gd name="connsiteX4-261" fmla="*/ 14788 w 14796"/>
              <a:gd name="connsiteY4-262" fmla="*/ 9968 h 9968"/>
              <a:gd name="connsiteX5-263" fmla="*/ 10000 w 14796"/>
              <a:gd name="connsiteY5-264" fmla="*/ 5745 h 9968"/>
              <a:gd name="connsiteX6-265" fmla="*/ 14796 w 14796"/>
              <a:gd name="connsiteY6-266" fmla="*/ 0 h 9968"/>
              <a:gd name="connsiteX0-267" fmla="*/ 10000 w 10000"/>
              <a:gd name="connsiteY0-268" fmla="*/ 0 h 10000"/>
              <a:gd name="connsiteX1-269" fmla="*/ 0 w 10000"/>
              <a:gd name="connsiteY1-270" fmla="*/ 0 h 10000"/>
              <a:gd name="connsiteX2-271" fmla="*/ 189 w 10000"/>
              <a:gd name="connsiteY2-272" fmla="*/ 5021 h 10000"/>
              <a:gd name="connsiteX3-273" fmla="*/ 0 w 10000"/>
              <a:gd name="connsiteY3-274" fmla="*/ 9994 h 10000"/>
              <a:gd name="connsiteX4-275" fmla="*/ 9995 w 10000"/>
              <a:gd name="connsiteY4-276" fmla="*/ 10000 h 10000"/>
              <a:gd name="connsiteX5-277" fmla="*/ 9998 w 10000"/>
              <a:gd name="connsiteY5-278" fmla="*/ 6152 h 10000"/>
              <a:gd name="connsiteX6-279" fmla="*/ 10000 w 10000"/>
              <a:gd name="connsiteY6-280" fmla="*/ 0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0000" h="10000">
                <a:moveTo>
                  <a:pt x="10000" y="0"/>
                </a:moveTo>
                <a:lnTo>
                  <a:pt x="0" y="0"/>
                </a:lnTo>
                <a:cubicBezTo>
                  <a:pt x="62" y="1674"/>
                  <a:pt x="124" y="3347"/>
                  <a:pt x="189" y="5021"/>
                </a:cubicBezTo>
                <a:cubicBezTo>
                  <a:pt x="124" y="6679"/>
                  <a:pt x="62" y="8336"/>
                  <a:pt x="0" y="9994"/>
                </a:cubicBezTo>
                <a:lnTo>
                  <a:pt x="9995" y="10000"/>
                </a:lnTo>
                <a:cubicBezTo>
                  <a:pt x="9993" y="8184"/>
                  <a:pt x="9998" y="8051"/>
                  <a:pt x="9998" y="6152"/>
                </a:cubicBezTo>
                <a:cubicBezTo>
                  <a:pt x="9996" y="3296"/>
                  <a:pt x="10001" y="2674"/>
                  <a:pt x="10000" y="0"/>
                </a:cubicBez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latin typeface="+mn-ea"/>
              <a:ea typeface="+mn-ea"/>
            </a:endParaRPr>
          </a:p>
        </p:txBody>
      </p:sp>
      <p:sp>
        <p:nvSpPr>
          <p:cNvPr id="26" name="Freeform 11"/>
          <p:cNvSpPr/>
          <p:nvPr userDrawn="1"/>
        </p:nvSpPr>
        <p:spPr bwMode="auto">
          <a:xfrm>
            <a:off x="310766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latin typeface="+mn-ea"/>
              <a:ea typeface="+mn-ea"/>
            </a:endParaRPr>
          </a:p>
        </p:txBody>
      </p:sp>
    </p:spTree>
  </p:cSld>
  <p:clrMapOvr>
    <a:masterClrMapping/>
  </p:clrMapOvr>
  <p:timing>
    <p:tnLst>
      <p:par>
        <p:cTn id="1" dur="indefinite" restart="never" nodeType="tmRoot"/>
      </p:par>
    </p:tnLst>
  </p:timing>
</p:sldLayout>
</file>

<file path=ppt/slideLayouts/slideLayout207.xml><?xml version="1.0" encoding="utf-8"?>
<p:sldLayout xmlns:a="http://schemas.openxmlformats.org/drawingml/2006/main" xmlns:r="http://schemas.openxmlformats.org/officeDocument/2006/relationships" xmlns:p="http://schemas.openxmlformats.org/presentationml/2006/main" userDrawn="1">
  <p:cSld name="12#本章总结">
    <p:spTree>
      <p:nvGrpSpPr>
        <p:cNvPr id="1" name=""/>
        <p:cNvGrpSpPr/>
        <p:nvPr/>
      </p:nvGrpSpPr>
      <p:grpSpPr>
        <a:xfrm>
          <a:off x="0" y="0"/>
          <a:ext cx="0" cy="0"/>
          <a:chOff x="0" y="0"/>
          <a:chExt cx="0" cy="0"/>
        </a:xfrm>
      </p:grpSpPr>
      <p:sp>
        <p:nvSpPr>
          <p:cNvPr id="5" name="TextBox 10"/>
          <p:cNvSpPr txBox="1"/>
          <p:nvPr userDrawn="1"/>
        </p:nvSpPr>
        <p:spPr bwMode="auto">
          <a:xfrm>
            <a:off x="1595500" y="408779"/>
            <a:ext cx="2016224" cy="639559"/>
          </a:xfrm>
          <a:prstGeom prst="rect">
            <a:avLst/>
          </a:prstGeom>
          <a:noFill/>
          <a:ln w="9525">
            <a:noFill/>
            <a:miter lim="800000"/>
          </a:ln>
        </p:spPr>
        <p:txBody>
          <a:bodyPr wrap="square" lIns="99980" tIns="49987" rIns="99980" bIns="49987" rtlCol="0">
            <a:spAutoFit/>
          </a:bodyPr>
          <a:lstStyle/>
          <a:p>
            <a:pPr defTabSz="1001395" eaLnBrk="0" hangingPunct="0"/>
            <a:r>
              <a:rPr lang="zh-CN" altLang="en-US" sz="3500" b="1" dirty="0" smtClean="0">
                <a:solidFill>
                  <a:schemeClr val="tx1">
                    <a:lumMod val="75000"/>
                    <a:lumOff val="25000"/>
                  </a:schemeClr>
                </a:solidFill>
                <a:latin typeface="+mn-ea"/>
                <a:ea typeface="+mn-ea"/>
                <a:cs typeface="Arial" panose="020B0604020202020204" pitchFamily="34" charset="0"/>
              </a:rPr>
              <a:t>本章总结</a:t>
            </a:r>
            <a:endParaRPr lang="zh-CN" altLang="en-US" sz="3500" b="1" dirty="0">
              <a:solidFill>
                <a:schemeClr val="tx1">
                  <a:lumMod val="75000"/>
                  <a:lumOff val="25000"/>
                </a:schemeClr>
              </a:solidFill>
              <a:latin typeface="+mn-ea"/>
              <a:ea typeface="+mn-ea"/>
              <a:cs typeface="Arial" panose="020B0604020202020204" pitchFamily="34" charset="0"/>
            </a:endParaRPr>
          </a:p>
        </p:txBody>
      </p:sp>
      <p:sp>
        <p:nvSpPr>
          <p:cNvPr id="9"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latin typeface="+mn-ea"/>
              <a:ea typeface="+mn-ea"/>
            </a:endParaRPr>
          </a:p>
        </p:txBody>
      </p:sp>
      <p:sp>
        <p:nvSpPr>
          <p:cNvPr id="10"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latin typeface="+mn-ea"/>
              <a:ea typeface="+mn-ea"/>
            </a:endParaRPr>
          </a:p>
        </p:txBody>
      </p:sp>
      <p:grpSp>
        <p:nvGrpSpPr>
          <p:cNvPr id="11" name="组合 10"/>
          <p:cNvGrpSpPr/>
          <p:nvPr userDrawn="1"/>
        </p:nvGrpSpPr>
        <p:grpSpPr>
          <a:xfrm>
            <a:off x="515380" y="490848"/>
            <a:ext cx="470694" cy="475421"/>
            <a:chOff x="5540375" y="2868613"/>
            <a:chExt cx="1106488" cy="1117600"/>
          </a:xfrm>
          <a:solidFill>
            <a:schemeClr val="bg1"/>
          </a:solidFill>
        </p:grpSpPr>
        <p:sp>
          <p:nvSpPr>
            <p:cNvPr id="12" name="Freeform 6"/>
            <p:cNvSpPr/>
            <p:nvPr/>
          </p:nvSpPr>
          <p:spPr bwMode="auto">
            <a:xfrm>
              <a:off x="5970588" y="3251201"/>
              <a:ext cx="676275" cy="517525"/>
            </a:xfrm>
            <a:custGeom>
              <a:avLst/>
              <a:gdLst>
                <a:gd name="T0" fmla="*/ 40 w 180"/>
                <a:gd name="T1" fmla="*/ 42 h 138"/>
                <a:gd name="T2" fmla="*/ 27 w 180"/>
                <a:gd name="T3" fmla="*/ 42 h 138"/>
                <a:gd name="T4" fmla="*/ 3 w 180"/>
                <a:gd name="T5" fmla="*/ 66 h 138"/>
                <a:gd name="T6" fmla="*/ 3 w 180"/>
                <a:gd name="T7" fmla="*/ 79 h 138"/>
                <a:gd name="T8" fmla="*/ 59 w 180"/>
                <a:gd name="T9" fmla="*/ 135 h 138"/>
                <a:gd name="T10" fmla="*/ 72 w 180"/>
                <a:gd name="T11" fmla="*/ 135 h 138"/>
                <a:gd name="T12" fmla="*/ 176 w 180"/>
                <a:gd name="T13" fmla="*/ 31 h 138"/>
                <a:gd name="T14" fmla="*/ 176 w 180"/>
                <a:gd name="T15" fmla="*/ 18 h 138"/>
                <a:gd name="T16" fmla="*/ 162 w 180"/>
                <a:gd name="T17" fmla="*/ 4 h 138"/>
                <a:gd name="T18" fmla="*/ 149 w 180"/>
                <a:gd name="T19" fmla="*/ 3 h 138"/>
                <a:gd name="T20" fmla="*/ 74 w 180"/>
                <a:gd name="T21" fmla="*/ 66 h 138"/>
                <a:gd name="T22" fmla="*/ 60 w 180"/>
                <a:gd name="T23" fmla="*/ 65 h 138"/>
                <a:gd name="T24" fmla="*/ 40 w 180"/>
                <a:gd name="T25" fmla="*/ 4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0" h="138">
                  <a:moveTo>
                    <a:pt x="40" y="42"/>
                  </a:moveTo>
                  <a:cubicBezTo>
                    <a:pt x="36" y="39"/>
                    <a:pt x="30" y="38"/>
                    <a:pt x="27" y="42"/>
                  </a:cubicBezTo>
                  <a:cubicBezTo>
                    <a:pt x="3" y="66"/>
                    <a:pt x="3" y="66"/>
                    <a:pt x="3" y="66"/>
                  </a:cubicBezTo>
                  <a:cubicBezTo>
                    <a:pt x="0" y="69"/>
                    <a:pt x="0" y="75"/>
                    <a:pt x="3" y="79"/>
                  </a:cubicBezTo>
                  <a:cubicBezTo>
                    <a:pt x="59" y="135"/>
                    <a:pt x="59" y="135"/>
                    <a:pt x="59" y="135"/>
                  </a:cubicBezTo>
                  <a:cubicBezTo>
                    <a:pt x="63" y="138"/>
                    <a:pt x="69" y="138"/>
                    <a:pt x="72" y="135"/>
                  </a:cubicBezTo>
                  <a:cubicBezTo>
                    <a:pt x="176" y="31"/>
                    <a:pt x="176" y="31"/>
                    <a:pt x="176" y="31"/>
                  </a:cubicBezTo>
                  <a:cubicBezTo>
                    <a:pt x="179" y="27"/>
                    <a:pt x="180" y="21"/>
                    <a:pt x="176" y="18"/>
                  </a:cubicBezTo>
                  <a:cubicBezTo>
                    <a:pt x="162" y="4"/>
                    <a:pt x="162" y="4"/>
                    <a:pt x="162" y="4"/>
                  </a:cubicBezTo>
                  <a:cubicBezTo>
                    <a:pt x="159" y="0"/>
                    <a:pt x="153" y="0"/>
                    <a:pt x="149" y="3"/>
                  </a:cubicBezTo>
                  <a:cubicBezTo>
                    <a:pt x="74" y="66"/>
                    <a:pt x="74" y="66"/>
                    <a:pt x="74" y="66"/>
                  </a:cubicBezTo>
                  <a:cubicBezTo>
                    <a:pt x="70" y="69"/>
                    <a:pt x="64" y="68"/>
                    <a:pt x="60" y="65"/>
                  </a:cubicBezTo>
                  <a:lnTo>
                    <a:pt x="40" y="4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13" name="Freeform 7"/>
            <p:cNvSpPr/>
            <p:nvPr/>
          </p:nvSpPr>
          <p:spPr bwMode="auto">
            <a:xfrm>
              <a:off x="5540375" y="2868613"/>
              <a:ext cx="941388" cy="1117600"/>
            </a:xfrm>
            <a:custGeom>
              <a:avLst/>
              <a:gdLst>
                <a:gd name="T0" fmla="*/ 233 w 251"/>
                <a:gd name="T1" fmla="*/ 279 h 298"/>
                <a:gd name="T2" fmla="*/ 19 w 251"/>
                <a:gd name="T3" fmla="*/ 279 h 298"/>
                <a:gd name="T4" fmla="*/ 19 w 251"/>
                <a:gd name="T5" fmla="*/ 38 h 298"/>
                <a:gd name="T6" fmla="*/ 44 w 251"/>
                <a:gd name="T7" fmla="*/ 38 h 298"/>
                <a:gd name="T8" fmla="*/ 44 w 251"/>
                <a:gd name="T9" fmla="*/ 47 h 298"/>
                <a:gd name="T10" fmla="*/ 54 w 251"/>
                <a:gd name="T11" fmla="*/ 57 h 298"/>
                <a:gd name="T12" fmla="*/ 56 w 251"/>
                <a:gd name="T13" fmla="*/ 57 h 298"/>
                <a:gd name="T14" fmla="*/ 65 w 251"/>
                <a:gd name="T15" fmla="*/ 47 h 298"/>
                <a:gd name="T16" fmla="*/ 65 w 251"/>
                <a:gd name="T17" fmla="*/ 38 h 298"/>
                <a:gd name="T18" fmla="*/ 92 w 251"/>
                <a:gd name="T19" fmla="*/ 38 h 298"/>
                <a:gd name="T20" fmla="*/ 92 w 251"/>
                <a:gd name="T21" fmla="*/ 47 h 298"/>
                <a:gd name="T22" fmla="*/ 102 w 251"/>
                <a:gd name="T23" fmla="*/ 57 h 298"/>
                <a:gd name="T24" fmla="*/ 104 w 251"/>
                <a:gd name="T25" fmla="*/ 57 h 298"/>
                <a:gd name="T26" fmla="*/ 113 w 251"/>
                <a:gd name="T27" fmla="*/ 47 h 298"/>
                <a:gd name="T28" fmla="*/ 113 w 251"/>
                <a:gd name="T29" fmla="*/ 38 h 298"/>
                <a:gd name="T30" fmla="*/ 140 w 251"/>
                <a:gd name="T31" fmla="*/ 38 h 298"/>
                <a:gd name="T32" fmla="*/ 140 w 251"/>
                <a:gd name="T33" fmla="*/ 47 h 298"/>
                <a:gd name="T34" fmla="*/ 150 w 251"/>
                <a:gd name="T35" fmla="*/ 57 h 298"/>
                <a:gd name="T36" fmla="*/ 152 w 251"/>
                <a:gd name="T37" fmla="*/ 57 h 298"/>
                <a:gd name="T38" fmla="*/ 161 w 251"/>
                <a:gd name="T39" fmla="*/ 47 h 298"/>
                <a:gd name="T40" fmla="*/ 161 w 251"/>
                <a:gd name="T41" fmla="*/ 38 h 298"/>
                <a:gd name="T42" fmla="*/ 189 w 251"/>
                <a:gd name="T43" fmla="*/ 38 h 298"/>
                <a:gd name="T44" fmla="*/ 189 w 251"/>
                <a:gd name="T45" fmla="*/ 47 h 298"/>
                <a:gd name="T46" fmla="*/ 198 w 251"/>
                <a:gd name="T47" fmla="*/ 57 h 298"/>
                <a:gd name="T48" fmla="*/ 200 w 251"/>
                <a:gd name="T49" fmla="*/ 57 h 298"/>
                <a:gd name="T50" fmla="*/ 210 w 251"/>
                <a:gd name="T51" fmla="*/ 47 h 298"/>
                <a:gd name="T52" fmla="*/ 210 w 251"/>
                <a:gd name="T53" fmla="*/ 38 h 298"/>
                <a:gd name="T54" fmla="*/ 215 w 251"/>
                <a:gd name="T55" fmla="*/ 38 h 298"/>
                <a:gd name="T56" fmla="*/ 233 w 251"/>
                <a:gd name="T57" fmla="*/ 55 h 298"/>
                <a:gd name="T58" fmla="*/ 233 w 251"/>
                <a:gd name="T59" fmla="*/ 114 h 298"/>
                <a:gd name="T60" fmla="*/ 251 w 251"/>
                <a:gd name="T61" fmla="*/ 98 h 298"/>
                <a:gd name="T62" fmla="*/ 251 w 251"/>
                <a:gd name="T63" fmla="*/ 47 h 298"/>
                <a:gd name="T64" fmla="*/ 223 w 251"/>
                <a:gd name="T65" fmla="*/ 19 h 298"/>
                <a:gd name="T66" fmla="*/ 210 w 251"/>
                <a:gd name="T67" fmla="*/ 19 h 298"/>
                <a:gd name="T68" fmla="*/ 210 w 251"/>
                <a:gd name="T69" fmla="*/ 10 h 298"/>
                <a:gd name="T70" fmla="*/ 200 w 251"/>
                <a:gd name="T71" fmla="*/ 0 h 298"/>
                <a:gd name="T72" fmla="*/ 198 w 251"/>
                <a:gd name="T73" fmla="*/ 0 h 298"/>
                <a:gd name="T74" fmla="*/ 189 w 251"/>
                <a:gd name="T75" fmla="*/ 10 h 298"/>
                <a:gd name="T76" fmla="*/ 189 w 251"/>
                <a:gd name="T77" fmla="*/ 19 h 298"/>
                <a:gd name="T78" fmla="*/ 161 w 251"/>
                <a:gd name="T79" fmla="*/ 19 h 298"/>
                <a:gd name="T80" fmla="*/ 161 w 251"/>
                <a:gd name="T81" fmla="*/ 10 h 298"/>
                <a:gd name="T82" fmla="*/ 152 w 251"/>
                <a:gd name="T83" fmla="*/ 0 h 298"/>
                <a:gd name="T84" fmla="*/ 150 w 251"/>
                <a:gd name="T85" fmla="*/ 0 h 298"/>
                <a:gd name="T86" fmla="*/ 140 w 251"/>
                <a:gd name="T87" fmla="*/ 10 h 298"/>
                <a:gd name="T88" fmla="*/ 140 w 251"/>
                <a:gd name="T89" fmla="*/ 19 h 298"/>
                <a:gd name="T90" fmla="*/ 113 w 251"/>
                <a:gd name="T91" fmla="*/ 19 h 298"/>
                <a:gd name="T92" fmla="*/ 113 w 251"/>
                <a:gd name="T93" fmla="*/ 10 h 298"/>
                <a:gd name="T94" fmla="*/ 104 w 251"/>
                <a:gd name="T95" fmla="*/ 0 h 298"/>
                <a:gd name="T96" fmla="*/ 102 w 251"/>
                <a:gd name="T97" fmla="*/ 0 h 298"/>
                <a:gd name="T98" fmla="*/ 92 w 251"/>
                <a:gd name="T99" fmla="*/ 10 h 298"/>
                <a:gd name="T100" fmla="*/ 92 w 251"/>
                <a:gd name="T101" fmla="*/ 19 h 298"/>
                <a:gd name="T102" fmla="*/ 65 w 251"/>
                <a:gd name="T103" fmla="*/ 19 h 298"/>
                <a:gd name="T104" fmla="*/ 65 w 251"/>
                <a:gd name="T105" fmla="*/ 10 h 298"/>
                <a:gd name="T106" fmla="*/ 56 w 251"/>
                <a:gd name="T107" fmla="*/ 0 h 298"/>
                <a:gd name="T108" fmla="*/ 54 w 251"/>
                <a:gd name="T109" fmla="*/ 0 h 298"/>
                <a:gd name="T110" fmla="*/ 44 w 251"/>
                <a:gd name="T111" fmla="*/ 10 h 298"/>
                <a:gd name="T112" fmla="*/ 44 w 251"/>
                <a:gd name="T113" fmla="*/ 19 h 298"/>
                <a:gd name="T114" fmla="*/ 0 w 251"/>
                <a:gd name="T115" fmla="*/ 19 h 298"/>
                <a:gd name="T116" fmla="*/ 0 w 251"/>
                <a:gd name="T117" fmla="*/ 298 h 298"/>
                <a:gd name="T118" fmla="*/ 251 w 251"/>
                <a:gd name="T119" fmla="*/ 298 h 298"/>
                <a:gd name="T120" fmla="*/ 251 w 251"/>
                <a:gd name="T121" fmla="*/ 199 h 298"/>
                <a:gd name="T122" fmla="*/ 233 w 251"/>
                <a:gd name="T123" fmla="*/ 218 h 298"/>
                <a:gd name="T124" fmla="*/ 233 w 251"/>
                <a:gd name="T125" fmla="*/ 279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51" h="298">
                  <a:moveTo>
                    <a:pt x="233" y="279"/>
                  </a:moveTo>
                  <a:cubicBezTo>
                    <a:pt x="19" y="279"/>
                    <a:pt x="19" y="279"/>
                    <a:pt x="19" y="279"/>
                  </a:cubicBezTo>
                  <a:cubicBezTo>
                    <a:pt x="19" y="38"/>
                    <a:pt x="19" y="38"/>
                    <a:pt x="19" y="38"/>
                  </a:cubicBezTo>
                  <a:cubicBezTo>
                    <a:pt x="44" y="38"/>
                    <a:pt x="44" y="38"/>
                    <a:pt x="44" y="38"/>
                  </a:cubicBezTo>
                  <a:cubicBezTo>
                    <a:pt x="44" y="47"/>
                    <a:pt x="44" y="47"/>
                    <a:pt x="44" y="47"/>
                  </a:cubicBezTo>
                  <a:cubicBezTo>
                    <a:pt x="44" y="52"/>
                    <a:pt x="48" y="57"/>
                    <a:pt x="54" y="57"/>
                  </a:cubicBezTo>
                  <a:cubicBezTo>
                    <a:pt x="56" y="57"/>
                    <a:pt x="56" y="57"/>
                    <a:pt x="56" y="57"/>
                  </a:cubicBezTo>
                  <a:cubicBezTo>
                    <a:pt x="61" y="57"/>
                    <a:pt x="65" y="52"/>
                    <a:pt x="65" y="47"/>
                  </a:cubicBezTo>
                  <a:cubicBezTo>
                    <a:pt x="65" y="38"/>
                    <a:pt x="65" y="38"/>
                    <a:pt x="65" y="38"/>
                  </a:cubicBezTo>
                  <a:cubicBezTo>
                    <a:pt x="92" y="38"/>
                    <a:pt x="92" y="38"/>
                    <a:pt x="92" y="38"/>
                  </a:cubicBezTo>
                  <a:cubicBezTo>
                    <a:pt x="92" y="47"/>
                    <a:pt x="92" y="47"/>
                    <a:pt x="92" y="47"/>
                  </a:cubicBezTo>
                  <a:cubicBezTo>
                    <a:pt x="92" y="52"/>
                    <a:pt x="97" y="57"/>
                    <a:pt x="102" y="57"/>
                  </a:cubicBezTo>
                  <a:cubicBezTo>
                    <a:pt x="104" y="57"/>
                    <a:pt x="104" y="57"/>
                    <a:pt x="104" y="57"/>
                  </a:cubicBezTo>
                  <a:cubicBezTo>
                    <a:pt x="109" y="57"/>
                    <a:pt x="113" y="52"/>
                    <a:pt x="113" y="47"/>
                  </a:cubicBezTo>
                  <a:cubicBezTo>
                    <a:pt x="113" y="38"/>
                    <a:pt x="113" y="38"/>
                    <a:pt x="113" y="38"/>
                  </a:cubicBezTo>
                  <a:cubicBezTo>
                    <a:pt x="140" y="38"/>
                    <a:pt x="140" y="38"/>
                    <a:pt x="140" y="38"/>
                  </a:cubicBezTo>
                  <a:cubicBezTo>
                    <a:pt x="140" y="47"/>
                    <a:pt x="140" y="47"/>
                    <a:pt x="140" y="47"/>
                  </a:cubicBezTo>
                  <a:cubicBezTo>
                    <a:pt x="140" y="52"/>
                    <a:pt x="145" y="57"/>
                    <a:pt x="150" y="57"/>
                  </a:cubicBezTo>
                  <a:cubicBezTo>
                    <a:pt x="152" y="57"/>
                    <a:pt x="152" y="57"/>
                    <a:pt x="152" y="57"/>
                  </a:cubicBezTo>
                  <a:cubicBezTo>
                    <a:pt x="157" y="57"/>
                    <a:pt x="161" y="52"/>
                    <a:pt x="161" y="47"/>
                  </a:cubicBezTo>
                  <a:cubicBezTo>
                    <a:pt x="161" y="38"/>
                    <a:pt x="161" y="38"/>
                    <a:pt x="161" y="38"/>
                  </a:cubicBezTo>
                  <a:cubicBezTo>
                    <a:pt x="189" y="38"/>
                    <a:pt x="189" y="38"/>
                    <a:pt x="189" y="38"/>
                  </a:cubicBezTo>
                  <a:cubicBezTo>
                    <a:pt x="189" y="47"/>
                    <a:pt x="189" y="47"/>
                    <a:pt x="189" y="47"/>
                  </a:cubicBezTo>
                  <a:cubicBezTo>
                    <a:pt x="189" y="52"/>
                    <a:pt x="193" y="57"/>
                    <a:pt x="198" y="57"/>
                  </a:cubicBezTo>
                  <a:cubicBezTo>
                    <a:pt x="200" y="57"/>
                    <a:pt x="200" y="57"/>
                    <a:pt x="200" y="57"/>
                  </a:cubicBezTo>
                  <a:cubicBezTo>
                    <a:pt x="205" y="57"/>
                    <a:pt x="210" y="52"/>
                    <a:pt x="210" y="47"/>
                  </a:cubicBezTo>
                  <a:cubicBezTo>
                    <a:pt x="210" y="38"/>
                    <a:pt x="210" y="38"/>
                    <a:pt x="210" y="38"/>
                  </a:cubicBezTo>
                  <a:cubicBezTo>
                    <a:pt x="215" y="38"/>
                    <a:pt x="215" y="38"/>
                    <a:pt x="215" y="38"/>
                  </a:cubicBezTo>
                  <a:cubicBezTo>
                    <a:pt x="233" y="55"/>
                    <a:pt x="233" y="55"/>
                    <a:pt x="233" y="55"/>
                  </a:cubicBezTo>
                  <a:cubicBezTo>
                    <a:pt x="233" y="114"/>
                    <a:pt x="233" y="114"/>
                    <a:pt x="233" y="114"/>
                  </a:cubicBezTo>
                  <a:cubicBezTo>
                    <a:pt x="251" y="98"/>
                    <a:pt x="251" y="98"/>
                    <a:pt x="251" y="98"/>
                  </a:cubicBezTo>
                  <a:cubicBezTo>
                    <a:pt x="251" y="47"/>
                    <a:pt x="251" y="47"/>
                    <a:pt x="251" y="47"/>
                  </a:cubicBezTo>
                  <a:cubicBezTo>
                    <a:pt x="223" y="19"/>
                    <a:pt x="223" y="19"/>
                    <a:pt x="223" y="19"/>
                  </a:cubicBezTo>
                  <a:cubicBezTo>
                    <a:pt x="210" y="19"/>
                    <a:pt x="210" y="19"/>
                    <a:pt x="210" y="19"/>
                  </a:cubicBezTo>
                  <a:cubicBezTo>
                    <a:pt x="210" y="10"/>
                    <a:pt x="210" y="10"/>
                    <a:pt x="210" y="10"/>
                  </a:cubicBezTo>
                  <a:cubicBezTo>
                    <a:pt x="210" y="4"/>
                    <a:pt x="205" y="0"/>
                    <a:pt x="200" y="0"/>
                  </a:cubicBezTo>
                  <a:cubicBezTo>
                    <a:pt x="198" y="0"/>
                    <a:pt x="198" y="0"/>
                    <a:pt x="198" y="0"/>
                  </a:cubicBezTo>
                  <a:cubicBezTo>
                    <a:pt x="193" y="0"/>
                    <a:pt x="189" y="4"/>
                    <a:pt x="189" y="10"/>
                  </a:cubicBezTo>
                  <a:cubicBezTo>
                    <a:pt x="189" y="19"/>
                    <a:pt x="189" y="19"/>
                    <a:pt x="189" y="19"/>
                  </a:cubicBezTo>
                  <a:cubicBezTo>
                    <a:pt x="161" y="19"/>
                    <a:pt x="161" y="19"/>
                    <a:pt x="161" y="19"/>
                  </a:cubicBezTo>
                  <a:cubicBezTo>
                    <a:pt x="161" y="10"/>
                    <a:pt x="161" y="10"/>
                    <a:pt x="161" y="10"/>
                  </a:cubicBezTo>
                  <a:cubicBezTo>
                    <a:pt x="161" y="4"/>
                    <a:pt x="157" y="0"/>
                    <a:pt x="152" y="0"/>
                  </a:cubicBezTo>
                  <a:cubicBezTo>
                    <a:pt x="150" y="0"/>
                    <a:pt x="150" y="0"/>
                    <a:pt x="150" y="0"/>
                  </a:cubicBezTo>
                  <a:cubicBezTo>
                    <a:pt x="145" y="0"/>
                    <a:pt x="140" y="4"/>
                    <a:pt x="140" y="10"/>
                  </a:cubicBezTo>
                  <a:cubicBezTo>
                    <a:pt x="140" y="19"/>
                    <a:pt x="140" y="19"/>
                    <a:pt x="140" y="19"/>
                  </a:cubicBezTo>
                  <a:cubicBezTo>
                    <a:pt x="113" y="19"/>
                    <a:pt x="113" y="19"/>
                    <a:pt x="113" y="19"/>
                  </a:cubicBezTo>
                  <a:cubicBezTo>
                    <a:pt x="113" y="10"/>
                    <a:pt x="113" y="10"/>
                    <a:pt x="113" y="10"/>
                  </a:cubicBezTo>
                  <a:cubicBezTo>
                    <a:pt x="113" y="4"/>
                    <a:pt x="109" y="0"/>
                    <a:pt x="104" y="0"/>
                  </a:cubicBezTo>
                  <a:cubicBezTo>
                    <a:pt x="102" y="0"/>
                    <a:pt x="102" y="0"/>
                    <a:pt x="102" y="0"/>
                  </a:cubicBezTo>
                  <a:cubicBezTo>
                    <a:pt x="97" y="0"/>
                    <a:pt x="92" y="4"/>
                    <a:pt x="92" y="10"/>
                  </a:cubicBezTo>
                  <a:cubicBezTo>
                    <a:pt x="92" y="19"/>
                    <a:pt x="92" y="19"/>
                    <a:pt x="92" y="19"/>
                  </a:cubicBezTo>
                  <a:cubicBezTo>
                    <a:pt x="65" y="19"/>
                    <a:pt x="65" y="19"/>
                    <a:pt x="65" y="19"/>
                  </a:cubicBezTo>
                  <a:cubicBezTo>
                    <a:pt x="65" y="10"/>
                    <a:pt x="65" y="10"/>
                    <a:pt x="65" y="10"/>
                  </a:cubicBezTo>
                  <a:cubicBezTo>
                    <a:pt x="65" y="4"/>
                    <a:pt x="61" y="0"/>
                    <a:pt x="56" y="0"/>
                  </a:cubicBezTo>
                  <a:cubicBezTo>
                    <a:pt x="54" y="0"/>
                    <a:pt x="54" y="0"/>
                    <a:pt x="54" y="0"/>
                  </a:cubicBezTo>
                  <a:cubicBezTo>
                    <a:pt x="48" y="0"/>
                    <a:pt x="44" y="4"/>
                    <a:pt x="44" y="10"/>
                  </a:cubicBezTo>
                  <a:cubicBezTo>
                    <a:pt x="44" y="19"/>
                    <a:pt x="44" y="19"/>
                    <a:pt x="44" y="19"/>
                  </a:cubicBezTo>
                  <a:cubicBezTo>
                    <a:pt x="0" y="19"/>
                    <a:pt x="0" y="19"/>
                    <a:pt x="0" y="19"/>
                  </a:cubicBezTo>
                  <a:cubicBezTo>
                    <a:pt x="0" y="298"/>
                    <a:pt x="0" y="298"/>
                    <a:pt x="0" y="298"/>
                  </a:cubicBezTo>
                  <a:cubicBezTo>
                    <a:pt x="251" y="298"/>
                    <a:pt x="251" y="298"/>
                    <a:pt x="251" y="298"/>
                  </a:cubicBezTo>
                  <a:cubicBezTo>
                    <a:pt x="251" y="199"/>
                    <a:pt x="251" y="199"/>
                    <a:pt x="251" y="199"/>
                  </a:cubicBezTo>
                  <a:cubicBezTo>
                    <a:pt x="233" y="218"/>
                    <a:pt x="233" y="218"/>
                    <a:pt x="233" y="218"/>
                  </a:cubicBezTo>
                  <a:lnTo>
                    <a:pt x="233" y="27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a typeface="+mn-ea"/>
              </a:endParaRPr>
            </a:p>
          </p:txBody>
        </p:sp>
      </p:grpSp>
      <p:sp>
        <p:nvSpPr>
          <p:cNvPr id="14" name="文本占位符 6"/>
          <p:cNvSpPr>
            <a:spLocks noGrp="1"/>
          </p:cNvSpPr>
          <p:nvPr>
            <p:ph type="body" sz="quarter" idx="11"/>
          </p:nvPr>
        </p:nvSpPr>
        <p:spPr>
          <a:xfrm>
            <a:off x="911424" y="1232756"/>
            <a:ext cx="10560049" cy="4680000"/>
          </a:xfrm>
        </p:spPr>
        <p:txBody>
          <a:bodyPr/>
          <a:lstStyle>
            <a:lvl1pPr algn="just">
              <a:defRPr>
                <a:latin typeface="+mn-ea"/>
                <a:ea typeface="+mn-ea"/>
                <a:cs typeface="Arial" panose="020B0604020202020204" pitchFamily="34" charset="0"/>
              </a:defRPr>
            </a:lvl1pPr>
            <a:lvl5pPr>
              <a:buNone/>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Tree>
  </p:cSld>
  <p:clrMapOvr>
    <a:masterClrMapping/>
  </p:clrMapOvr>
  <p:timing>
    <p:tnLst>
      <p:par>
        <p:cTn id="1" dur="indefinite" restart="never" nodeType="tmRoot"/>
      </p:par>
    </p:tnLst>
  </p:timing>
</p:sldLayout>
</file>

<file path=ppt/slideLayouts/slideLayout208.xml><?xml version="1.0" encoding="utf-8"?>
<p:sldLayout xmlns:a="http://schemas.openxmlformats.org/drawingml/2006/main" xmlns:r="http://schemas.openxmlformats.org/officeDocument/2006/relationships" xmlns:p="http://schemas.openxmlformats.org/presentationml/2006/main" userDrawn="1">
  <p:cSld name="8#仅标题">
    <p:spTree>
      <p:nvGrpSpPr>
        <p:cNvPr id="1" name=""/>
        <p:cNvGrpSpPr/>
        <p:nvPr/>
      </p:nvGrpSpPr>
      <p:grpSpPr>
        <a:xfrm>
          <a:off x="0" y="0"/>
          <a:ext cx="0" cy="0"/>
          <a:chOff x="0" y="0"/>
          <a:chExt cx="0" cy="0"/>
        </a:xfrm>
      </p:grpSpPr>
      <p:sp>
        <p:nvSpPr>
          <p:cNvPr id="10"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ea typeface="宋体" panose="02010600030101010101" pitchFamily="2" charset="-122"/>
            </a:endParaRPr>
          </a:p>
        </p:txBody>
      </p:sp>
      <p:sp>
        <p:nvSpPr>
          <p:cNvPr id="11"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ea typeface="宋体" panose="02010600030101010101" pitchFamily="2" charset="-122"/>
            </a:endParaRPr>
          </a:p>
        </p:txBody>
      </p:sp>
      <p:sp>
        <p:nvSpPr>
          <p:cNvPr id="12" name="Freeform 12"/>
          <p:cNvSpPr>
            <a:spLocks noEditPoints="1"/>
          </p:cNvSpPr>
          <p:nvPr userDrawn="1"/>
        </p:nvSpPr>
        <p:spPr bwMode="auto">
          <a:xfrm>
            <a:off x="479376" y="474075"/>
            <a:ext cx="508162" cy="508967"/>
          </a:xfrm>
          <a:custGeom>
            <a:avLst/>
            <a:gdLst>
              <a:gd name="T0" fmla="*/ 1433 w 2867"/>
              <a:gd name="T1" fmla="*/ 0 h 2867"/>
              <a:gd name="T2" fmla="*/ 0 w 2867"/>
              <a:gd name="T3" fmla="*/ 1433 h 2867"/>
              <a:gd name="T4" fmla="*/ 1433 w 2867"/>
              <a:gd name="T5" fmla="*/ 2867 h 2867"/>
              <a:gd name="T6" fmla="*/ 2867 w 2867"/>
              <a:gd name="T7" fmla="*/ 1433 h 2867"/>
              <a:gd name="T8" fmla="*/ 1433 w 2867"/>
              <a:gd name="T9" fmla="*/ 0 h 2867"/>
              <a:gd name="T10" fmla="*/ 1433 w 2867"/>
              <a:gd name="T11" fmla="*/ 2662 h 2867"/>
              <a:gd name="T12" fmla="*/ 205 w 2867"/>
              <a:gd name="T13" fmla="*/ 1433 h 2867"/>
              <a:gd name="T14" fmla="*/ 1433 w 2867"/>
              <a:gd name="T15" fmla="*/ 205 h 2867"/>
              <a:gd name="T16" fmla="*/ 2662 w 2867"/>
              <a:gd name="T17" fmla="*/ 1433 h 2867"/>
              <a:gd name="T18" fmla="*/ 1433 w 2867"/>
              <a:gd name="T19" fmla="*/ 2662 h 2867"/>
              <a:gd name="T20" fmla="*/ 2336 w 2867"/>
              <a:gd name="T21" fmla="*/ 2066 h 2867"/>
              <a:gd name="T22" fmla="*/ 523 w 2867"/>
              <a:gd name="T23" fmla="*/ 2066 h 2867"/>
              <a:gd name="T24" fmla="*/ 976 w 2867"/>
              <a:gd name="T25" fmla="*/ 1432 h 2867"/>
              <a:gd name="T26" fmla="*/ 1255 w 2867"/>
              <a:gd name="T27" fmla="*/ 1810 h 2867"/>
              <a:gd name="T28" fmla="*/ 1792 w 2867"/>
              <a:gd name="T29" fmla="*/ 1069 h 2867"/>
              <a:gd name="T30" fmla="*/ 2336 w 2867"/>
              <a:gd name="T31" fmla="*/ 2066 h 2867"/>
              <a:gd name="T32" fmla="*/ 704 w 2867"/>
              <a:gd name="T33" fmla="*/ 978 h 2867"/>
              <a:gd name="T34" fmla="*/ 886 w 2867"/>
              <a:gd name="T35" fmla="*/ 797 h 2867"/>
              <a:gd name="T36" fmla="*/ 1067 w 2867"/>
              <a:gd name="T37" fmla="*/ 978 h 2867"/>
              <a:gd name="T38" fmla="*/ 886 w 2867"/>
              <a:gd name="T39" fmla="*/ 1160 h 2867"/>
              <a:gd name="T40" fmla="*/ 704 w 2867"/>
              <a:gd name="T41" fmla="*/ 978 h 2867"/>
              <a:gd name="T42" fmla="*/ 704 w 2867"/>
              <a:gd name="T43" fmla="*/ 978 h 2867"/>
              <a:gd name="T44" fmla="*/ 704 w 2867"/>
              <a:gd name="T45" fmla="*/ 978 h 2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67" h="2867">
                <a:moveTo>
                  <a:pt x="1433" y="0"/>
                </a:moveTo>
                <a:cubicBezTo>
                  <a:pt x="643" y="0"/>
                  <a:pt x="0" y="643"/>
                  <a:pt x="0" y="1433"/>
                </a:cubicBezTo>
                <a:cubicBezTo>
                  <a:pt x="0" y="2224"/>
                  <a:pt x="643" y="2867"/>
                  <a:pt x="1433" y="2867"/>
                </a:cubicBezTo>
                <a:cubicBezTo>
                  <a:pt x="2224" y="2867"/>
                  <a:pt x="2867" y="2224"/>
                  <a:pt x="2867" y="1433"/>
                </a:cubicBezTo>
                <a:cubicBezTo>
                  <a:pt x="2867" y="643"/>
                  <a:pt x="2224" y="0"/>
                  <a:pt x="1433" y="0"/>
                </a:cubicBezTo>
                <a:close/>
                <a:moveTo>
                  <a:pt x="1433" y="2662"/>
                </a:moveTo>
                <a:cubicBezTo>
                  <a:pt x="756" y="2662"/>
                  <a:pt x="205" y="2111"/>
                  <a:pt x="205" y="1433"/>
                </a:cubicBezTo>
                <a:cubicBezTo>
                  <a:pt x="205" y="756"/>
                  <a:pt x="756" y="205"/>
                  <a:pt x="1433" y="205"/>
                </a:cubicBezTo>
                <a:cubicBezTo>
                  <a:pt x="2111" y="205"/>
                  <a:pt x="2662" y="756"/>
                  <a:pt x="2662" y="1433"/>
                </a:cubicBezTo>
                <a:cubicBezTo>
                  <a:pt x="2662" y="2111"/>
                  <a:pt x="2111" y="2662"/>
                  <a:pt x="1433" y="2662"/>
                </a:cubicBezTo>
                <a:close/>
                <a:moveTo>
                  <a:pt x="2336" y="2066"/>
                </a:moveTo>
                <a:cubicBezTo>
                  <a:pt x="523" y="2066"/>
                  <a:pt x="523" y="2066"/>
                  <a:pt x="523" y="2066"/>
                </a:cubicBezTo>
                <a:cubicBezTo>
                  <a:pt x="976" y="1432"/>
                  <a:pt x="976" y="1432"/>
                  <a:pt x="976" y="1432"/>
                </a:cubicBezTo>
                <a:cubicBezTo>
                  <a:pt x="1255" y="1810"/>
                  <a:pt x="1255" y="1810"/>
                  <a:pt x="1255" y="1810"/>
                </a:cubicBezTo>
                <a:cubicBezTo>
                  <a:pt x="1792" y="1069"/>
                  <a:pt x="1792" y="1069"/>
                  <a:pt x="1792" y="1069"/>
                </a:cubicBezTo>
                <a:lnTo>
                  <a:pt x="2336" y="2066"/>
                </a:lnTo>
                <a:close/>
                <a:moveTo>
                  <a:pt x="704" y="978"/>
                </a:moveTo>
                <a:cubicBezTo>
                  <a:pt x="704" y="878"/>
                  <a:pt x="786" y="797"/>
                  <a:pt x="886" y="797"/>
                </a:cubicBezTo>
                <a:cubicBezTo>
                  <a:pt x="986" y="797"/>
                  <a:pt x="1067" y="878"/>
                  <a:pt x="1067" y="978"/>
                </a:cubicBezTo>
                <a:cubicBezTo>
                  <a:pt x="1067" y="1079"/>
                  <a:pt x="986" y="1160"/>
                  <a:pt x="886" y="1160"/>
                </a:cubicBezTo>
                <a:cubicBezTo>
                  <a:pt x="786" y="1160"/>
                  <a:pt x="704" y="1079"/>
                  <a:pt x="704" y="978"/>
                </a:cubicBezTo>
                <a:close/>
                <a:moveTo>
                  <a:pt x="704" y="978"/>
                </a:moveTo>
                <a:cubicBezTo>
                  <a:pt x="704" y="978"/>
                  <a:pt x="704" y="978"/>
                  <a:pt x="704" y="978"/>
                </a:cubicBezTo>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6"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Tree>
  </p:cSld>
  <p:clrMapOvr>
    <a:masterClrMapping/>
  </p:clrMapOvr>
  <p:timing>
    <p:tnLst>
      <p:par>
        <p:cTn id="1" dur="indefinite" restart="never" nodeType="tmRoot"/>
      </p:par>
    </p:tnLst>
  </p:timing>
</p:sldLayout>
</file>

<file path=ppt/slideLayouts/slideLayout209.xml><?xml version="1.0" encoding="utf-8"?>
<p:sldLayout xmlns:a="http://schemas.openxmlformats.org/drawingml/2006/main" xmlns:r="http://schemas.openxmlformats.org/officeDocument/2006/relationships" xmlns:p="http://schemas.openxmlformats.org/presentationml/2006/main" userDrawn="1">
  <p:cSld name="11#本节小结（可选）">
    <p:spTree>
      <p:nvGrpSpPr>
        <p:cNvPr id="1" name=""/>
        <p:cNvGrpSpPr/>
        <p:nvPr/>
      </p:nvGrpSpPr>
      <p:grpSpPr>
        <a:xfrm>
          <a:off x="0" y="0"/>
          <a:ext cx="0" cy="0"/>
          <a:chOff x="0" y="0"/>
          <a:chExt cx="0" cy="0"/>
        </a:xfrm>
      </p:grpSpPr>
      <p:sp>
        <p:nvSpPr>
          <p:cNvPr id="8" name="文本占位符 6"/>
          <p:cNvSpPr>
            <a:spLocks noGrp="1"/>
          </p:cNvSpPr>
          <p:nvPr>
            <p:ph type="body" sz="quarter" idx="10" hasCustomPrompt="1"/>
          </p:nvPr>
        </p:nvSpPr>
        <p:spPr>
          <a:xfrm>
            <a:off x="912285" y="1233487"/>
            <a:ext cx="10560049" cy="4680000"/>
          </a:xfrm>
        </p:spPr>
        <p:txBody>
          <a:bodyPr/>
          <a:lstStyle>
            <a:lvl1pPr algn="just">
              <a:defRPr>
                <a:latin typeface="+mn-ea"/>
                <a:ea typeface="+mn-ea"/>
                <a:cs typeface="Arial" panose="020B0604020202020204" pitchFamily="34" charset="0"/>
              </a:defRPr>
            </a:lvl1pPr>
            <a:lvl5pPr>
              <a:buNone/>
              <a:defRPr/>
            </a:lvl5pPr>
          </a:lstStyle>
          <a:p>
            <a:r>
              <a:rPr lang="zh-CN" altLang="en-US" dirty="0"/>
              <a:t>此版式用于每一节的</a:t>
            </a:r>
            <a:r>
              <a:rPr lang="zh-CN" altLang="en-US" dirty="0" smtClean="0"/>
              <a:t>总结</a:t>
            </a:r>
            <a:endParaRPr lang="zh-CN" altLang="en-US" dirty="0"/>
          </a:p>
        </p:txBody>
      </p:sp>
      <p:sp>
        <p:nvSpPr>
          <p:cNvPr id="5" name="TextBox 10"/>
          <p:cNvSpPr txBox="1"/>
          <p:nvPr userDrawn="1"/>
        </p:nvSpPr>
        <p:spPr bwMode="auto">
          <a:xfrm>
            <a:off x="1595500" y="408779"/>
            <a:ext cx="2016224" cy="639559"/>
          </a:xfrm>
          <a:prstGeom prst="rect">
            <a:avLst/>
          </a:prstGeom>
          <a:noFill/>
          <a:ln w="9525">
            <a:noFill/>
            <a:miter lim="800000"/>
          </a:ln>
        </p:spPr>
        <p:txBody>
          <a:bodyPr wrap="square" lIns="99980" tIns="49987" rIns="99980" bIns="49987" rtlCol="0">
            <a:spAutoFit/>
          </a:bodyPr>
          <a:lstStyle/>
          <a:p>
            <a:pPr defTabSz="1001395" eaLnBrk="0" hangingPunct="0"/>
            <a:r>
              <a:rPr lang="zh-CN" altLang="en-US" sz="3500" b="1" dirty="0" smtClean="0">
                <a:solidFill>
                  <a:schemeClr val="tx1">
                    <a:lumMod val="75000"/>
                    <a:lumOff val="25000"/>
                  </a:schemeClr>
                </a:solidFill>
                <a:latin typeface="+mn-ea"/>
                <a:ea typeface="+mn-ea"/>
                <a:cs typeface="Arial" panose="020B0604020202020204" pitchFamily="34" charset="0"/>
              </a:rPr>
              <a:t>本节小结</a:t>
            </a:r>
            <a:endParaRPr lang="zh-CN" altLang="en-US" sz="3500" b="1" dirty="0">
              <a:solidFill>
                <a:schemeClr val="tx1">
                  <a:lumMod val="75000"/>
                  <a:lumOff val="25000"/>
                </a:schemeClr>
              </a:solidFill>
              <a:latin typeface="+mn-ea"/>
              <a:ea typeface="+mn-ea"/>
              <a:cs typeface="Arial" panose="020B0604020202020204" pitchFamily="34" charset="0"/>
            </a:endParaRPr>
          </a:p>
        </p:txBody>
      </p:sp>
      <p:sp>
        <p:nvSpPr>
          <p:cNvPr id="9"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latin typeface="+mn-ea"/>
              <a:ea typeface="+mn-ea"/>
            </a:endParaRPr>
          </a:p>
        </p:txBody>
      </p:sp>
      <p:sp>
        <p:nvSpPr>
          <p:cNvPr id="10"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latin typeface="+mn-ea"/>
              <a:ea typeface="+mn-ea"/>
            </a:endParaRPr>
          </a:p>
        </p:txBody>
      </p:sp>
      <p:grpSp>
        <p:nvGrpSpPr>
          <p:cNvPr id="11" name="组合 10"/>
          <p:cNvGrpSpPr/>
          <p:nvPr userDrawn="1"/>
        </p:nvGrpSpPr>
        <p:grpSpPr>
          <a:xfrm>
            <a:off x="515380" y="490848"/>
            <a:ext cx="470694" cy="475421"/>
            <a:chOff x="5540375" y="2868613"/>
            <a:chExt cx="1106488" cy="1117600"/>
          </a:xfrm>
          <a:solidFill>
            <a:schemeClr val="bg1"/>
          </a:solidFill>
        </p:grpSpPr>
        <p:sp>
          <p:nvSpPr>
            <p:cNvPr id="12" name="Freeform 6"/>
            <p:cNvSpPr/>
            <p:nvPr/>
          </p:nvSpPr>
          <p:spPr bwMode="auto">
            <a:xfrm>
              <a:off x="5970588" y="3251201"/>
              <a:ext cx="676275" cy="517525"/>
            </a:xfrm>
            <a:custGeom>
              <a:avLst/>
              <a:gdLst>
                <a:gd name="T0" fmla="*/ 40 w 180"/>
                <a:gd name="T1" fmla="*/ 42 h 138"/>
                <a:gd name="T2" fmla="*/ 27 w 180"/>
                <a:gd name="T3" fmla="*/ 42 h 138"/>
                <a:gd name="T4" fmla="*/ 3 w 180"/>
                <a:gd name="T5" fmla="*/ 66 h 138"/>
                <a:gd name="T6" fmla="*/ 3 w 180"/>
                <a:gd name="T7" fmla="*/ 79 h 138"/>
                <a:gd name="T8" fmla="*/ 59 w 180"/>
                <a:gd name="T9" fmla="*/ 135 h 138"/>
                <a:gd name="T10" fmla="*/ 72 w 180"/>
                <a:gd name="T11" fmla="*/ 135 h 138"/>
                <a:gd name="T12" fmla="*/ 176 w 180"/>
                <a:gd name="T13" fmla="*/ 31 h 138"/>
                <a:gd name="T14" fmla="*/ 176 w 180"/>
                <a:gd name="T15" fmla="*/ 18 h 138"/>
                <a:gd name="T16" fmla="*/ 162 w 180"/>
                <a:gd name="T17" fmla="*/ 4 h 138"/>
                <a:gd name="T18" fmla="*/ 149 w 180"/>
                <a:gd name="T19" fmla="*/ 3 h 138"/>
                <a:gd name="T20" fmla="*/ 74 w 180"/>
                <a:gd name="T21" fmla="*/ 66 h 138"/>
                <a:gd name="T22" fmla="*/ 60 w 180"/>
                <a:gd name="T23" fmla="*/ 65 h 138"/>
                <a:gd name="T24" fmla="*/ 40 w 180"/>
                <a:gd name="T25" fmla="*/ 4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0" h="138">
                  <a:moveTo>
                    <a:pt x="40" y="42"/>
                  </a:moveTo>
                  <a:cubicBezTo>
                    <a:pt x="36" y="39"/>
                    <a:pt x="30" y="38"/>
                    <a:pt x="27" y="42"/>
                  </a:cubicBezTo>
                  <a:cubicBezTo>
                    <a:pt x="3" y="66"/>
                    <a:pt x="3" y="66"/>
                    <a:pt x="3" y="66"/>
                  </a:cubicBezTo>
                  <a:cubicBezTo>
                    <a:pt x="0" y="69"/>
                    <a:pt x="0" y="75"/>
                    <a:pt x="3" y="79"/>
                  </a:cubicBezTo>
                  <a:cubicBezTo>
                    <a:pt x="59" y="135"/>
                    <a:pt x="59" y="135"/>
                    <a:pt x="59" y="135"/>
                  </a:cubicBezTo>
                  <a:cubicBezTo>
                    <a:pt x="63" y="138"/>
                    <a:pt x="69" y="138"/>
                    <a:pt x="72" y="135"/>
                  </a:cubicBezTo>
                  <a:cubicBezTo>
                    <a:pt x="176" y="31"/>
                    <a:pt x="176" y="31"/>
                    <a:pt x="176" y="31"/>
                  </a:cubicBezTo>
                  <a:cubicBezTo>
                    <a:pt x="179" y="27"/>
                    <a:pt x="180" y="21"/>
                    <a:pt x="176" y="18"/>
                  </a:cubicBezTo>
                  <a:cubicBezTo>
                    <a:pt x="162" y="4"/>
                    <a:pt x="162" y="4"/>
                    <a:pt x="162" y="4"/>
                  </a:cubicBezTo>
                  <a:cubicBezTo>
                    <a:pt x="159" y="0"/>
                    <a:pt x="153" y="0"/>
                    <a:pt x="149" y="3"/>
                  </a:cubicBezTo>
                  <a:cubicBezTo>
                    <a:pt x="74" y="66"/>
                    <a:pt x="74" y="66"/>
                    <a:pt x="74" y="66"/>
                  </a:cubicBezTo>
                  <a:cubicBezTo>
                    <a:pt x="70" y="69"/>
                    <a:pt x="64" y="68"/>
                    <a:pt x="60" y="65"/>
                  </a:cubicBezTo>
                  <a:lnTo>
                    <a:pt x="40" y="4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13" name="Freeform 7"/>
            <p:cNvSpPr/>
            <p:nvPr/>
          </p:nvSpPr>
          <p:spPr bwMode="auto">
            <a:xfrm>
              <a:off x="5540375" y="2868613"/>
              <a:ext cx="941388" cy="1117600"/>
            </a:xfrm>
            <a:custGeom>
              <a:avLst/>
              <a:gdLst>
                <a:gd name="T0" fmla="*/ 233 w 251"/>
                <a:gd name="T1" fmla="*/ 279 h 298"/>
                <a:gd name="T2" fmla="*/ 19 w 251"/>
                <a:gd name="T3" fmla="*/ 279 h 298"/>
                <a:gd name="T4" fmla="*/ 19 w 251"/>
                <a:gd name="T5" fmla="*/ 38 h 298"/>
                <a:gd name="T6" fmla="*/ 44 w 251"/>
                <a:gd name="T7" fmla="*/ 38 h 298"/>
                <a:gd name="T8" fmla="*/ 44 w 251"/>
                <a:gd name="T9" fmla="*/ 47 h 298"/>
                <a:gd name="T10" fmla="*/ 54 w 251"/>
                <a:gd name="T11" fmla="*/ 57 h 298"/>
                <a:gd name="T12" fmla="*/ 56 w 251"/>
                <a:gd name="T13" fmla="*/ 57 h 298"/>
                <a:gd name="T14" fmla="*/ 65 w 251"/>
                <a:gd name="T15" fmla="*/ 47 h 298"/>
                <a:gd name="T16" fmla="*/ 65 w 251"/>
                <a:gd name="T17" fmla="*/ 38 h 298"/>
                <a:gd name="T18" fmla="*/ 92 w 251"/>
                <a:gd name="T19" fmla="*/ 38 h 298"/>
                <a:gd name="T20" fmla="*/ 92 w 251"/>
                <a:gd name="T21" fmla="*/ 47 h 298"/>
                <a:gd name="T22" fmla="*/ 102 w 251"/>
                <a:gd name="T23" fmla="*/ 57 h 298"/>
                <a:gd name="T24" fmla="*/ 104 w 251"/>
                <a:gd name="T25" fmla="*/ 57 h 298"/>
                <a:gd name="T26" fmla="*/ 113 w 251"/>
                <a:gd name="T27" fmla="*/ 47 h 298"/>
                <a:gd name="T28" fmla="*/ 113 w 251"/>
                <a:gd name="T29" fmla="*/ 38 h 298"/>
                <a:gd name="T30" fmla="*/ 140 w 251"/>
                <a:gd name="T31" fmla="*/ 38 h 298"/>
                <a:gd name="T32" fmla="*/ 140 w 251"/>
                <a:gd name="T33" fmla="*/ 47 h 298"/>
                <a:gd name="T34" fmla="*/ 150 w 251"/>
                <a:gd name="T35" fmla="*/ 57 h 298"/>
                <a:gd name="T36" fmla="*/ 152 w 251"/>
                <a:gd name="T37" fmla="*/ 57 h 298"/>
                <a:gd name="T38" fmla="*/ 161 w 251"/>
                <a:gd name="T39" fmla="*/ 47 h 298"/>
                <a:gd name="T40" fmla="*/ 161 w 251"/>
                <a:gd name="T41" fmla="*/ 38 h 298"/>
                <a:gd name="T42" fmla="*/ 189 w 251"/>
                <a:gd name="T43" fmla="*/ 38 h 298"/>
                <a:gd name="T44" fmla="*/ 189 w 251"/>
                <a:gd name="T45" fmla="*/ 47 h 298"/>
                <a:gd name="T46" fmla="*/ 198 w 251"/>
                <a:gd name="T47" fmla="*/ 57 h 298"/>
                <a:gd name="T48" fmla="*/ 200 w 251"/>
                <a:gd name="T49" fmla="*/ 57 h 298"/>
                <a:gd name="T50" fmla="*/ 210 w 251"/>
                <a:gd name="T51" fmla="*/ 47 h 298"/>
                <a:gd name="T52" fmla="*/ 210 w 251"/>
                <a:gd name="T53" fmla="*/ 38 h 298"/>
                <a:gd name="T54" fmla="*/ 215 w 251"/>
                <a:gd name="T55" fmla="*/ 38 h 298"/>
                <a:gd name="T56" fmla="*/ 233 w 251"/>
                <a:gd name="T57" fmla="*/ 55 h 298"/>
                <a:gd name="T58" fmla="*/ 233 w 251"/>
                <a:gd name="T59" fmla="*/ 114 h 298"/>
                <a:gd name="T60" fmla="*/ 251 w 251"/>
                <a:gd name="T61" fmla="*/ 98 h 298"/>
                <a:gd name="T62" fmla="*/ 251 w 251"/>
                <a:gd name="T63" fmla="*/ 47 h 298"/>
                <a:gd name="T64" fmla="*/ 223 w 251"/>
                <a:gd name="T65" fmla="*/ 19 h 298"/>
                <a:gd name="T66" fmla="*/ 210 w 251"/>
                <a:gd name="T67" fmla="*/ 19 h 298"/>
                <a:gd name="T68" fmla="*/ 210 w 251"/>
                <a:gd name="T69" fmla="*/ 10 h 298"/>
                <a:gd name="T70" fmla="*/ 200 w 251"/>
                <a:gd name="T71" fmla="*/ 0 h 298"/>
                <a:gd name="T72" fmla="*/ 198 w 251"/>
                <a:gd name="T73" fmla="*/ 0 h 298"/>
                <a:gd name="T74" fmla="*/ 189 w 251"/>
                <a:gd name="T75" fmla="*/ 10 h 298"/>
                <a:gd name="T76" fmla="*/ 189 w 251"/>
                <a:gd name="T77" fmla="*/ 19 h 298"/>
                <a:gd name="T78" fmla="*/ 161 w 251"/>
                <a:gd name="T79" fmla="*/ 19 h 298"/>
                <a:gd name="T80" fmla="*/ 161 w 251"/>
                <a:gd name="T81" fmla="*/ 10 h 298"/>
                <a:gd name="T82" fmla="*/ 152 w 251"/>
                <a:gd name="T83" fmla="*/ 0 h 298"/>
                <a:gd name="T84" fmla="*/ 150 w 251"/>
                <a:gd name="T85" fmla="*/ 0 h 298"/>
                <a:gd name="T86" fmla="*/ 140 w 251"/>
                <a:gd name="T87" fmla="*/ 10 h 298"/>
                <a:gd name="T88" fmla="*/ 140 w 251"/>
                <a:gd name="T89" fmla="*/ 19 h 298"/>
                <a:gd name="T90" fmla="*/ 113 w 251"/>
                <a:gd name="T91" fmla="*/ 19 h 298"/>
                <a:gd name="T92" fmla="*/ 113 w 251"/>
                <a:gd name="T93" fmla="*/ 10 h 298"/>
                <a:gd name="T94" fmla="*/ 104 w 251"/>
                <a:gd name="T95" fmla="*/ 0 h 298"/>
                <a:gd name="T96" fmla="*/ 102 w 251"/>
                <a:gd name="T97" fmla="*/ 0 h 298"/>
                <a:gd name="T98" fmla="*/ 92 w 251"/>
                <a:gd name="T99" fmla="*/ 10 h 298"/>
                <a:gd name="T100" fmla="*/ 92 w 251"/>
                <a:gd name="T101" fmla="*/ 19 h 298"/>
                <a:gd name="T102" fmla="*/ 65 w 251"/>
                <a:gd name="T103" fmla="*/ 19 h 298"/>
                <a:gd name="T104" fmla="*/ 65 w 251"/>
                <a:gd name="T105" fmla="*/ 10 h 298"/>
                <a:gd name="T106" fmla="*/ 56 w 251"/>
                <a:gd name="T107" fmla="*/ 0 h 298"/>
                <a:gd name="T108" fmla="*/ 54 w 251"/>
                <a:gd name="T109" fmla="*/ 0 h 298"/>
                <a:gd name="T110" fmla="*/ 44 w 251"/>
                <a:gd name="T111" fmla="*/ 10 h 298"/>
                <a:gd name="T112" fmla="*/ 44 w 251"/>
                <a:gd name="T113" fmla="*/ 19 h 298"/>
                <a:gd name="T114" fmla="*/ 0 w 251"/>
                <a:gd name="T115" fmla="*/ 19 h 298"/>
                <a:gd name="T116" fmla="*/ 0 w 251"/>
                <a:gd name="T117" fmla="*/ 298 h 298"/>
                <a:gd name="T118" fmla="*/ 251 w 251"/>
                <a:gd name="T119" fmla="*/ 298 h 298"/>
                <a:gd name="T120" fmla="*/ 251 w 251"/>
                <a:gd name="T121" fmla="*/ 199 h 298"/>
                <a:gd name="T122" fmla="*/ 233 w 251"/>
                <a:gd name="T123" fmla="*/ 218 h 298"/>
                <a:gd name="T124" fmla="*/ 233 w 251"/>
                <a:gd name="T125" fmla="*/ 279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51" h="298">
                  <a:moveTo>
                    <a:pt x="233" y="279"/>
                  </a:moveTo>
                  <a:cubicBezTo>
                    <a:pt x="19" y="279"/>
                    <a:pt x="19" y="279"/>
                    <a:pt x="19" y="279"/>
                  </a:cubicBezTo>
                  <a:cubicBezTo>
                    <a:pt x="19" y="38"/>
                    <a:pt x="19" y="38"/>
                    <a:pt x="19" y="38"/>
                  </a:cubicBezTo>
                  <a:cubicBezTo>
                    <a:pt x="44" y="38"/>
                    <a:pt x="44" y="38"/>
                    <a:pt x="44" y="38"/>
                  </a:cubicBezTo>
                  <a:cubicBezTo>
                    <a:pt x="44" y="47"/>
                    <a:pt x="44" y="47"/>
                    <a:pt x="44" y="47"/>
                  </a:cubicBezTo>
                  <a:cubicBezTo>
                    <a:pt x="44" y="52"/>
                    <a:pt x="48" y="57"/>
                    <a:pt x="54" y="57"/>
                  </a:cubicBezTo>
                  <a:cubicBezTo>
                    <a:pt x="56" y="57"/>
                    <a:pt x="56" y="57"/>
                    <a:pt x="56" y="57"/>
                  </a:cubicBezTo>
                  <a:cubicBezTo>
                    <a:pt x="61" y="57"/>
                    <a:pt x="65" y="52"/>
                    <a:pt x="65" y="47"/>
                  </a:cubicBezTo>
                  <a:cubicBezTo>
                    <a:pt x="65" y="38"/>
                    <a:pt x="65" y="38"/>
                    <a:pt x="65" y="38"/>
                  </a:cubicBezTo>
                  <a:cubicBezTo>
                    <a:pt x="92" y="38"/>
                    <a:pt x="92" y="38"/>
                    <a:pt x="92" y="38"/>
                  </a:cubicBezTo>
                  <a:cubicBezTo>
                    <a:pt x="92" y="47"/>
                    <a:pt x="92" y="47"/>
                    <a:pt x="92" y="47"/>
                  </a:cubicBezTo>
                  <a:cubicBezTo>
                    <a:pt x="92" y="52"/>
                    <a:pt x="97" y="57"/>
                    <a:pt x="102" y="57"/>
                  </a:cubicBezTo>
                  <a:cubicBezTo>
                    <a:pt x="104" y="57"/>
                    <a:pt x="104" y="57"/>
                    <a:pt x="104" y="57"/>
                  </a:cubicBezTo>
                  <a:cubicBezTo>
                    <a:pt x="109" y="57"/>
                    <a:pt x="113" y="52"/>
                    <a:pt x="113" y="47"/>
                  </a:cubicBezTo>
                  <a:cubicBezTo>
                    <a:pt x="113" y="38"/>
                    <a:pt x="113" y="38"/>
                    <a:pt x="113" y="38"/>
                  </a:cubicBezTo>
                  <a:cubicBezTo>
                    <a:pt x="140" y="38"/>
                    <a:pt x="140" y="38"/>
                    <a:pt x="140" y="38"/>
                  </a:cubicBezTo>
                  <a:cubicBezTo>
                    <a:pt x="140" y="47"/>
                    <a:pt x="140" y="47"/>
                    <a:pt x="140" y="47"/>
                  </a:cubicBezTo>
                  <a:cubicBezTo>
                    <a:pt x="140" y="52"/>
                    <a:pt x="145" y="57"/>
                    <a:pt x="150" y="57"/>
                  </a:cubicBezTo>
                  <a:cubicBezTo>
                    <a:pt x="152" y="57"/>
                    <a:pt x="152" y="57"/>
                    <a:pt x="152" y="57"/>
                  </a:cubicBezTo>
                  <a:cubicBezTo>
                    <a:pt x="157" y="57"/>
                    <a:pt x="161" y="52"/>
                    <a:pt x="161" y="47"/>
                  </a:cubicBezTo>
                  <a:cubicBezTo>
                    <a:pt x="161" y="38"/>
                    <a:pt x="161" y="38"/>
                    <a:pt x="161" y="38"/>
                  </a:cubicBezTo>
                  <a:cubicBezTo>
                    <a:pt x="189" y="38"/>
                    <a:pt x="189" y="38"/>
                    <a:pt x="189" y="38"/>
                  </a:cubicBezTo>
                  <a:cubicBezTo>
                    <a:pt x="189" y="47"/>
                    <a:pt x="189" y="47"/>
                    <a:pt x="189" y="47"/>
                  </a:cubicBezTo>
                  <a:cubicBezTo>
                    <a:pt x="189" y="52"/>
                    <a:pt x="193" y="57"/>
                    <a:pt x="198" y="57"/>
                  </a:cubicBezTo>
                  <a:cubicBezTo>
                    <a:pt x="200" y="57"/>
                    <a:pt x="200" y="57"/>
                    <a:pt x="200" y="57"/>
                  </a:cubicBezTo>
                  <a:cubicBezTo>
                    <a:pt x="205" y="57"/>
                    <a:pt x="210" y="52"/>
                    <a:pt x="210" y="47"/>
                  </a:cubicBezTo>
                  <a:cubicBezTo>
                    <a:pt x="210" y="38"/>
                    <a:pt x="210" y="38"/>
                    <a:pt x="210" y="38"/>
                  </a:cubicBezTo>
                  <a:cubicBezTo>
                    <a:pt x="215" y="38"/>
                    <a:pt x="215" y="38"/>
                    <a:pt x="215" y="38"/>
                  </a:cubicBezTo>
                  <a:cubicBezTo>
                    <a:pt x="233" y="55"/>
                    <a:pt x="233" y="55"/>
                    <a:pt x="233" y="55"/>
                  </a:cubicBezTo>
                  <a:cubicBezTo>
                    <a:pt x="233" y="114"/>
                    <a:pt x="233" y="114"/>
                    <a:pt x="233" y="114"/>
                  </a:cubicBezTo>
                  <a:cubicBezTo>
                    <a:pt x="251" y="98"/>
                    <a:pt x="251" y="98"/>
                    <a:pt x="251" y="98"/>
                  </a:cubicBezTo>
                  <a:cubicBezTo>
                    <a:pt x="251" y="47"/>
                    <a:pt x="251" y="47"/>
                    <a:pt x="251" y="47"/>
                  </a:cubicBezTo>
                  <a:cubicBezTo>
                    <a:pt x="223" y="19"/>
                    <a:pt x="223" y="19"/>
                    <a:pt x="223" y="19"/>
                  </a:cubicBezTo>
                  <a:cubicBezTo>
                    <a:pt x="210" y="19"/>
                    <a:pt x="210" y="19"/>
                    <a:pt x="210" y="19"/>
                  </a:cubicBezTo>
                  <a:cubicBezTo>
                    <a:pt x="210" y="10"/>
                    <a:pt x="210" y="10"/>
                    <a:pt x="210" y="10"/>
                  </a:cubicBezTo>
                  <a:cubicBezTo>
                    <a:pt x="210" y="4"/>
                    <a:pt x="205" y="0"/>
                    <a:pt x="200" y="0"/>
                  </a:cubicBezTo>
                  <a:cubicBezTo>
                    <a:pt x="198" y="0"/>
                    <a:pt x="198" y="0"/>
                    <a:pt x="198" y="0"/>
                  </a:cubicBezTo>
                  <a:cubicBezTo>
                    <a:pt x="193" y="0"/>
                    <a:pt x="189" y="4"/>
                    <a:pt x="189" y="10"/>
                  </a:cubicBezTo>
                  <a:cubicBezTo>
                    <a:pt x="189" y="19"/>
                    <a:pt x="189" y="19"/>
                    <a:pt x="189" y="19"/>
                  </a:cubicBezTo>
                  <a:cubicBezTo>
                    <a:pt x="161" y="19"/>
                    <a:pt x="161" y="19"/>
                    <a:pt x="161" y="19"/>
                  </a:cubicBezTo>
                  <a:cubicBezTo>
                    <a:pt x="161" y="10"/>
                    <a:pt x="161" y="10"/>
                    <a:pt x="161" y="10"/>
                  </a:cubicBezTo>
                  <a:cubicBezTo>
                    <a:pt x="161" y="4"/>
                    <a:pt x="157" y="0"/>
                    <a:pt x="152" y="0"/>
                  </a:cubicBezTo>
                  <a:cubicBezTo>
                    <a:pt x="150" y="0"/>
                    <a:pt x="150" y="0"/>
                    <a:pt x="150" y="0"/>
                  </a:cubicBezTo>
                  <a:cubicBezTo>
                    <a:pt x="145" y="0"/>
                    <a:pt x="140" y="4"/>
                    <a:pt x="140" y="10"/>
                  </a:cubicBezTo>
                  <a:cubicBezTo>
                    <a:pt x="140" y="19"/>
                    <a:pt x="140" y="19"/>
                    <a:pt x="140" y="19"/>
                  </a:cubicBezTo>
                  <a:cubicBezTo>
                    <a:pt x="113" y="19"/>
                    <a:pt x="113" y="19"/>
                    <a:pt x="113" y="19"/>
                  </a:cubicBezTo>
                  <a:cubicBezTo>
                    <a:pt x="113" y="10"/>
                    <a:pt x="113" y="10"/>
                    <a:pt x="113" y="10"/>
                  </a:cubicBezTo>
                  <a:cubicBezTo>
                    <a:pt x="113" y="4"/>
                    <a:pt x="109" y="0"/>
                    <a:pt x="104" y="0"/>
                  </a:cubicBezTo>
                  <a:cubicBezTo>
                    <a:pt x="102" y="0"/>
                    <a:pt x="102" y="0"/>
                    <a:pt x="102" y="0"/>
                  </a:cubicBezTo>
                  <a:cubicBezTo>
                    <a:pt x="97" y="0"/>
                    <a:pt x="92" y="4"/>
                    <a:pt x="92" y="10"/>
                  </a:cubicBezTo>
                  <a:cubicBezTo>
                    <a:pt x="92" y="19"/>
                    <a:pt x="92" y="19"/>
                    <a:pt x="92" y="19"/>
                  </a:cubicBezTo>
                  <a:cubicBezTo>
                    <a:pt x="65" y="19"/>
                    <a:pt x="65" y="19"/>
                    <a:pt x="65" y="19"/>
                  </a:cubicBezTo>
                  <a:cubicBezTo>
                    <a:pt x="65" y="10"/>
                    <a:pt x="65" y="10"/>
                    <a:pt x="65" y="10"/>
                  </a:cubicBezTo>
                  <a:cubicBezTo>
                    <a:pt x="65" y="4"/>
                    <a:pt x="61" y="0"/>
                    <a:pt x="56" y="0"/>
                  </a:cubicBezTo>
                  <a:cubicBezTo>
                    <a:pt x="54" y="0"/>
                    <a:pt x="54" y="0"/>
                    <a:pt x="54" y="0"/>
                  </a:cubicBezTo>
                  <a:cubicBezTo>
                    <a:pt x="48" y="0"/>
                    <a:pt x="44" y="4"/>
                    <a:pt x="44" y="10"/>
                  </a:cubicBezTo>
                  <a:cubicBezTo>
                    <a:pt x="44" y="19"/>
                    <a:pt x="44" y="19"/>
                    <a:pt x="44" y="19"/>
                  </a:cubicBezTo>
                  <a:cubicBezTo>
                    <a:pt x="0" y="19"/>
                    <a:pt x="0" y="19"/>
                    <a:pt x="0" y="19"/>
                  </a:cubicBezTo>
                  <a:cubicBezTo>
                    <a:pt x="0" y="298"/>
                    <a:pt x="0" y="298"/>
                    <a:pt x="0" y="298"/>
                  </a:cubicBezTo>
                  <a:cubicBezTo>
                    <a:pt x="251" y="298"/>
                    <a:pt x="251" y="298"/>
                    <a:pt x="251" y="298"/>
                  </a:cubicBezTo>
                  <a:cubicBezTo>
                    <a:pt x="251" y="199"/>
                    <a:pt x="251" y="199"/>
                    <a:pt x="251" y="199"/>
                  </a:cubicBezTo>
                  <a:cubicBezTo>
                    <a:pt x="233" y="218"/>
                    <a:pt x="233" y="218"/>
                    <a:pt x="233" y="218"/>
                  </a:cubicBezTo>
                  <a:lnTo>
                    <a:pt x="233" y="27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a typeface="+mn-ea"/>
              </a:endParaRPr>
            </a:p>
          </p:txBody>
        </p:sp>
      </p:grpSp>
    </p:spTree>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5#目录">
    <p:spTree>
      <p:nvGrpSpPr>
        <p:cNvPr id="1" name=""/>
        <p:cNvGrpSpPr/>
        <p:nvPr/>
      </p:nvGrpSpPr>
      <p:grpSpPr>
        <a:xfrm>
          <a:off x="0" y="0"/>
          <a:ext cx="0" cy="0"/>
          <a:chOff x="0" y="0"/>
          <a:chExt cx="0" cy="0"/>
        </a:xfrm>
      </p:grpSpPr>
      <p:sp>
        <p:nvSpPr>
          <p:cNvPr id="8" name="文本占位符 6"/>
          <p:cNvSpPr>
            <a:spLocks noGrp="1"/>
          </p:cNvSpPr>
          <p:nvPr>
            <p:ph type="body" sz="quarter" idx="10" hasCustomPrompt="1"/>
          </p:nvPr>
        </p:nvSpPr>
        <p:spPr>
          <a:xfrm>
            <a:off x="912283" y="1233487"/>
            <a:ext cx="10558800" cy="4680000"/>
          </a:xfrm>
        </p:spPr>
        <p:txBody>
          <a:bodyPr/>
          <a:lstStyle>
            <a:lvl1pPr marL="457200" marR="0" indent="-457200" algn="just" defTabSz="802005" rtl="0" eaLnBrk="1" fontAlgn="base" latinLnBrk="0" hangingPunct="1">
              <a:lnSpc>
                <a:spcPct val="140000"/>
              </a:lnSpc>
              <a:spcBef>
                <a:spcPct val="30000"/>
              </a:spcBef>
              <a:spcAft>
                <a:spcPct val="0"/>
              </a:spcAft>
              <a:buClr>
                <a:schemeClr val="tx1"/>
              </a:buClr>
              <a:buSzPct val="100000"/>
              <a:buFont typeface="+mj-lt"/>
              <a:buAutoNum type="arabicPeriod"/>
              <a:defRPr>
                <a:latin typeface="+mn-ea"/>
                <a:ea typeface="+mn-ea"/>
                <a:cs typeface="Arial" panose="020B0604020202020204" pitchFamily="34" charset="0"/>
              </a:defRPr>
            </a:lvl1pPr>
            <a:lvl2pPr>
              <a:buFont typeface="Wingdings" panose="05000000000000000000" pitchFamily="2" charset="2"/>
              <a:buChar char="p"/>
              <a:defRPr/>
            </a:lvl2pPr>
            <a:lvl3pPr>
              <a:defRPr/>
            </a:lvl3pPr>
            <a:lvl5pPr>
              <a:buNone/>
              <a:defRPr/>
            </a:lvl5pPr>
          </a:lstStyle>
          <a:p>
            <a:pPr marL="457200" indent="-457200">
              <a:buSzPct val="100000"/>
              <a:buFont typeface="+mj-lt"/>
              <a:buAutoNum type="arabicPeriod"/>
            </a:pPr>
            <a:r>
              <a:rPr lang="zh-CN" altLang="en-US" dirty="0"/>
              <a:t>一级目录一</a:t>
            </a:r>
            <a:endParaRPr lang="en-US" altLang="zh-CN" dirty="0"/>
          </a:p>
          <a:p>
            <a:pPr marL="457200" indent="-457200">
              <a:buSzPct val="100000"/>
              <a:buFont typeface="+mj-lt"/>
              <a:buAutoNum type="arabicPeriod"/>
            </a:pPr>
            <a:r>
              <a:rPr lang="zh-CN" altLang="en-US" dirty="0"/>
              <a:t>一级目录二</a:t>
            </a:r>
            <a:endParaRPr lang="en-US" altLang="zh-CN" dirty="0"/>
          </a:p>
          <a:p>
            <a:pPr marL="457200" indent="-457200">
              <a:buSzPct val="100000"/>
              <a:buFont typeface="+mj-lt"/>
              <a:buAutoNum type="arabicPeriod"/>
            </a:pPr>
            <a:r>
              <a:rPr lang="zh-CN" altLang="en-US" dirty="0"/>
              <a:t>一级目录三</a:t>
            </a:r>
            <a:endParaRPr lang="en-US" altLang="zh-CN" dirty="0"/>
          </a:p>
          <a:p>
            <a:pPr marL="457200" indent="-457200">
              <a:buSzPct val="100000"/>
              <a:buFont typeface="+mj-lt"/>
              <a:buAutoNum type="arabicPeriod"/>
            </a:pPr>
            <a:r>
              <a:rPr lang="zh-CN" altLang="en-US" dirty="0"/>
              <a:t>一级目录四</a:t>
            </a:r>
            <a:endParaRPr lang="en-US" altLang="zh-CN" dirty="0"/>
          </a:p>
          <a:p>
            <a:endParaRPr lang="zh-CN" altLang="en-US" dirty="0"/>
          </a:p>
        </p:txBody>
      </p:sp>
      <p:sp>
        <p:nvSpPr>
          <p:cNvPr id="6" name="TextBox 10"/>
          <p:cNvSpPr txBox="1"/>
          <p:nvPr userDrawn="1"/>
        </p:nvSpPr>
        <p:spPr bwMode="auto">
          <a:xfrm>
            <a:off x="1595500" y="408779"/>
            <a:ext cx="1665402" cy="639559"/>
          </a:xfrm>
          <a:prstGeom prst="rect">
            <a:avLst/>
          </a:prstGeom>
          <a:noFill/>
          <a:ln w="9525">
            <a:noFill/>
            <a:miter lim="800000"/>
          </a:ln>
        </p:spPr>
        <p:txBody>
          <a:bodyPr wrap="square" lIns="99980" tIns="49987" rIns="99980" bIns="49987" rtlCol="0">
            <a:spAutoFit/>
          </a:bodyPr>
          <a:lstStyle/>
          <a:p>
            <a:pPr defTabSz="1001395" eaLnBrk="0" hangingPunct="0"/>
            <a:r>
              <a:rPr lang="zh-CN" altLang="en-US" sz="3500" b="1" dirty="0" smtClean="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rPr>
              <a:t>目录</a:t>
            </a:r>
            <a:endParaRPr lang="zh-CN" altLang="en-US" sz="3500" b="1" dirty="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7"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9"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10" name="组合 9"/>
          <p:cNvGrpSpPr/>
          <p:nvPr userDrawn="1"/>
        </p:nvGrpSpPr>
        <p:grpSpPr>
          <a:xfrm>
            <a:off x="587388" y="515379"/>
            <a:ext cx="358335" cy="426359"/>
            <a:chOff x="3295650" y="230188"/>
            <a:chExt cx="936625" cy="1114426"/>
          </a:xfrm>
          <a:solidFill>
            <a:schemeClr val="bg1"/>
          </a:solidFill>
        </p:grpSpPr>
        <p:sp>
          <p:nvSpPr>
            <p:cNvPr id="11" name="Rectangle 16"/>
            <p:cNvSpPr>
              <a:spLocks noChangeArrowheads="1"/>
            </p:cNvSpPr>
            <p:nvPr/>
          </p:nvSpPr>
          <p:spPr bwMode="auto">
            <a:xfrm>
              <a:off x="3959225" y="876301"/>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3" name="Rectangle 17"/>
            <p:cNvSpPr>
              <a:spLocks noChangeArrowheads="1"/>
            </p:cNvSpPr>
            <p:nvPr/>
          </p:nvSpPr>
          <p:spPr bwMode="auto">
            <a:xfrm>
              <a:off x="3959225" y="777876"/>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4" name="Rectangle 18"/>
            <p:cNvSpPr>
              <a:spLocks noChangeArrowheads="1"/>
            </p:cNvSpPr>
            <p:nvPr/>
          </p:nvSpPr>
          <p:spPr bwMode="auto">
            <a:xfrm>
              <a:off x="3959225" y="677863"/>
              <a:ext cx="182563"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5" name="Rectangle 19"/>
            <p:cNvSpPr>
              <a:spLocks noChangeArrowheads="1"/>
            </p:cNvSpPr>
            <p:nvPr/>
          </p:nvSpPr>
          <p:spPr bwMode="auto">
            <a:xfrm>
              <a:off x="3959225" y="582613"/>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6" name="Rectangle 20"/>
            <p:cNvSpPr>
              <a:spLocks noChangeArrowheads="1"/>
            </p:cNvSpPr>
            <p:nvPr/>
          </p:nvSpPr>
          <p:spPr bwMode="auto">
            <a:xfrm>
              <a:off x="3676650" y="1101726"/>
              <a:ext cx="469900"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7" name="Rectangle 21"/>
            <p:cNvSpPr>
              <a:spLocks noChangeArrowheads="1"/>
            </p:cNvSpPr>
            <p:nvPr/>
          </p:nvSpPr>
          <p:spPr bwMode="auto">
            <a:xfrm>
              <a:off x="3676650" y="1198563"/>
              <a:ext cx="469900"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8" name="Freeform 22"/>
            <p:cNvSpPr/>
            <p:nvPr/>
          </p:nvSpPr>
          <p:spPr bwMode="auto">
            <a:xfrm>
              <a:off x="3590925" y="482601"/>
              <a:ext cx="641350" cy="862013"/>
            </a:xfrm>
            <a:custGeom>
              <a:avLst/>
              <a:gdLst>
                <a:gd name="T0" fmla="*/ 229 w 404"/>
                <a:gd name="T1" fmla="*/ 0 h 543"/>
                <a:gd name="T2" fmla="*/ 229 w 404"/>
                <a:gd name="T3" fmla="*/ 30 h 543"/>
                <a:gd name="T4" fmla="*/ 373 w 404"/>
                <a:gd name="T5" fmla="*/ 30 h 543"/>
                <a:gd name="T6" fmla="*/ 373 w 404"/>
                <a:gd name="T7" fmla="*/ 513 h 543"/>
                <a:gd name="T8" fmla="*/ 33 w 404"/>
                <a:gd name="T9" fmla="*/ 513 h 543"/>
                <a:gd name="T10" fmla="*/ 31 w 404"/>
                <a:gd name="T11" fmla="*/ 387 h 543"/>
                <a:gd name="T12" fmla="*/ 0 w 404"/>
                <a:gd name="T13" fmla="*/ 387 h 543"/>
                <a:gd name="T14" fmla="*/ 0 w 404"/>
                <a:gd name="T15" fmla="*/ 543 h 543"/>
                <a:gd name="T16" fmla="*/ 404 w 404"/>
                <a:gd name="T17" fmla="*/ 543 h 543"/>
                <a:gd name="T18" fmla="*/ 404 w 404"/>
                <a:gd name="T19" fmla="*/ 0 h 543"/>
                <a:gd name="T20" fmla="*/ 229 w 404"/>
                <a:gd name="T21" fmla="*/ 0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4" h="543">
                  <a:moveTo>
                    <a:pt x="229" y="0"/>
                  </a:moveTo>
                  <a:lnTo>
                    <a:pt x="229" y="30"/>
                  </a:lnTo>
                  <a:lnTo>
                    <a:pt x="373" y="30"/>
                  </a:lnTo>
                  <a:lnTo>
                    <a:pt x="373" y="513"/>
                  </a:lnTo>
                  <a:lnTo>
                    <a:pt x="33" y="513"/>
                  </a:lnTo>
                  <a:lnTo>
                    <a:pt x="31" y="387"/>
                  </a:lnTo>
                  <a:lnTo>
                    <a:pt x="0" y="387"/>
                  </a:lnTo>
                  <a:lnTo>
                    <a:pt x="0" y="543"/>
                  </a:lnTo>
                  <a:lnTo>
                    <a:pt x="404" y="543"/>
                  </a:lnTo>
                  <a:lnTo>
                    <a:pt x="404" y="0"/>
                  </a:lnTo>
                  <a:lnTo>
                    <a:pt x="229"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9" name="Rectangle 23"/>
            <p:cNvSpPr>
              <a:spLocks noChangeArrowheads="1"/>
            </p:cNvSpPr>
            <p:nvPr/>
          </p:nvSpPr>
          <p:spPr bwMode="auto">
            <a:xfrm>
              <a:off x="3959225" y="989013"/>
              <a:ext cx="182563"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0" name="Freeform 24"/>
            <p:cNvSpPr>
              <a:spLocks noEditPoints="1"/>
            </p:cNvSpPr>
            <p:nvPr/>
          </p:nvSpPr>
          <p:spPr bwMode="auto">
            <a:xfrm>
              <a:off x="3295650" y="230188"/>
              <a:ext cx="639763" cy="852488"/>
            </a:xfrm>
            <a:custGeom>
              <a:avLst/>
              <a:gdLst>
                <a:gd name="T0" fmla="*/ 403 w 403"/>
                <a:gd name="T1" fmla="*/ 0 h 537"/>
                <a:gd name="T2" fmla="*/ 0 w 403"/>
                <a:gd name="T3" fmla="*/ 0 h 537"/>
                <a:gd name="T4" fmla="*/ 0 w 403"/>
                <a:gd name="T5" fmla="*/ 447 h 537"/>
                <a:gd name="T6" fmla="*/ 92 w 403"/>
                <a:gd name="T7" fmla="*/ 537 h 537"/>
                <a:gd name="T8" fmla="*/ 403 w 403"/>
                <a:gd name="T9" fmla="*/ 537 h 537"/>
                <a:gd name="T10" fmla="*/ 403 w 403"/>
                <a:gd name="T11" fmla="*/ 0 h 537"/>
                <a:gd name="T12" fmla="*/ 373 w 403"/>
                <a:gd name="T13" fmla="*/ 508 h 537"/>
                <a:gd name="T14" fmla="*/ 108 w 403"/>
                <a:gd name="T15" fmla="*/ 508 h 537"/>
                <a:gd name="T16" fmla="*/ 108 w 403"/>
                <a:gd name="T17" fmla="*/ 433 h 537"/>
                <a:gd name="T18" fmla="*/ 30 w 403"/>
                <a:gd name="T19" fmla="*/ 433 h 537"/>
                <a:gd name="T20" fmla="*/ 30 w 403"/>
                <a:gd name="T21" fmla="*/ 31 h 537"/>
                <a:gd name="T22" fmla="*/ 373 w 403"/>
                <a:gd name="T23" fmla="*/ 31 h 537"/>
                <a:gd name="T24" fmla="*/ 373 w 403"/>
                <a:gd name="T25" fmla="*/ 508 h 5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3" h="537">
                  <a:moveTo>
                    <a:pt x="403" y="0"/>
                  </a:moveTo>
                  <a:lnTo>
                    <a:pt x="0" y="0"/>
                  </a:lnTo>
                  <a:lnTo>
                    <a:pt x="0" y="447"/>
                  </a:lnTo>
                  <a:lnTo>
                    <a:pt x="92" y="537"/>
                  </a:lnTo>
                  <a:lnTo>
                    <a:pt x="403" y="537"/>
                  </a:lnTo>
                  <a:lnTo>
                    <a:pt x="403" y="0"/>
                  </a:lnTo>
                  <a:close/>
                  <a:moveTo>
                    <a:pt x="373" y="508"/>
                  </a:moveTo>
                  <a:lnTo>
                    <a:pt x="108" y="508"/>
                  </a:lnTo>
                  <a:lnTo>
                    <a:pt x="108" y="433"/>
                  </a:lnTo>
                  <a:lnTo>
                    <a:pt x="30" y="433"/>
                  </a:lnTo>
                  <a:lnTo>
                    <a:pt x="30" y="31"/>
                  </a:lnTo>
                  <a:lnTo>
                    <a:pt x="373" y="31"/>
                  </a:lnTo>
                  <a:lnTo>
                    <a:pt x="373" y="50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1" name="Rectangle 25"/>
            <p:cNvSpPr>
              <a:spLocks noChangeArrowheads="1"/>
            </p:cNvSpPr>
            <p:nvPr/>
          </p:nvSpPr>
          <p:spPr bwMode="auto">
            <a:xfrm>
              <a:off x="3441700" y="376238"/>
              <a:ext cx="176213" cy="3238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2" name="Rectangle 26"/>
            <p:cNvSpPr>
              <a:spLocks noChangeArrowheads="1"/>
            </p:cNvSpPr>
            <p:nvPr/>
          </p:nvSpPr>
          <p:spPr bwMode="auto">
            <a:xfrm>
              <a:off x="3411538" y="755651"/>
              <a:ext cx="438150" cy="460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3" name="Rectangle 27"/>
            <p:cNvSpPr>
              <a:spLocks noChangeArrowheads="1"/>
            </p:cNvSpPr>
            <p:nvPr/>
          </p:nvSpPr>
          <p:spPr bwMode="auto">
            <a:xfrm>
              <a:off x="3670300" y="565151"/>
              <a:ext cx="179388"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4" name="Rectangle 28"/>
            <p:cNvSpPr>
              <a:spLocks noChangeArrowheads="1"/>
            </p:cNvSpPr>
            <p:nvPr/>
          </p:nvSpPr>
          <p:spPr bwMode="auto">
            <a:xfrm>
              <a:off x="3670300" y="658813"/>
              <a:ext cx="179388" cy="412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5" name="Rectangle 29"/>
            <p:cNvSpPr>
              <a:spLocks noChangeArrowheads="1"/>
            </p:cNvSpPr>
            <p:nvPr/>
          </p:nvSpPr>
          <p:spPr bwMode="auto">
            <a:xfrm>
              <a:off x="3670300" y="471488"/>
              <a:ext cx="179388"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6" name="Rectangle 30"/>
            <p:cNvSpPr>
              <a:spLocks noChangeArrowheads="1"/>
            </p:cNvSpPr>
            <p:nvPr/>
          </p:nvSpPr>
          <p:spPr bwMode="auto">
            <a:xfrm>
              <a:off x="3670300" y="376238"/>
              <a:ext cx="179388" cy="412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7" name="Rectangle 31"/>
            <p:cNvSpPr>
              <a:spLocks noChangeArrowheads="1"/>
            </p:cNvSpPr>
            <p:nvPr/>
          </p:nvSpPr>
          <p:spPr bwMode="auto">
            <a:xfrm>
              <a:off x="3411538" y="842963"/>
              <a:ext cx="438150"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29" name="Freeform 6"/>
          <p:cNvSpPr/>
          <p:nvPr userDrawn="1"/>
        </p:nvSpPr>
        <p:spPr bwMode="auto">
          <a:xfrm>
            <a:off x="3213039" y="296368"/>
            <a:ext cx="8978961" cy="864888"/>
          </a:xfrm>
          <a:custGeom>
            <a:avLst/>
            <a:gdLst>
              <a:gd name="T0" fmla="*/ 6409 w 6533"/>
              <a:gd name="T1" fmla="*/ 0 h 617"/>
              <a:gd name="T2" fmla="*/ 0 w 6533"/>
              <a:gd name="T3" fmla="*/ 0 h 617"/>
              <a:gd name="T4" fmla="*/ 126 w 6533"/>
              <a:gd name="T5" fmla="*/ 310 h 617"/>
              <a:gd name="T6" fmla="*/ 0 w 6533"/>
              <a:gd name="T7" fmla="*/ 617 h 617"/>
              <a:gd name="T8" fmla="*/ 6409 w 6533"/>
              <a:gd name="T9" fmla="*/ 617 h 617"/>
              <a:gd name="T10" fmla="*/ 6533 w 6533"/>
              <a:gd name="T11" fmla="*/ 310 h 617"/>
              <a:gd name="T12" fmla="*/ 6409 w 6533"/>
              <a:gd name="T13" fmla="*/ 0 h 617"/>
              <a:gd name="connsiteX0" fmla="*/ 9810 w 9810"/>
              <a:gd name="connsiteY0" fmla="*/ 0 h 10000"/>
              <a:gd name="connsiteX1" fmla="*/ 0 w 9810"/>
              <a:gd name="connsiteY1" fmla="*/ 0 h 10000"/>
              <a:gd name="connsiteX2" fmla="*/ 193 w 9810"/>
              <a:gd name="connsiteY2" fmla="*/ 5024 h 10000"/>
              <a:gd name="connsiteX3" fmla="*/ 0 w 9810"/>
              <a:gd name="connsiteY3" fmla="*/ 10000 h 10000"/>
              <a:gd name="connsiteX4" fmla="*/ 9810 w 9810"/>
              <a:gd name="connsiteY4" fmla="*/ 10000 h 10000"/>
              <a:gd name="connsiteX5" fmla="*/ 7589 w 9810"/>
              <a:gd name="connsiteY5" fmla="*/ 5574 h 10000"/>
              <a:gd name="connsiteX6" fmla="*/ 9810 w 9810"/>
              <a:gd name="connsiteY6" fmla="*/ 0 h 10000"/>
              <a:gd name="connsiteX0-1" fmla="*/ 7021 w 10000"/>
              <a:gd name="connsiteY0-2" fmla="*/ 0 h 10000"/>
              <a:gd name="connsiteX1-3" fmla="*/ 0 w 10000"/>
              <a:gd name="connsiteY1-4" fmla="*/ 0 h 10000"/>
              <a:gd name="connsiteX2-5" fmla="*/ 197 w 10000"/>
              <a:gd name="connsiteY2-6" fmla="*/ 5024 h 10000"/>
              <a:gd name="connsiteX3-7" fmla="*/ 0 w 10000"/>
              <a:gd name="connsiteY3-8" fmla="*/ 10000 h 10000"/>
              <a:gd name="connsiteX4-9" fmla="*/ 10000 w 10000"/>
              <a:gd name="connsiteY4-10" fmla="*/ 10000 h 10000"/>
              <a:gd name="connsiteX5-11" fmla="*/ 7736 w 10000"/>
              <a:gd name="connsiteY5-12" fmla="*/ 5574 h 10000"/>
              <a:gd name="connsiteX6-13" fmla="*/ 7021 w 10000"/>
              <a:gd name="connsiteY6-14" fmla="*/ 0 h 10000"/>
              <a:gd name="connsiteX0-15" fmla="*/ 7021 w 7736"/>
              <a:gd name="connsiteY0-16" fmla="*/ 0 h 10038"/>
              <a:gd name="connsiteX1-17" fmla="*/ 0 w 7736"/>
              <a:gd name="connsiteY1-18" fmla="*/ 0 h 10038"/>
              <a:gd name="connsiteX2-19" fmla="*/ 197 w 7736"/>
              <a:gd name="connsiteY2-20" fmla="*/ 5024 h 10038"/>
              <a:gd name="connsiteX3-21" fmla="*/ 0 w 7736"/>
              <a:gd name="connsiteY3-22" fmla="*/ 10000 h 10038"/>
              <a:gd name="connsiteX4-23" fmla="*/ 7017 w 7736"/>
              <a:gd name="connsiteY4-24" fmla="*/ 10038 h 10038"/>
              <a:gd name="connsiteX5-25" fmla="*/ 7736 w 7736"/>
              <a:gd name="connsiteY5-26" fmla="*/ 5574 h 10038"/>
              <a:gd name="connsiteX6-27" fmla="*/ 7021 w 7736"/>
              <a:gd name="connsiteY6-28" fmla="*/ 0 h 10038"/>
              <a:gd name="connsiteX0-29" fmla="*/ 9076 w 9316"/>
              <a:gd name="connsiteY0-30" fmla="*/ 0 h 10000"/>
              <a:gd name="connsiteX1-31" fmla="*/ 0 w 9316"/>
              <a:gd name="connsiteY1-32" fmla="*/ 0 h 10000"/>
              <a:gd name="connsiteX2-33" fmla="*/ 255 w 9316"/>
              <a:gd name="connsiteY2-34" fmla="*/ 5005 h 10000"/>
              <a:gd name="connsiteX3-35" fmla="*/ 0 w 9316"/>
              <a:gd name="connsiteY3-36" fmla="*/ 9962 h 10000"/>
              <a:gd name="connsiteX4-37" fmla="*/ 9071 w 9316"/>
              <a:gd name="connsiteY4-38" fmla="*/ 10000 h 10000"/>
              <a:gd name="connsiteX5-39" fmla="*/ 9316 w 9316"/>
              <a:gd name="connsiteY5-40" fmla="*/ 5668 h 10000"/>
              <a:gd name="connsiteX6-41" fmla="*/ 9076 w 9316"/>
              <a:gd name="connsiteY6-42" fmla="*/ 0 h 10000"/>
              <a:gd name="connsiteX0-43" fmla="*/ 9742 w 10000"/>
              <a:gd name="connsiteY0-44" fmla="*/ 0 h 10000"/>
              <a:gd name="connsiteX1-45" fmla="*/ 0 w 10000"/>
              <a:gd name="connsiteY1-46" fmla="*/ 0 h 10000"/>
              <a:gd name="connsiteX2-47" fmla="*/ 274 w 10000"/>
              <a:gd name="connsiteY2-48" fmla="*/ 5005 h 10000"/>
              <a:gd name="connsiteX3-49" fmla="*/ 0 w 10000"/>
              <a:gd name="connsiteY3-50" fmla="*/ 9962 h 10000"/>
              <a:gd name="connsiteX4-51" fmla="*/ 9737 w 10000"/>
              <a:gd name="connsiteY4-52" fmla="*/ 10000 h 10000"/>
              <a:gd name="connsiteX5-53" fmla="*/ 10000 w 10000"/>
              <a:gd name="connsiteY5-54" fmla="*/ 5668 h 10000"/>
              <a:gd name="connsiteX6-55" fmla="*/ 9742 w 10000"/>
              <a:gd name="connsiteY6-56" fmla="*/ 0 h 10000"/>
              <a:gd name="connsiteX0-57" fmla="*/ 9742 w 9877"/>
              <a:gd name="connsiteY0-58" fmla="*/ 0 h 10000"/>
              <a:gd name="connsiteX1-59" fmla="*/ 0 w 9877"/>
              <a:gd name="connsiteY1-60" fmla="*/ 0 h 10000"/>
              <a:gd name="connsiteX2-61" fmla="*/ 274 w 9877"/>
              <a:gd name="connsiteY2-62" fmla="*/ 5005 h 10000"/>
              <a:gd name="connsiteX3-63" fmla="*/ 0 w 9877"/>
              <a:gd name="connsiteY3-64" fmla="*/ 9962 h 10000"/>
              <a:gd name="connsiteX4-65" fmla="*/ 9737 w 9877"/>
              <a:gd name="connsiteY4-66" fmla="*/ 10000 h 10000"/>
              <a:gd name="connsiteX5-67" fmla="*/ 9738 w 9877"/>
              <a:gd name="connsiteY5-68" fmla="*/ 5783 h 10000"/>
              <a:gd name="connsiteX6-69" fmla="*/ 9742 w 9877"/>
              <a:gd name="connsiteY6-70" fmla="*/ 0 h 10000"/>
              <a:gd name="connsiteX0-71" fmla="*/ 9863 w 9991"/>
              <a:gd name="connsiteY0-72" fmla="*/ 0 h 10000"/>
              <a:gd name="connsiteX1-73" fmla="*/ 0 w 9991"/>
              <a:gd name="connsiteY1-74" fmla="*/ 0 h 10000"/>
              <a:gd name="connsiteX2-75" fmla="*/ 277 w 9991"/>
              <a:gd name="connsiteY2-76" fmla="*/ 5005 h 10000"/>
              <a:gd name="connsiteX3-77" fmla="*/ 0 w 9991"/>
              <a:gd name="connsiteY3-78" fmla="*/ 9962 h 10000"/>
              <a:gd name="connsiteX4-79" fmla="*/ 9858 w 9991"/>
              <a:gd name="connsiteY4-80" fmla="*/ 10000 h 10000"/>
              <a:gd name="connsiteX5-81" fmla="*/ 9817 w 9991"/>
              <a:gd name="connsiteY5-82" fmla="*/ 5783 h 10000"/>
              <a:gd name="connsiteX6-83" fmla="*/ 9863 w 9991"/>
              <a:gd name="connsiteY6-84" fmla="*/ 0 h 10000"/>
              <a:gd name="connsiteX0-85" fmla="*/ 9872 w 10014"/>
              <a:gd name="connsiteY0-86" fmla="*/ 0 h 10000"/>
              <a:gd name="connsiteX1-87" fmla="*/ 0 w 10014"/>
              <a:gd name="connsiteY1-88" fmla="*/ 0 h 10000"/>
              <a:gd name="connsiteX2-89" fmla="*/ 277 w 10014"/>
              <a:gd name="connsiteY2-90" fmla="*/ 5005 h 10000"/>
              <a:gd name="connsiteX3-91" fmla="*/ 0 w 10014"/>
              <a:gd name="connsiteY3-92" fmla="*/ 9962 h 10000"/>
              <a:gd name="connsiteX4-93" fmla="*/ 9867 w 10014"/>
              <a:gd name="connsiteY4-94" fmla="*/ 10000 h 10000"/>
              <a:gd name="connsiteX5-95" fmla="*/ 9890 w 10014"/>
              <a:gd name="connsiteY5-96" fmla="*/ 5745 h 10000"/>
              <a:gd name="connsiteX6-97" fmla="*/ 9872 w 10014"/>
              <a:gd name="connsiteY6-98" fmla="*/ 0 h 10000"/>
              <a:gd name="connsiteX0-99" fmla="*/ 9872 w 10030"/>
              <a:gd name="connsiteY0-100" fmla="*/ 0 h 10000"/>
              <a:gd name="connsiteX1-101" fmla="*/ 0 w 10030"/>
              <a:gd name="connsiteY1-102" fmla="*/ 0 h 10000"/>
              <a:gd name="connsiteX2-103" fmla="*/ 277 w 10030"/>
              <a:gd name="connsiteY2-104" fmla="*/ 5005 h 10000"/>
              <a:gd name="connsiteX3-105" fmla="*/ 0 w 10030"/>
              <a:gd name="connsiteY3-106" fmla="*/ 9962 h 10000"/>
              <a:gd name="connsiteX4-107" fmla="*/ 9867 w 10030"/>
              <a:gd name="connsiteY4-108" fmla="*/ 10000 h 10000"/>
              <a:gd name="connsiteX5-109" fmla="*/ 9890 w 10030"/>
              <a:gd name="connsiteY5-110" fmla="*/ 5745 h 10000"/>
              <a:gd name="connsiteX6-111" fmla="*/ 9872 w 10030"/>
              <a:gd name="connsiteY6-112" fmla="*/ 0 h 10000"/>
              <a:gd name="connsiteX0-113" fmla="*/ 9872 w 9921"/>
              <a:gd name="connsiteY0-114" fmla="*/ 0 h 10000"/>
              <a:gd name="connsiteX1-115" fmla="*/ 0 w 9921"/>
              <a:gd name="connsiteY1-116" fmla="*/ 0 h 10000"/>
              <a:gd name="connsiteX2-117" fmla="*/ 277 w 9921"/>
              <a:gd name="connsiteY2-118" fmla="*/ 5005 h 10000"/>
              <a:gd name="connsiteX3-119" fmla="*/ 0 w 9921"/>
              <a:gd name="connsiteY3-120" fmla="*/ 9962 h 10000"/>
              <a:gd name="connsiteX4-121" fmla="*/ 9867 w 9921"/>
              <a:gd name="connsiteY4-122" fmla="*/ 10000 h 10000"/>
              <a:gd name="connsiteX5-123" fmla="*/ 9890 w 9921"/>
              <a:gd name="connsiteY5-124" fmla="*/ 5745 h 10000"/>
              <a:gd name="connsiteX6-125" fmla="*/ 9872 w 9921"/>
              <a:gd name="connsiteY6-126" fmla="*/ 0 h 10000"/>
              <a:gd name="connsiteX0-127" fmla="*/ 9951 w 9974"/>
              <a:gd name="connsiteY0-128" fmla="*/ 0 h 10000"/>
              <a:gd name="connsiteX1-129" fmla="*/ 0 w 9974"/>
              <a:gd name="connsiteY1-130" fmla="*/ 0 h 10000"/>
              <a:gd name="connsiteX2-131" fmla="*/ 279 w 9974"/>
              <a:gd name="connsiteY2-132" fmla="*/ 5005 h 10000"/>
              <a:gd name="connsiteX3-133" fmla="*/ 0 w 9974"/>
              <a:gd name="connsiteY3-134" fmla="*/ 9962 h 10000"/>
              <a:gd name="connsiteX4-135" fmla="*/ 9946 w 9974"/>
              <a:gd name="connsiteY4-136" fmla="*/ 10000 h 10000"/>
              <a:gd name="connsiteX5-137" fmla="*/ 9969 w 9974"/>
              <a:gd name="connsiteY5-138" fmla="*/ 5745 h 10000"/>
              <a:gd name="connsiteX6-139" fmla="*/ 9951 w 9974"/>
              <a:gd name="connsiteY6-140" fmla="*/ 0 h 10000"/>
              <a:gd name="connsiteX0-141" fmla="*/ 9977 w 10001"/>
              <a:gd name="connsiteY0-142" fmla="*/ 0 h 10000"/>
              <a:gd name="connsiteX1-143" fmla="*/ 0 w 10001"/>
              <a:gd name="connsiteY1-144" fmla="*/ 0 h 10000"/>
              <a:gd name="connsiteX2-145" fmla="*/ 280 w 10001"/>
              <a:gd name="connsiteY2-146" fmla="*/ 5005 h 10000"/>
              <a:gd name="connsiteX3-147" fmla="*/ 0 w 10001"/>
              <a:gd name="connsiteY3-148" fmla="*/ 9962 h 10000"/>
              <a:gd name="connsiteX4-149" fmla="*/ 9972 w 10001"/>
              <a:gd name="connsiteY4-150" fmla="*/ 10000 h 10000"/>
              <a:gd name="connsiteX5-151" fmla="*/ 9995 w 10001"/>
              <a:gd name="connsiteY5-152" fmla="*/ 5745 h 10000"/>
              <a:gd name="connsiteX6-153" fmla="*/ 9977 w 10001"/>
              <a:gd name="connsiteY6-154" fmla="*/ 0 h 10000"/>
              <a:gd name="connsiteX0-155" fmla="*/ 9977 w 10001"/>
              <a:gd name="connsiteY0-156" fmla="*/ 0 h 10000"/>
              <a:gd name="connsiteX1-157" fmla="*/ 0 w 10001"/>
              <a:gd name="connsiteY1-158" fmla="*/ 0 h 10000"/>
              <a:gd name="connsiteX2-159" fmla="*/ 280 w 10001"/>
              <a:gd name="connsiteY2-160" fmla="*/ 5005 h 10000"/>
              <a:gd name="connsiteX3-161" fmla="*/ 0 w 10001"/>
              <a:gd name="connsiteY3-162" fmla="*/ 9962 h 10000"/>
              <a:gd name="connsiteX4-163" fmla="*/ 9972 w 10001"/>
              <a:gd name="connsiteY4-164" fmla="*/ 10000 h 10000"/>
              <a:gd name="connsiteX5-165" fmla="*/ 9995 w 10001"/>
              <a:gd name="connsiteY5-166" fmla="*/ 5745 h 10000"/>
              <a:gd name="connsiteX6-167" fmla="*/ 9977 w 10001"/>
              <a:gd name="connsiteY6-168" fmla="*/ 0 h 10000"/>
              <a:gd name="connsiteX0-169" fmla="*/ 9977 w 10001"/>
              <a:gd name="connsiteY0-170" fmla="*/ 0 h 10000"/>
              <a:gd name="connsiteX1-171" fmla="*/ 0 w 10001"/>
              <a:gd name="connsiteY1-172" fmla="*/ 0 h 10000"/>
              <a:gd name="connsiteX2-173" fmla="*/ 280 w 10001"/>
              <a:gd name="connsiteY2-174" fmla="*/ 5005 h 10000"/>
              <a:gd name="connsiteX3-175" fmla="*/ 0 w 10001"/>
              <a:gd name="connsiteY3-176" fmla="*/ 9962 h 10000"/>
              <a:gd name="connsiteX4-177" fmla="*/ 9972 w 10001"/>
              <a:gd name="connsiteY4-178" fmla="*/ 10000 h 10000"/>
              <a:gd name="connsiteX5-179" fmla="*/ 9995 w 10001"/>
              <a:gd name="connsiteY5-180" fmla="*/ 5745 h 10000"/>
              <a:gd name="connsiteX6-181" fmla="*/ 9977 w 10001"/>
              <a:gd name="connsiteY6-182" fmla="*/ 0 h 10000"/>
              <a:gd name="connsiteX0-183" fmla="*/ 9977 w 9995"/>
              <a:gd name="connsiteY0-184" fmla="*/ 0 h 10000"/>
              <a:gd name="connsiteX1-185" fmla="*/ 0 w 9995"/>
              <a:gd name="connsiteY1-186" fmla="*/ 0 h 10000"/>
              <a:gd name="connsiteX2-187" fmla="*/ 280 w 9995"/>
              <a:gd name="connsiteY2-188" fmla="*/ 5005 h 10000"/>
              <a:gd name="connsiteX3-189" fmla="*/ 0 w 9995"/>
              <a:gd name="connsiteY3-190" fmla="*/ 9962 h 10000"/>
              <a:gd name="connsiteX4-191" fmla="*/ 9972 w 9995"/>
              <a:gd name="connsiteY4-192" fmla="*/ 10000 h 10000"/>
              <a:gd name="connsiteX5-193" fmla="*/ 9995 w 9995"/>
              <a:gd name="connsiteY5-194" fmla="*/ 5745 h 10000"/>
              <a:gd name="connsiteX6-195" fmla="*/ 9977 w 9995"/>
              <a:gd name="connsiteY6-196" fmla="*/ 0 h 10000"/>
              <a:gd name="connsiteX0-197" fmla="*/ 9999 w 10000"/>
              <a:gd name="connsiteY0-198" fmla="*/ 0 h 10000"/>
              <a:gd name="connsiteX1-199" fmla="*/ 0 w 10000"/>
              <a:gd name="connsiteY1-200" fmla="*/ 0 h 10000"/>
              <a:gd name="connsiteX2-201" fmla="*/ 280 w 10000"/>
              <a:gd name="connsiteY2-202" fmla="*/ 5005 h 10000"/>
              <a:gd name="connsiteX3-203" fmla="*/ 0 w 10000"/>
              <a:gd name="connsiteY3-204" fmla="*/ 9962 h 10000"/>
              <a:gd name="connsiteX4-205" fmla="*/ 9977 w 10000"/>
              <a:gd name="connsiteY4-206" fmla="*/ 10000 h 10000"/>
              <a:gd name="connsiteX5-207" fmla="*/ 10000 w 10000"/>
              <a:gd name="connsiteY5-208" fmla="*/ 5745 h 10000"/>
              <a:gd name="connsiteX6-209" fmla="*/ 9999 w 10000"/>
              <a:gd name="connsiteY6-210" fmla="*/ 0 h 10000"/>
              <a:gd name="connsiteX0-211" fmla="*/ 9999 w 10004"/>
              <a:gd name="connsiteY0-212" fmla="*/ 0 h 10000"/>
              <a:gd name="connsiteX1-213" fmla="*/ 0 w 10004"/>
              <a:gd name="connsiteY1-214" fmla="*/ 0 h 10000"/>
              <a:gd name="connsiteX2-215" fmla="*/ 280 w 10004"/>
              <a:gd name="connsiteY2-216" fmla="*/ 5005 h 10000"/>
              <a:gd name="connsiteX3-217" fmla="*/ 0 w 10004"/>
              <a:gd name="connsiteY3-218" fmla="*/ 9962 h 10000"/>
              <a:gd name="connsiteX4-219" fmla="*/ 10000 w 10004"/>
              <a:gd name="connsiteY4-220" fmla="*/ 10000 h 10000"/>
              <a:gd name="connsiteX5-221" fmla="*/ 10000 w 10004"/>
              <a:gd name="connsiteY5-222" fmla="*/ 5745 h 10000"/>
              <a:gd name="connsiteX6-223" fmla="*/ 9999 w 10004"/>
              <a:gd name="connsiteY6-224" fmla="*/ 0 h 10000"/>
              <a:gd name="connsiteX0-225" fmla="*/ 9999 w 10000"/>
              <a:gd name="connsiteY0-226" fmla="*/ 0 h 10000"/>
              <a:gd name="connsiteX1-227" fmla="*/ 0 w 10000"/>
              <a:gd name="connsiteY1-228" fmla="*/ 0 h 10000"/>
              <a:gd name="connsiteX2-229" fmla="*/ 280 w 10000"/>
              <a:gd name="connsiteY2-230" fmla="*/ 5005 h 10000"/>
              <a:gd name="connsiteX3-231" fmla="*/ 0 w 10000"/>
              <a:gd name="connsiteY3-232" fmla="*/ 9962 h 10000"/>
              <a:gd name="connsiteX4-233" fmla="*/ 10000 w 10000"/>
              <a:gd name="connsiteY4-234" fmla="*/ 10000 h 10000"/>
              <a:gd name="connsiteX5-235" fmla="*/ 10000 w 10000"/>
              <a:gd name="connsiteY5-236" fmla="*/ 5745 h 10000"/>
              <a:gd name="connsiteX6-237" fmla="*/ 9999 w 10000"/>
              <a:gd name="connsiteY6-238" fmla="*/ 0 h 10000"/>
              <a:gd name="connsiteX0-239" fmla="*/ 14796 w 14796"/>
              <a:gd name="connsiteY0-240" fmla="*/ 0 h 10000"/>
              <a:gd name="connsiteX1-241" fmla="*/ 0 w 14796"/>
              <a:gd name="connsiteY1-242" fmla="*/ 0 h 10000"/>
              <a:gd name="connsiteX2-243" fmla="*/ 280 w 14796"/>
              <a:gd name="connsiteY2-244" fmla="*/ 5005 h 10000"/>
              <a:gd name="connsiteX3-245" fmla="*/ 0 w 14796"/>
              <a:gd name="connsiteY3-246" fmla="*/ 9962 h 10000"/>
              <a:gd name="connsiteX4-247" fmla="*/ 10000 w 14796"/>
              <a:gd name="connsiteY4-248" fmla="*/ 10000 h 10000"/>
              <a:gd name="connsiteX5-249" fmla="*/ 10000 w 14796"/>
              <a:gd name="connsiteY5-250" fmla="*/ 5745 h 10000"/>
              <a:gd name="connsiteX6-251" fmla="*/ 14796 w 14796"/>
              <a:gd name="connsiteY6-252" fmla="*/ 0 h 10000"/>
              <a:gd name="connsiteX0-253" fmla="*/ 14796 w 14796"/>
              <a:gd name="connsiteY0-254" fmla="*/ 0 h 9968"/>
              <a:gd name="connsiteX1-255" fmla="*/ 0 w 14796"/>
              <a:gd name="connsiteY1-256" fmla="*/ 0 h 9968"/>
              <a:gd name="connsiteX2-257" fmla="*/ 280 w 14796"/>
              <a:gd name="connsiteY2-258" fmla="*/ 5005 h 9968"/>
              <a:gd name="connsiteX3-259" fmla="*/ 0 w 14796"/>
              <a:gd name="connsiteY3-260" fmla="*/ 9962 h 9968"/>
              <a:gd name="connsiteX4-261" fmla="*/ 14788 w 14796"/>
              <a:gd name="connsiteY4-262" fmla="*/ 9968 h 9968"/>
              <a:gd name="connsiteX5-263" fmla="*/ 10000 w 14796"/>
              <a:gd name="connsiteY5-264" fmla="*/ 5745 h 9968"/>
              <a:gd name="connsiteX6-265" fmla="*/ 14796 w 14796"/>
              <a:gd name="connsiteY6-266" fmla="*/ 0 h 9968"/>
              <a:gd name="connsiteX0-267" fmla="*/ 10000 w 10000"/>
              <a:gd name="connsiteY0-268" fmla="*/ 0 h 10000"/>
              <a:gd name="connsiteX1-269" fmla="*/ 0 w 10000"/>
              <a:gd name="connsiteY1-270" fmla="*/ 0 h 10000"/>
              <a:gd name="connsiteX2-271" fmla="*/ 189 w 10000"/>
              <a:gd name="connsiteY2-272" fmla="*/ 5021 h 10000"/>
              <a:gd name="connsiteX3-273" fmla="*/ 0 w 10000"/>
              <a:gd name="connsiteY3-274" fmla="*/ 9994 h 10000"/>
              <a:gd name="connsiteX4-275" fmla="*/ 9995 w 10000"/>
              <a:gd name="connsiteY4-276" fmla="*/ 10000 h 10000"/>
              <a:gd name="connsiteX5-277" fmla="*/ 9998 w 10000"/>
              <a:gd name="connsiteY5-278" fmla="*/ 6152 h 10000"/>
              <a:gd name="connsiteX6-279" fmla="*/ 10000 w 10000"/>
              <a:gd name="connsiteY6-280" fmla="*/ 0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0000" h="10000">
                <a:moveTo>
                  <a:pt x="10000" y="0"/>
                </a:moveTo>
                <a:lnTo>
                  <a:pt x="0" y="0"/>
                </a:lnTo>
                <a:cubicBezTo>
                  <a:pt x="62" y="1674"/>
                  <a:pt x="124" y="3347"/>
                  <a:pt x="189" y="5021"/>
                </a:cubicBezTo>
                <a:cubicBezTo>
                  <a:pt x="124" y="6679"/>
                  <a:pt x="62" y="8336"/>
                  <a:pt x="0" y="9994"/>
                </a:cubicBezTo>
                <a:lnTo>
                  <a:pt x="9995" y="10000"/>
                </a:lnTo>
                <a:cubicBezTo>
                  <a:pt x="9993" y="8184"/>
                  <a:pt x="9998" y="8051"/>
                  <a:pt x="9998" y="6152"/>
                </a:cubicBezTo>
                <a:cubicBezTo>
                  <a:pt x="9996" y="3296"/>
                  <a:pt x="10001" y="2674"/>
                  <a:pt x="10000" y="0"/>
                </a:cubicBez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30" name="Freeform 11"/>
          <p:cNvSpPr/>
          <p:nvPr userDrawn="1"/>
        </p:nvSpPr>
        <p:spPr bwMode="auto">
          <a:xfrm>
            <a:off x="310766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Layout>
</file>

<file path=ppt/slideLayouts/slideLayout210.xml><?xml version="1.0" encoding="utf-8"?>
<p:sldLayout xmlns:a="http://schemas.openxmlformats.org/drawingml/2006/main" xmlns:r="http://schemas.openxmlformats.org/officeDocument/2006/relationships" xmlns:p="http://schemas.openxmlformats.org/presentationml/2006/main" userDrawn="1">
  <p:cSld name="14#学习推荐(可选)">
    <p:spTree>
      <p:nvGrpSpPr>
        <p:cNvPr id="1" name=""/>
        <p:cNvGrpSpPr/>
        <p:nvPr/>
      </p:nvGrpSpPr>
      <p:grpSpPr>
        <a:xfrm>
          <a:off x="0" y="0"/>
          <a:ext cx="0" cy="0"/>
          <a:chOff x="0" y="0"/>
          <a:chExt cx="0" cy="0"/>
        </a:xfrm>
      </p:grpSpPr>
      <p:sp>
        <p:nvSpPr>
          <p:cNvPr id="6" name="文本占位符 6"/>
          <p:cNvSpPr>
            <a:spLocks noGrp="1"/>
          </p:cNvSpPr>
          <p:nvPr>
            <p:ph type="body" sz="quarter" idx="10"/>
          </p:nvPr>
        </p:nvSpPr>
        <p:spPr>
          <a:xfrm>
            <a:off x="912285" y="1233487"/>
            <a:ext cx="10560049" cy="4680000"/>
          </a:xfrm>
        </p:spPr>
        <p:txBody>
          <a:bodyPr/>
          <a:lstStyle>
            <a:lvl1pPr algn="just">
              <a:defRPr>
                <a:latin typeface="+mn-ea"/>
                <a:ea typeface="+mn-ea"/>
                <a:cs typeface="Arial" panose="020B0604020202020204" pitchFamily="34" charset="0"/>
              </a:defRPr>
            </a:lvl1pPr>
          </a:lstStyle>
          <a:p>
            <a:endParaRPr lang="zh-CN" altLang="en-US" dirty="0"/>
          </a:p>
        </p:txBody>
      </p:sp>
      <p:sp>
        <p:nvSpPr>
          <p:cNvPr id="8" name="TextBox 10"/>
          <p:cNvSpPr txBox="1"/>
          <p:nvPr userDrawn="1"/>
        </p:nvSpPr>
        <p:spPr bwMode="auto">
          <a:xfrm>
            <a:off x="1595500" y="408779"/>
            <a:ext cx="5040560" cy="639559"/>
          </a:xfrm>
          <a:prstGeom prst="rect">
            <a:avLst/>
          </a:prstGeom>
          <a:noFill/>
          <a:ln w="9525">
            <a:noFill/>
            <a:miter lim="800000"/>
          </a:ln>
        </p:spPr>
        <p:txBody>
          <a:bodyPr wrap="square" lIns="99980" tIns="49987" rIns="99980" bIns="49987" rtlCol="0">
            <a:spAutoFit/>
          </a:bodyPr>
          <a:lstStyle/>
          <a:p>
            <a:pPr defTabSz="1001395" eaLnBrk="0" hangingPunct="0"/>
            <a:r>
              <a:rPr lang="zh-CN" altLang="en-US" sz="3500" b="1" dirty="0">
                <a:solidFill>
                  <a:schemeClr val="tx1">
                    <a:lumMod val="75000"/>
                    <a:lumOff val="25000"/>
                  </a:schemeClr>
                </a:solidFill>
                <a:latin typeface="+mn-ea"/>
                <a:ea typeface="+mn-ea"/>
                <a:cs typeface="Arial" panose="020B0604020202020204" pitchFamily="34" charset="0"/>
              </a:rPr>
              <a:t>学习推荐</a:t>
            </a:r>
            <a:endParaRPr lang="zh-CN" altLang="en-US" sz="3500" b="1" dirty="0">
              <a:solidFill>
                <a:schemeClr val="tx1">
                  <a:lumMod val="75000"/>
                  <a:lumOff val="25000"/>
                </a:schemeClr>
              </a:solidFill>
              <a:latin typeface="+mn-ea"/>
              <a:ea typeface="+mn-ea"/>
              <a:cs typeface="Arial" panose="020B0604020202020204" pitchFamily="34" charset="0"/>
            </a:endParaRPr>
          </a:p>
        </p:txBody>
      </p:sp>
      <p:sp>
        <p:nvSpPr>
          <p:cNvPr id="9"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latin typeface="+mn-ea"/>
              <a:ea typeface="+mn-ea"/>
            </a:endParaRPr>
          </a:p>
        </p:txBody>
      </p:sp>
      <p:sp>
        <p:nvSpPr>
          <p:cNvPr id="10"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latin typeface="+mn-ea"/>
              <a:ea typeface="+mn-ea"/>
            </a:endParaRPr>
          </a:p>
        </p:txBody>
      </p:sp>
      <p:grpSp>
        <p:nvGrpSpPr>
          <p:cNvPr id="11" name="组合 10"/>
          <p:cNvGrpSpPr/>
          <p:nvPr userDrawn="1"/>
        </p:nvGrpSpPr>
        <p:grpSpPr>
          <a:xfrm>
            <a:off x="515380" y="456929"/>
            <a:ext cx="461963" cy="485190"/>
            <a:chOff x="-779463" y="1835151"/>
            <a:chExt cx="1136650" cy="1193799"/>
          </a:xfrm>
          <a:solidFill>
            <a:schemeClr val="bg1"/>
          </a:solidFill>
        </p:grpSpPr>
        <p:sp>
          <p:nvSpPr>
            <p:cNvPr id="12" name="Freeform 6"/>
            <p:cNvSpPr/>
            <p:nvPr/>
          </p:nvSpPr>
          <p:spPr bwMode="auto">
            <a:xfrm>
              <a:off x="-727075" y="2262188"/>
              <a:ext cx="1031875" cy="625475"/>
            </a:xfrm>
            <a:custGeom>
              <a:avLst/>
              <a:gdLst>
                <a:gd name="T0" fmla="*/ 946 w 968"/>
                <a:gd name="T1" fmla="*/ 587 h 587"/>
                <a:gd name="T2" fmla="*/ 22 w 968"/>
                <a:gd name="T3" fmla="*/ 587 h 587"/>
                <a:gd name="T4" fmla="*/ 0 w 968"/>
                <a:gd name="T5" fmla="*/ 565 h 587"/>
                <a:gd name="T6" fmla="*/ 0 w 968"/>
                <a:gd name="T7" fmla="*/ 63 h 587"/>
                <a:gd name="T8" fmla="*/ 62 w 968"/>
                <a:gd name="T9" fmla="*/ 0 h 587"/>
                <a:gd name="T10" fmla="*/ 104 w 968"/>
                <a:gd name="T11" fmla="*/ 0 h 587"/>
                <a:gd name="T12" fmla="*/ 126 w 968"/>
                <a:gd name="T13" fmla="*/ 22 h 587"/>
                <a:gd name="T14" fmla="*/ 104 w 968"/>
                <a:gd name="T15" fmla="*/ 43 h 587"/>
                <a:gd name="T16" fmla="*/ 62 w 968"/>
                <a:gd name="T17" fmla="*/ 43 h 587"/>
                <a:gd name="T18" fmla="*/ 43 w 968"/>
                <a:gd name="T19" fmla="*/ 63 h 587"/>
                <a:gd name="T20" fmla="*/ 43 w 968"/>
                <a:gd name="T21" fmla="*/ 544 h 587"/>
                <a:gd name="T22" fmla="*/ 925 w 968"/>
                <a:gd name="T23" fmla="*/ 544 h 587"/>
                <a:gd name="T24" fmla="*/ 925 w 968"/>
                <a:gd name="T25" fmla="*/ 63 h 587"/>
                <a:gd name="T26" fmla="*/ 906 w 968"/>
                <a:gd name="T27" fmla="*/ 43 h 587"/>
                <a:gd name="T28" fmla="*/ 859 w 968"/>
                <a:gd name="T29" fmla="*/ 43 h 587"/>
                <a:gd name="T30" fmla="*/ 837 w 968"/>
                <a:gd name="T31" fmla="*/ 22 h 587"/>
                <a:gd name="T32" fmla="*/ 859 w 968"/>
                <a:gd name="T33" fmla="*/ 0 h 587"/>
                <a:gd name="T34" fmla="*/ 906 w 968"/>
                <a:gd name="T35" fmla="*/ 0 h 587"/>
                <a:gd name="T36" fmla="*/ 968 w 968"/>
                <a:gd name="T37" fmla="*/ 63 h 587"/>
                <a:gd name="T38" fmla="*/ 968 w 968"/>
                <a:gd name="T39" fmla="*/ 565 h 587"/>
                <a:gd name="T40" fmla="*/ 946 w 968"/>
                <a:gd name="T41" fmla="*/ 587 h 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68" h="587">
                  <a:moveTo>
                    <a:pt x="946" y="587"/>
                  </a:moveTo>
                  <a:cubicBezTo>
                    <a:pt x="22" y="587"/>
                    <a:pt x="22" y="587"/>
                    <a:pt x="22" y="587"/>
                  </a:cubicBezTo>
                  <a:cubicBezTo>
                    <a:pt x="10" y="587"/>
                    <a:pt x="0" y="577"/>
                    <a:pt x="0" y="565"/>
                  </a:cubicBezTo>
                  <a:cubicBezTo>
                    <a:pt x="0" y="63"/>
                    <a:pt x="0" y="63"/>
                    <a:pt x="0" y="63"/>
                  </a:cubicBezTo>
                  <a:cubicBezTo>
                    <a:pt x="0" y="28"/>
                    <a:pt x="28" y="0"/>
                    <a:pt x="62" y="0"/>
                  </a:cubicBezTo>
                  <a:cubicBezTo>
                    <a:pt x="104" y="0"/>
                    <a:pt x="104" y="0"/>
                    <a:pt x="104" y="0"/>
                  </a:cubicBezTo>
                  <a:cubicBezTo>
                    <a:pt x="116" y="0"/>
                    <a:pt x="126" y="10"/>
                    <a:pt x="126" y="22"/>
                  </a:cubicBezTo>
                  <a:cubicBezTo>
                    <a:pt x="126" y="34"/>
                    <a:pt x="116" y="43"/>
                    <a:pt x="104" y="43"/>
                  </a:cubicBezTo>
                  <a:cubicBezTo>
                    <a:pt x="62" y="43"/>
                    <a:pt x="62" y="43"/>
                    <a:pt x="62" y="43"/>
                  </a:cubicBezTo>
                  <a:cubicBezTo>
                    <a:pt x="52" y="43"/>
                    <a:pt x="43" y="52"/>
                    <a:pt x="43" y="63"/>
                  </a:cubicBezTo>
                  <a:cubicBezTo>
                    <a:pt x="43" y="544"/>
                    <a:pt x="43" y="544"/>
                    <a:pt x="43" y="544"/>
                  </a:cubicBezTo>
                  <a:cubicBezTo>
                    <a:pt x="925" y="544"/>
                    <a:pt x="925" y="544"/>
                    <a:pt x="925" y="544"/>
                  </a:cubicBezTo>
                  <a:cubicBezTo>
                    <a:pt x="925" y="63"/>
                    <a:pt x="925" y="63"/>
                    <a:pt x="925" y="63"/>
                  </a:cubicBezTo>
                  <a:cubicBezTo>
                    <a:pt x="925" y="52"/>
                    <a:pt x="916" y="43"/>
                    <a:pt x="906" y="43"/>
                  </a:cubicBezTo>
                  <a:cubicBezTo>
                    <a:pt x="859" y="43"/>
                    <a:pt x="859" y="43"/>
                    <a:pt x="859" y="43"/>
                  </a:cubicBezTo>
                  <a:cubicBezTo>
                    <a:pt x="847" y="43"/>
                    <a:pt x="837" y="34"/>
                    <a:pt x="837" y="22"/>
                  </a:cubicBezTo>
                  <a:cubicBezTo>
                    <a:pt x="837" y="10"/>
                    <a:pt x="847" y="0"/>
                    <a:pt x="859" y="0"/>
                  </a:cubicBezTo>
                  <a:cubicBezTo>
                    <a:pt x="906" y="0"/>
                    <a:pt x="906" y="0"/>
                    <a:pt x="906" y="0"/>
                  </a:cubicBezTo>
                  <a:cubicBezTo>
                    <a:pt x="940" y="0"/>
                    <a:pt x="968" y="28"/>
                    <a:pt x="968" y="63"/>
                  </a:cubicBezTo>
                  <a:cubicBezTo>
                    <a:pt x="968" y="565"/>
                    <a:pt x="968" y="565"/>
                    <a:pt x="968" y="565"/>
                  </a:cubicBezTo>
                  <a:cubicBezTo>
                    <a:pt x="968" y="577"/>
                    <a:pt x="958" y="587"/>
                    <a:pt x="946" y="5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13" name="Freeform 7"/>
            <p:cNvSpPr>
              <a:spLocks noEditPoints="1"/>
            </p:cNvSpPr>
            <p:nvPr/>
          </p:nvSpPr>
          <p:spPr bwMode="auto">
            <a:xfrm>
              <a:off x="-779463" y="2841625"/>
              <a:ext cx="1136650" cy="187325"/>
            </a:xfrm>
            <a:custGeom>
              <a:avLst/>
              <a:gdLst>
                <a:gd name="T0" fmla="*/ 1024 w 1066"/>
                <a:gd name="T1" fmla="*/ 176 h 176"/>
                <a:gd name="T2" fmla="*/ 42 w 1066"/>
                <a:gd name="T3" fmla="*/ 176 h 176"/>
                <a:gd name="T4" fmla="*/ 0 w 1066"/>
                <a:gd name="T5" fmla="*/ 134 h 176"/>
                <a:gd name="T6" fmla="*/ 0 w 1066"/>
                <a:gd name="T7" fmla="*/ 42 h 176"/>
                <a:gd name="T8" fmla="*/ 42 w 1066"/>
                <a:gd name="T9" fmla="*/ 0 h 176"/>
                <a:gd name="T10" fmla="*/ 1024 w 1066"/>
                <a:gd name="T11" fmla="*/ 0 h 176"/>
                <a:gd name="T12" fmla="*/ 1066 w 1066"/>
                <a:gd name="T13" fmla="*/ 42 h 176"/>
                <a:gd name="T14" fmla="*/ 1066 w 1066"/>
                <a:gd name="T15" fmla="*/ 134 h 176"/>
                <a:gd name="T16" fmla="*/ 1024 w 1066"/>
                <a:gd name="T17" fmla="*/ 176 h 176"/>
                <a:gd name="T18" fmla="*/ 1023 w 1066"/>
                <a:gd name="T19" fmla="*/ 42 h 176"/>
                <a:gd name="T20" fmla="*/ 42 w 1066"/>
                <a:gd name="T21" fmla="*/ 43 h 176"/>
                <a:gd name="T22" fmla="*/ 43 w 1066"/>
                <a:gd name="T23" fmla="*/ 134 h 176"/>
                <a:gd name="T24" fmla="*/ 1023 w 1066"/>
                <a:gd name="T25" fmla="*/ 133 h 176"/>
                <a:gd name="T26" fmla="*/ 1023 w 1066"/>
                <a:gd name="T27" fmla="*/ 42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66" h="176">
                  <a:moveTo>
                    <a:pt x="1024" y="176"/>
                  </a:moveTo>
                  <a:cubicBezTo>
                    <a:pt x="42" y="176"/>
                    <a:pt x="42" y="176"/>
                    <a:pt x="42" y="176"/>
                  </a:cubicBezTo>
                  <a:cubicBezTo>
                    <a:pt x="19" y="176"/>
                    <a:pt x="0" y="157"/>
                    <a:pt x="0" y="134"/>
                  </a:cubicBezTo>
                  <a:cubicBezTo>
                    <a:pt x="0" y="42"/>
                    <a:pt x="0" y="42"/>
                    <a:pt x="0" y="42"/>
                  </a:cubicBezTo>
                  <a:cubicBezTo>
                    <a:pt x="0" y="18"/>
                    <a:pt x="19" y="0"/>
                    <a:pt x="42" y="0"/>
                  </a:cubicBezTo>
                  <a:cubicBezTo>
                    <a:pt x="1024" y="0"/>
                    <a:pt x="1024" y="0"/>
                    <a:pt x="1024" y="0"/>
                  </a:cubicBezTo>
                  <a:cubicBezTo>
                    <a:pt x="1047" y="0"/>
                    <a:pt x="1066" y="18"/>
                    <a:pt x="1066" y="42"/>
                  </a:cubicBezTo>
                  <a:cubicBezTo>
                    <a:pt x="1066" y="134"/>
                    <a:pt x="1066" y="134"/>
                    <a:pt x="1066" y="134"/>
                  </a:cubicBezTo>
                  <a:cubicBezTo>
                    <a:pt x="1066" y="157"/>
                    <a:pt x="1047" y="176"/>
                    <a:pt x="1024" y="176"/>
                  </a:cubicBezTo>
                  <a:close/>
                  <a:moveTo>
                    <a:pt x="1023" y="42"/>
                  </a:moveTo>
                  <a:cubicBezTo>
                    <a:pt x="42" y="43"/>
                    <a:pt x="42" y="43"/>
                    <a:pt x="42" y="43"/>
                  </a:cubicBezTo>
                  <a:cubicBezTo>
                    <a:pt x="43" y="134"/>
                    <a:pt x="43" y="134"/>
                    <a:pt x="43" y="134"/>
                  </a:cubicBezTo>
                  <a:cubicBezTo>
                    <a:pt x="1023" y="133"/>
                    <a:pt x="1023" y="133"/>
                    <a:pt x="1023" y="133"/>
                  </a:cubicBezTo>
                  <a:lnTo>
                    <a:pt x="1023" y="4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14" name="Freeform 8"/>
            <p:cNvSpPr/>
            <p:nvPr/>
          </p:nvSpPr>
          <p:spPr bwMode="auto">
            <a:xfrm>
              <a:off x="-303213" y="2911475"/>
              <a:ext cx="184150" cy="46037"/>
            </a:xfrm>
            <a:custGeom>
              <a:avLst/>
              <a:gdLst>
                <a:gd name="T0" fmla="*/ 151 w 172"/>
                <a:gd name="T1" fmla="*/ 43 h 43"/>
                <a:gd name="T2" fmla="*/ 21 w 172"/>
                <a:gd name="T3" fmla="*/ 43 h 43"/>
                <a:gd name="T4" fmla="*/ 0 w 172"/>
                <a:gd name="T5" fmla="*/ 22 h 43"/>
                <a:gd name="T6" fmla="*/ 21 w 172"/>
                <a:gd name="T7" fmla="*/ 0 h 43"/>
                <a:gd name="T8" fmla="*/ 151 w 172"/>
                <a:gd name="T9" fmla="*/ 0 h 43"/>
                <a:gd name="T10" fmla="*/ 172 w 172"/>
                <a:gd name="T11" fmla="*/ 22 h 43"/>
                <a:gd name="T12" fmla="*/ 151 w 172"/>
                <a:gd name="T13" fmla="*/ 43 h 43"/>
              </a:gdLst>
              <a:ahLst/>
              <a:cxnLst>
                <a:cxn ang="0">
                  <a:pos x="T0" y="T1"/>
                </a:cxn>
                <a:cxn ang="0">
                  <a:pos x="T2" y="T3"/>
                </a:cxn>
                <a:cxn ang="0">
                  <a:pos x="T4" y="T5"/>
                </a:cxn>
                <a:cxn ang="0">
                  <a:pos x="T6" y="T7"/>
                </a:cxn>
                <a:cxn ang="0">
                  <a:pos x="T8" y="T9"/>
                </a:cxn>
                <a:cxn ang="0">
                  <a:pos x="T10" y="T11"/>
                </a:cxn>
                <a:cxn ang="0">
                  <a:pos x="T12" y="T13"/>
                </a:cxn>
              </a:cxnLst>
              <a:rect l="0" t="0" r="r" b="b"/>
              <a:pathLst>
                <a:path w="172" h="43">
                  <a:moveTo>
                    <a:pt x="151" y="43"/>
                  </a:moveTo>
                  <a:cubicBezTo>
                    <a:pt x="21" y="43"/>
                    <a:pt x="21" y="43"/>
                    <a:pt x="21" y="43"/>
                  </a:cubicBezTo>
                  <a:cubicBezTo>
                    <a:pt x="10" y="43"/>
                    <a:pt x="0" y="34"/>
                    <a:pt x="0" y="22"/>
                  </a:cubicBezTo>
                  <a:cubicBezTo>
                    <a:pt x="0" y="10"/>
                    <a:pt x="10" y="0"/>
                    <a:pt x="21" y="0"/>
                  </a:cubicBezTo>
                  <a:cubicBezTo>
                    <a:pt x="151" y="0"/>
                    <a:pt x="151" y="0"/>
                    <a:pt x="151" y="0"/>
                  </a:cubicBezTo>
                  <a:cubicBezTo>
                    <a:pt x="162" y="0"/>
                    <a:pt x="172" y="10"/>
                    <a:pt x="172" y="22"/>
                  </a:cubicBezTo>
                  <a:cubicBezTo>
                    <a:pt x="172" y="34"/>
                    <a:pt x="162" y="43"/>
                    <a:pt x="151" y="4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15" name="Freeform 9"/>
            <p:cNvSpPr>
              <a:spLocks noEditPoints="1"/>
            </p:cNvSpPr>
            <p:nvPr/>
          </p:nvSpPr>
          <p:spPr bwMode="auto">
            <a:xfrm>
              <a:off x="-568325" y="1835151"/>
              <a:ext cx="712788" cy="852487"/>
            </a:xfrm>
            <a:custGeom>
              <a:avLst/>
              <a:gdLst>
                <a:gd name="T0" fmla="*/ 335 w 668"/>
                <a:gd name="T1" fmla="*/ 800 h 800"/>
                <a:gd name="T2" fmla="*/ 316 w 668"/>
                <a:gd name="T3" fmla="*/ 789 h 800"/>
                <a:gd name="T4" fmla="*/ 246 w 668"/>
                <a:gd name="T5" fmla="*/ 662 h 800"/>
                <a:gd name="T6" fmla="*/ 57 w 668"/>
                <a:gd name="T7" fmla="*/ 508 h 800"/>
                <a:gd name="T8" fmla="*/ 49 w 668"/>
                <a:gd name="T9" fmla="*/ 492 h 800"/>
                <a:gd name="T10" fmla="*/ 84 w 668"/>
                <a:gd name="T11" fmla="*/ 168 h 800"/>
                <a:gd name="T12" fmla="*/ 202 w 668"/>
                <a:gd name="T13" fmla="*/ 73 h 800"/>
                <a:gd name="T14" fmla="*/ 621 w 668"/>
                <a:gd name="T15" fmla="*/ 226 h 800"/>
                <a:gd name="T16" fmla="*/ 621 w 668"/>
                <a:gd name="T17" fmla="*/ 226 h 800"/>
                <a:gd name="T18" fmla="*/ 594 w 668"/>
                <a:gd name="T19" fmla="*/ 538 h 800"/>
                <a:gd name="T20" fmla="*/ 468 w 668"/>
                <a:gd name="T21" fmla="*/ 645 h 800"/>
                <a:gd name="T22" fmla="*/ 412 w 668"/>
                <a:gd name="T23" fmla="*/ 665 h 800"/>
                <a:gd name="T24" fmla="*/ 355 w 668"/>
                <a:gd name="T25" fmla="*/ 787 h 800"/>
                <a:gd name="T26" fmla="*/ 336 w 668"/>
                <a:gd name="T27" fmla="*/ 800 h 800"/>
                <a:gd name="T28" fmla="*/ 335 w 668"/>
                <a:gd name="T29" fmla="*/ 800 h 800"/>
                <a:gd name="T30" fmla="*/ 334 w 668"/>
                <a:gd name="T31" fmla="*/ 87 h 800"/>
                <a:gd name="T32" fmla="*/ 220 w 668"/>
                <a:gd name="T33" fmla="*/ 112 h 800"/>
                <a:gd name="T34" fmla="*/ 119 w 668"/>
                <a:gd name="T35" fmla="*/ 194 h 800"/>
                <a:gd name="T36" fmla="*/ 88 w 668"/>
                <a:gd name="T37" fmla="*/ 474 h 800"/>
                <a:gd name="T38" fmla="*/ 95 w 668"/>
                <a:gd name="T39" fmla="*/ 487 h 800"/>
                <a:gd name="T40" fmla="*/ 266 w 668"/>
                <a:gd name="T41" fmla="*/ 622 h 800"/>
                <a:gd name="T42" fmla="*/ 280 w 668"/>
                <a:gd name="T43" fmla="*/ 633 h 800"/>
                <a:gd name="T44" fmla="*/ 333 w 668"/>
                <a:gd name="T45" fmla="*/ 731 h 800"/>
                <a:gd name="T46" fmla="*/ 377 w 668"/>
                <a:gd name="T47" fmla="*/ 637 h 800"/>
                <a:gd name="T48" fmla="*/ 392 w 668"/>
                <a:gd name="T49" fmla="*/ 625 h 800"/>
                <a:gd name="T50" fmla="*/ 450 w 668"/>
                <a:gd name="T51" fmla="*/ 606 h 800"/>
                <a:gd name="T52" fmla="*/ 559 w 668"/>
                <a:gd name="T53" fmla="*/ 514 h 800"/>
                <a:gd name="T54" fmla="*/ 582 w 668"/>
                <a:gd name="T55" fmla="*/ 244 h 800"/>
                <a:gd name="T56" fmla="*/ 582 w 668"/>
                <a:gd name="T57" fmla="*/ 244 h 800"/>
                <a:gd name="T58" fmla="*/ 334 w 668"/>
                <a:gd name="T59" fmla="*/ 87 h 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68" h="800">
                  <a:moveTo>
                    <a:pt x="335" y="800"/>
                  </a:moveTo>
                  <a:cubicBezTo>
                    <a:pt x="327" y="800"/>
                    <a:pt x="320" y="796"/>
                    <a:pt x="316" y="789"/>
                  </a:cubicBezTo>
                  <a:cubicBezTo>
                    <a:pt x="246" y="662"/>
                    <a:pt x="246" y="662"/>
                    <a:pt x="246" y="662"/>
                  </a:cubicBezTo>
                  <a:cubicBezTo>
                    <a:pt x="165" y="638"/>
                    <a:pt x="97" y="582"/>
                    <a:pt x="57" y="508"/>
                  </a:cubicBezTo>
                  <a:cubicBezTo>
                    <a:pt x="54" y="502"/>
                    <a:pt x="52" y="497"/>
                    <a:pt x="49" y="492"/>
                  </a:cubicBezTo>
                  <a:cubicBezTo>
                    <a:pt x="0" y="385"/>
                    <a:pt x="13" y="261"/>
                    <a:pt x="84" y="168"/>
                  </a:cubicBezTo>
                  <a:cubicBezTo>
                    <a:pt x="115" y="127"/>
                    <a:pt x="155" y="95"/>
                    <a:pt x="202" y="73"/>
                  </a:cubicBezTo>
                  <a:cubicBezTo>
                    <a:pt x="360" y="0"/>
                    <a:pt x="548" y="69"/>
                    <a:pt x="621" y="226"/>
                  </a:cubicBezTo>
                  <a:cubicBezTo>
                    <a:pt x="621" y="226"/>
                    <a:pt x="621" y="226"/>
                    <a:pt x="621" y="226"/>
                  </a:cubicBezTo>
                  <a:cubicBezTo>
                    <a:pt x="668" y="327"/>
                    <a:pt x="658" y="447"/>
                    <a:pt x="594" y="538"/>
                  </a:cubicBezTo>
                  <a:cubicBezTo>
                    <a:pt x="563" y="584"/>
                    <a:pt x="519" y="621"/>
                    <a:pt x="468" y="645"/>
                  </a:cubicBezTo>
                  <a:cubicBezTo>
                    <a:pt x="450" y="653"/>
                    <a:pt x="431" y="660"/>
                    <a:pt x="412" y="665"/>
                  </a:cubicBezTo>
                  <a:cubicBezTo>
                    <a:pt x="355" y="787"/>
                    <a:pt x="355" y="787"/>
                    <a:pt x="355" y="787"/>
                  </a:cubicBezTo>
                  <a:cubicBezTo>
                    <a:pt x="351" y="795"/>
                    <a:pt x="344" y="800"/>
                    <a:pt x="336" y="800"/>
                  </a:cubicBezTo>
                  <a:cubicBezTo>
                    <a:pt x="335" y="800"/>
                    <a:pt x="335" y="800"/>
                    <a:pt x="335" y="800"/>
                  </a:cubicBezTo>
                  <a:close/>
                  <a:moveTo>
                    <a:pt x="334" y="87"/>
                  </a:moveTo>
                  <a:cubicBezTo>
                    <a:pt x="296" y="87"/>
                    <a:pt x="257" y="95"/>
                    <a:pt x="220" y="112"/>
                  </a:cubicBezTo>
                  <a:cubicBezTo>
                    <a:pt x="180" y="131"/>
                    <a:pt x="145" y="159"/>
                    <a:pt x="119" y="194"/>
                  </a:cubicBezTo>
                  <a:cubicBezTo>
                    <a:pt x="57" y="275"/>
                    <a:pt x="45" y="382"/>
                    <a:pt x="88" y="474"/>
                  </a:cubicBezTo>
                  <a:cubicBezTo>
                    <a:pt x="90" y="478"/>
                    <a:pt x="92" y="483"/>
                    <a:pt x="95" y="487"/>
                  </a:cubicBezTo>
                  <a:cubicBezTo>
                    <a:pt x="130" y="554"/>
                    <a:pt x="193" y="603"/>
                    <a:pt x="266" y="622"/>
                  </a:cubicBezTo>
                  <a:cubicBezTo>
                    <a:pt x="272" y="624"/>
                    <a:pt x="277" y="628"/>
                    <a:pt x="280" y="633"/>
                  </a:cubicBezTo>
                  <a:cubicBezTo>
                    <a:pt x="333" y="731"/>
                    <a:pt x="333" y="731"/>
                    <a:pt x="333" y="731"/>
                  </a:cubicBezTo>
                  <a:cubicBezTo>
                    <a:pt x="377" y="637"/>
                    <a:pt x="377" y="637"/>
                    <a:pt x="377" y="637"/>
                  </a:cubicBezTo>
                  <a:cubicBezTo>
                    <a:pt x="380" y="631"/>
                    <a:pt x="386" y="626"/>
                    <a:pt x="392" y="625"/>
                  </a:cubicBezTo>
                  <a:cubicBezTo>
                    <a:pt x="413" y="621"/>
                    <a:pt x="432" y="614"/>
                    <a:pt x="450" y="606"/>
                  </a:cubicBezTo>
                  <a:cubicBezTo>
                    <a:pt x="494" y="585"/>
                    <a:pt x="532" y="554"/>
                    <a:pt x="559" y="514"/>
                  </a:cubicBezTo>
                  <a:cubicBezTo>
                    <a:pt x="613" y="435"/>
                    <a:pt x="622" y="331"/>
                    <a:pt x="582" y="244"/>
                  </a:cubicBezTo>
                  <a:cubicBezTo>
                    <a:pt x="582" y="244"/>
                    <a:pt x="582" y="244"/>
                    <a:pt x="582" y="244"/>
                  </a:cubicBezTo>
                  <a:cubicBezTo>
                    <a:pt x="536" y="145"/>
                    <a:pt x="437" y="87"/>
                    <a:pt x="334"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16" name="Freeform 10"/>
            <p:cNvSpPr>
              <a:spLocks noEditPoints="1"/>
            </p:cNvSpPr>
            <p:nvPr/>
          </p:nvSpPr>
          <p:spPr bwMode="auto">
            <a:xfrm>
              <a:off x="-354013" y="2181225"/>
              <a:ext cx="280988" cy="187325"/>
            </a:xfrm>
            <a:custGeom>
              <a:avLst/>
              <a:gdLst>
                <a:gd name="T0" fmla="*/ 140 w 263"/>
                <a:gd name="T1" fmla="*/ 177 h 177"/>
                <a:gd name="T2" fmla="*/ 130 w 263"/>
                <a:gd name="T3" fmla="*/ 177 h 177"/>
                <a:gd name="T4" fmla="*/ 2 w 263"/>
                <a:gd name="T5" fmla="*/ 115 h 177"/>
                <a:gd name="T6" fmla="*/ 3 w 263"/>
                <a:gd name="T7" fmla="*/ 21 h 177"/>
                <a:gd name="T8" fmla="*/ 25 w 263"/>
                <a:gd name="T9" fmla="*/ 0 h 177"/>
                <a:gd name="T10" fmla="*/ 46 w 263"/>
                <a:gd name="T11" fmla="*/ 21 h 177"/>
                <a:gd name="T12" fmla="*/ 45 w 263"/>
                <a:gd name="T13" fmla="*/ 113 h 177"/>
                <a:gd name="T14" fmla="*/ 131 w 263"/>
                <a:gd name="T15" fmla="*/ 134 h 177"/>
                <a:gd name="T16" fmla="*/ 218 w 263"/>
                <a:gd name="T17" fmla="*/ 119 h 177"/>
                <a:gd name="T18" fmla="*/ 220 w 263"/>
                <a:gd name="T19" fmla="*/ 27 h 177"/>
                <a:gd name="T20" fmla="*/ 242 w 263"/>
                <a:gd name="T21" fmla="*/ 6 h 177"/>
                <a:gd name="T22" fmla="*/ 263 w 263"/>
                <a:gd name="T23" fmla="*/ 28 h 177"/>
                <a:gd name="T24" fmla="*/ 261 w 263"/>
                <a:gd name="T25" fmla="*/ 122 h 177"/>
                <a:gd name="T26" fmla="*/ 214 w 263"/>
                <a:gd name="T27" fmla="*/ 168 h 177"/>
                <a:gd name="T28" fmla="*/ 140 w 263"/>
                <a:gd name="T29" fmla="*/ 177 h 177"/>
                <a:gd name="T30" fmla="*/ 45 w 263"/>
                <a:gd name="T31" fmla="*/ 116 h 177"/>
                <a:gd name="T32" fmla="*/ 45 w 263"/>
                <a:gd name="T33" fmla="*/ 116 h 177"/>
                <a:gd name="T34" fmla="*/ 45 w 263"/>
                <a:gd name="T35" fmla="*/ 116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3" h="177">
                  <a:moveTo>
                    <a:pt x="140" y="177"/>
                  </a:moveTo>
                  <a:cubicBezTo>
                    <a:pt x="137" y="177"/>
                    <a:pt x="133" y="177"/>
                    <a:pt x="130" y="177"/>
                  </a:cubicBezTo>
                  <a:cubicBezTo>
                    <a:pt x="65" y="175"/>
                    <a:pt x="0" y="155"/>
                    <a:pt x="2" y="115"/>
                  </a:cubicBezTo>
                  <a:cubicBezTo>
                    <a:pt x="3" y="21"/>
                    <a:pt x="3" y="21"/>
                    <a:pt x="3" y="21"/>
                  </a:cubicBezTo>
                  <a:cubicBezTo>
                    <a:pt x="3" y="9"/>
                    <a:pt x="14" y="0"/>
                    <a:pt x="25" y="0"/>
                  </a:cubicBezTo>
                  <a:cubicBezTo>
                    <a:pt x="37" y="0"/>
                    <a:pt x="47" y="10"/>
                    <a:pt x="46" y="21"/>
                  </a:cubicBezTo>
                  <a:cubicBezTo>
                    <a:pt x="45" y="113"/>
                    <a:pt x="45" y="113"/>
                    <a:pt x="45" y="113"/>
                  </a:cubicBezTo>
                  <a:cubicBezTo>
                    <a:pt x="51" y="120"/>
                    <a:pt x="82" y="133"/>
                    <a:pt x="131" y="134"/>
                  </a:cubicBezTo>
                  <a:cubicBezTo>
                    <a:pt x="180" y="136"/>
                    <a:pt x="211" y="125"/>
                    <a:pt x="218" y="119"/>
                  </a:cubicBezTo>
                  <a:cubicBezTo>
                    <a:pt x="220" y="27"/>
                    <a:pt x="220" y="27"/>
                    <a:pt x="220" y="27"/>
                  </a:cubicBezTo>
                  <a:cubicBezTo>
                    <a:pt x="220" y="15"/>
                    <a:pt x="231" y="5"/>
                    <a:pt x="242" y="6"/>
                  </a:cubicBezTo>
                  <a:cubicBezTo>
                    <a:pt x="254" y="6"/>
                    <a:pt x="263" y="16"/>
                    <a:pt x="263" y="28"/>
                  </a:cubicBezTo>
                  <a:cubicBezTo>
                    <a:pt x="261" y="122"/>
                    <a:pt x="261" y="122"/>
                    <a:pt x="261" y="122"/>
                  </a:cubicBezTo>
                  <a:cubicBezTo>
                    <a:pt x="261" y="136"/>
                    <a:pt x="252" y="156"/>
                    <a:pt x="214" y="168"/>
                  </a:cubicBezTo>
                  <a:cubicBezTo>
                    <a:pt x="193" y="174"/>
                    <a:pt x="167" y="177"/>
                    <a:pt x="140" y="177"/>
                  </a:cubicBezTo>
                  <a:close/>
                  <a:moveTo>
                    <a:pt x="45" y="116"/>
                  </a:moveTo>
                  <a:cubicBezTo>
                    <a:pt x="45" y="116"/>
                    <a:pt x="45" y="116"/>
                    <a:pt x="45" y="116"/>
                  </a:cubicBezTo>
                  <a:cubicBezTo>
                    <a:pt x="45" y="116"/>
                    <a:pt x="45" y="116"/>
                    <a:pt x="45" y="1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17" name="Freeform 11"/>
            <p:cNvSpPr>
              <a:spLocks noEditPoints="1"/>
            </p:cNvSpPr>
            <p:nvPr/>
          </p:nvSpPr>
          <p:spPr bwMode="auto">
            <a:xfrm>
              <a:off x="-420688" y="2066925"/>
              <a:ext cx="419100" cy="209550"/>
            </a:xfrm>
            <a:custGeom>
              <a:avLst/>
              <a:gdLst>
                <a:gd name="T0" fmla="*/ 195 w 394"/>
                <a:gd name="T1" fmla="*/ 197 h 197"/>
                <a:gd name="T2" fmla="*/ 186 w 394"/>
                <a:gd name="T3" fmla="*/ 195 h 197"/>
                <a:gd name="T4" fmla="*/ 13 w 394"/>
                <a:gd name="T5" fmla="*/ 117 h 197"/>
                <a:gd name="T6" fmla="*/ 0 w 394"/>
                <a:gd name="T7" fmla="*/ 97 h 197"/>
                <a:gd name="T8" fmla="*/ 14 w 394"/>
                <a:gd name="T9" fmla="*/ 77 h 197"/>
                <a:gd name="T10" fmla="*/ 191 w 394"/>
                <a:gd name="T11" fmla="*/ 2 h 197"/>
                <a:gd name="T12" fmla="*/ 209 w 394"/>
                <a:gd name="T13" fmla="*/ 3 h 197"/>
                <a:gd name="T14" fmla="*/ 382 w 394"/>
                <a:gd name="T15" fmla="*/ 88 h 197"/>
                <a:gd name="T16" fmla="*/ 394 w 394"/>
                <a:gd name="T17" fmla="*/ 108 h 197"/>
                <a:gd name="T18" fmla="*/ 380 w 394"/>
                <a:gd name="T19" fmla="*/ 128 h 197"/>
                <a:gd name="T20" fmla="*/ 203 w 394"/>
                <a:gd name="T21" fmla="*/ 195 h 197"/>
                <a:gd name="T22" fmla="*/ 195 w 394"/>
                <a:gd name="T23" fmla="*/ 197 h 197"/>
                <a:gd name="T24" fmla="*/ 76 w 394"/>
                <a:gd name="T25" fmla="*/ 98 h 197"/>
                <a:gd name="T26" fmla="*/ 196 w 394"/>
                <a:gd name="T27" fmla="*/ 152 h 197"/>
                <a:gd name="T28" fmla="*/ 318 w 394"/>
                <a:gd name="T29" fmla="*/ 105 h 197"/>
                <a:gd name="T30" fmla="*/ 199 w 394"/>
                <a:gd name="T31" fmla="*/ 46 h 197"/>
                <a:gd name="T32" fmla="*/ 76 w 394"/>
                <a:gd name="T33" fmla="*/ 98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4" h="197">
                  <a:moveTo>
                    <a:pt x="195" y="197"/>
                  </a:moveTo>
                  <a:cubicBezTo>
                    <a:pt x="192" y="197"/>
                    <a:pt x="189" y="196"/>
                    <a:pt x="186" y="195"/>
                  </a:cubicBezTo>
                  <a:cubicBezTo>
                    <a:pt x="13" y="117"/>
                    <a:pt x="13" y="117"/>
                    <a:pt x="13" y="117"/>
                  </a:cubicBezTo>
                  <a:cubicBezTo>
                    <a:pt x="5" y="113"/>
                    <a:pt x="0" y="105"/>
                    <a:pt x="0" y="97"/>
                  </a:cubicBezTo>
                  <a:cubicBezTo>
                    <a:pt x="1" y="88"/>
                    <a:pt x="6" y="80"/>
                    <a:pt x="14" y="77"/>
                  </a:cubicBezTo>
                  <a:cubicBezTo>
                    <a:pt x="191" y="2"/>
                    <a:pt x="191" y="2"/>
                    <a:pt x="191" y="2"/>
                  </a:cubicBezTo>
                  <a:cubicBezTo>
                    <a:pt x="197" y="0"/>
                    <a:pt x="203" y="0"/>
                    <a:pt x="209" y="3"/>
                  </a:cubicBezTo>
                  <a:cubicBezTo>
                    <a:pt x="382" y="88"/>
                    <a:pt x="382" y="88"/>
                    <a:pt x="382" y="88"/>
                  </a:cubicBezTo>
                  <a:cubicBezTo>
                    <a:pt x="389" y="92"/>
                    <a:pt x="394" y="100"/>
                    <a:pt x="394" y="108"/>
                  </a:cubicBezTo>
                  <a:cubicBezTo>
                    <a:pt x="393" y="117"/>
                    <a:pt x="388" y="124"/>
                    <a:pt x="380" y="128"/>
                  </a:cubicBezTo>
                  <a:cubicBezTo>
                    <a:pt x="203" y="195"/>
                    <a:pt x="203" y="195"/>
                    <a:pt x="203" y="195"/>
                  </a:cubicBezTo>
                  <a:cubicBezTo>
                    <a:pt x="200" y="196"/>
                    <a:pt x="197" y="197"/>
                    <a:pt x="195" y="197"/>
                  </a:cubicBezTo>
                  <a:close/>
                  <a:moveTo>
                    <a:pt x="76" y="98"/>
                  </a:moveTo>
                  <a:cubicBezTo>
                    <a:pt x="196" y="152"/>
                    <a:pt x="196" y="152"/>
                    <a:pt x="196" y="152"/>
                  </a:cubicBezTo>
                  <a:cubicBezTo>
                    <a:pt x="318" y="105"/>
                    <a:pt x="318" y="105"/>
                    <a:pt x="318" y="105"/>
                  </a:cubicBezTo>
                  <a:cubicBezTo>
                    <a:pt x="199" y="46"/>
                    <a:pt x="199" y="46"/>
                    <a:pt x="199" y="46"/>
                  </a:cubicBezTo>
                  <a:lnTo>
                    <a:pt x="76" y="9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a typeface="+mn-ea"/>
              </a:endParaRPr>
            </a:p>
          </p:txBody>
        </p:sp>
      </p:grpSp>
    </p:spTree>
  </p:cSld>
  <p:clrMapOvr>
    <a:masterClrMapping/>
  </p:clrMapOvr>
  <p:timing>
    <p:tnLst>
      <p:par>
        <p:cTn id="1" dur="indefinite" restart="never" nodeType="tmRoot"/>
      </p:par>
    </p:tnLst>
  </p:timing>
</p:sldLayout>
</file>

<file path=ppt/slideLayouts/slideLayout211.xml><?xml version="1.0" encoding="utf-8"?>
<p:sldLayout xmlns:a="http://schemas.openxmlformats.org/drawingml/2006/main" xmlns:r="http://schemas.openxmlformats.org/officeDocument/2006/relationships" xmlns:p="http://schemas.openxmlformats.org/presentationml/2006/main" userDrawn="1">
  <p:cSld name="13#更多信息(可选)">
    <p:spTree>
      <p:nvGrpSpPr>
        <p:cNvPr id="1" name=""/>
        <p:cNvGrpSpPr/>
        <p:nvPr/>
      </p:nvGrpSpPr>
      <p:grpSpPr>
        <a:xfrm>
          <a:off x="0" y="0"/>
          <a:ext cx="0" cy="0"/>
          <a:chOff x="0" y="0"/>
          <a:chExt cx="0" cy="0"/>
        </a:xfrm>
      </p:grpSpPr>
      <p:sp>
        <p:nvSpPr>
          <p:cNvPr id="9" name="文本占位符 6"/>
          <p:cNvSpPr>
            <a:spLocks noGrp="1"/>
          </p:cNvSpPr>
          <p:nvPr>
            <p:ph type="body" sz="quarter" idx="10" hasCustomPrompt="1"/>
          </p:nvPr>
        </p:nvSpPr>
        <p:spPr>
          <a:xfrm>
            <a:off x="912285" y="1233487"/>
            <a:ext cx="10560049" cy="4680000"/>
          </a:xfrm>
        </p:spPr>
        <p:txBody>
          <a:bodyPr/>
          <a:lstStyle>
            <a:lvl1pPr algn="just">
              <a:defRPr>
                <a:latin typeface="+mn-ea"/>
                <a:ea typeface="+mn-ea"/>
                <a:cs typeface="Arial" panose="020B0604020202020204" pitchFamily="34" charset="0"/>
              </a:defRPr>
            </a:lvl1pPr>
            <a:lvl5pPr>
              <a:buNone/>
              <a:defRPr/>
            </a:lvl5pPr>
          </a:lstStyle>
          <a:p>
            <a:r>
              <a:rPr lang="zh-CN" altLang="en-US" dirty="0"/>
              <a:t>此版式用于提供给学员更多学习信息。</a:t>
            </a:r>
            <a:endParaRPr lang="zh-CN" altLang="en-US" dirty="0"/>
          </a:p>
        </p:txBody>
      </p:sp>
      <p:sp>
        <p:nvSpPr>
          <p:cNvPr id="5" name="TextBox 10"/>
          <p:cNvSpPr txBox="1"/>
          <p:nvPr userDrawn="1"/>
        </p:nvSpPr>
        <p:spPr bwMode="auto">
          <a:xfrm>
            <a:off x="1595500" y="408779"/>
            <a:ext cx="5040560" cy="639559"/>
          </a:xfrm>
          <a:prstGeom prst="rect">
            <a:avLst/>
          </a:prstGeom>
          <a:noFill/>
          <a:ln w="9525">
            <a:noFill/>
            <a:miter lim="800000"/>
          </a:ln>
        </p:spPr>
        <p:txBody>
          <a:bodyPr wrap="square" lIns="99980" tIns="49987" rIns="99980" bIns="49987" rtlCol="0">
            <a:spAutoFit/>
          </a:bodyPr>
          <a:lstStyle/>
          <a:p>
            <a:pPr defTabSz="1001395" eaLnBrk="0" hangingPunct="0"/>
            <a:r>
              <a:rPr lang="zh-CN" altLang="en-US" sz="3500" b="1" dirty="0">
                <a:solidFill>
                  <a:schemeClr val="tx1">
                    <a:lumMod val="75000"/>
                    <a:lumOff val="25000"/>
                  </a:schemeClr>
                </a:solidFill>
                <a:latin typeface="+mn-ea"/>
                <a:ea typeface="+mn-ea"/>
                <a:cs typeface="Arial" panose="020B0604020202020204" pitchFamily="34" charset="0"/>
              </a:rPr>
              <a:t>更多信息</a:t>
            </a:r>
            <a:endParaRPr lang="zh-CN" altLang="en-US" sz="3500" b="1" dirty="0">
              <a:solidFill>
                <a:schemeClr val="tx1">
                  <a:lumMod val="75000"/>
                  <a:lumOff val="25000"/>
                </a:schemeClr>
              </a:solidFill>
              <a:latin typeface="+mn-ea"/>
              <a:ea typeface="+mn-ea"/>
              <a:cs typeface="Arial" panose="020B0604020202020204" pitchFamily="34" charset="0"/>
            </a:endParaRPr>
          </a:p>
        </p:txBody>
      </p:sp>
      <p:sp>
        <p:nvSpPr>
          <p:cNvPr id="6"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latin typeface="+mn-ea"/>
              <a:ea typeface="+mn-ea"/>
            </a:endParaRPr>
          </a:p>
        </p:txBody>
      </p:sp>
      <p:sp>
        <p:nvSpPr>
          <p:cNvPr id="10"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latin typeface="+mn-ea"/>
              <a:ea typeface="+mn-ea"/>
            </a:endParaRPr>
          </a:p>
        </p:txBody>
      </p:sp>
      <p:grpSp>
        <p:nvGrpSpPr>
          <p:cNvPr id="11" name="组合 10"/>
          <p:cNvGrpSpPr/>
          <p:nvPr userDrawn="1"/>
        </p:nvGrpSpPr>
        <p:grpSpPr>
          <a:xfrm>
            <a:off x="479376" y="480268"/>
            <a:ext cx="496581" cy="496581"/>
            <a:chOff x="4485904" y="3429000"/>
            <a:chExt cx="2003425" cy="2003425"/>
          </a:xfrm>
          <a:solidFill>
            <a:schemeClr val="bg1"/>
          </a:solidFill>
        </p:grpSpPr>
        <p:sp>
          <p:nvSpPr>
            <p:cNvPr id="12" name="Freeform 6"/>
            <p:cNvSpPr>
              <a:spLocks noEditPoints="1"/>
            </p:cNvSpPr>
            <p:nvPr/>
          </p:nvSpPr>
          <p:spPr bwMode="auto">
            <a:xfrm>
              <a:off x="4485904" y="3429000"/>
              <a:ext cx="2003425" cy="2003425"/>
            </a:xfrm>
            <a:custGeom>
              <a:avLst/>
              <a:gdLst>
                <a:gd name="T0" fmla="*/ 669 w 1338"/>
                <a:gd name="T1" fmla="*/ 0 h 1338"/>
                <a:gd name="T2" fmla="*/ 1338 w 1338"/>
                <a:gd name="T3" fmla="*/ 669 h 1338"/>
                <a:gd name="T4" fmla="*/ 669 w 1338"/>
                <a:gd name="T5" fmla="*/ 1338 h 1338"/>
                <a:gd name="T6" fmla="*/ 0 w 1338"/>
                <a:gd name="T7" fmla="*/ 669 h 1338"/>
                <a:gd name="T8" fmla="*/ 669 w 1338"/>
                <a:gd name="T9" fmla="*/ 0 h 1338"/>
                <a:gd name="T10" fmla="*/ 669 w 1338"/>
                <a:gd name="T11" fmla="*/ 92 h 1338"/>
                <a:gd name="T12" fmla="*/ 1246 w 1338"/>
                <a:gd name="T13" fmla="*/ 669 h 1338"/>
                <a:gd name="T14" fmla="*/ 669 w 1338"/>
                <a:gd name="T15" fmla="*/ 1246 h 1338"/>
                <a:gd name="T16" fmla="*/ 92 w 1338"/>
                <a:gd name="T17" fmla="*/ 669 h 1338"/>
                <a:gd name="T18" fmla="*/ 669 w 1338"/>
                <a:gd name="T19" fmla="*/ 92 h 1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38" h="1338">
                  <a:moveTo>
                    <a:pt x="669" y="0"/>
                  </a:moveTo>
                  <a:cubicBezTo>
                    <a:pt x="1039" y="0"/>
                    <a:pt x="1338" y="299"/>
                    <a:pt x="1338" y="669"/>
                  </a:cubicBezTo>
                  <a:cubicBezTo>
                    <a:pt x="1338" y="1039"/>
                    <a:pt x="1039" y="1338"/>
                    <a:pt x="669" y="1338"/>
                  </a:cubicBezTo>
                  <a:cubicBezTo>
                    <a:pt x="299" y="1338"/>
                    <a:pt x="0" y="1039"/>
                    <a:pt x="0" y="669"/>
                  </a:cubicBezTo>
                  <a:cubicBezTo>
                    <a:pt x="0" y="299"/>
                    <a:pt x="299" y="0"/>
                    <a:pt x="669" y="0"/>
                  </a:cubicBezTo>
                  <a:close/>
                  <a:moveTo>
                    <a:pt x="669" y="92"/>
                  </a:moveTo>
                  <a:cubicBezTo>
                    <a:pt x="988" y="92"/>
                    <a:pt x="1246" y="350"/>
                    <a:pt x="1246" y="669"/>
                  </a:cubicBezTo>
                  <a:cubicBezTo>
                    <a:pt x="1246" y="988"/>
                    <a:pt x="988" y="1246"/>
                    <a:pt x="669" y="1246"/>
                  </a:cubicBezTo>
                  <a:cubicBezTo>
                    <a:pt x="350" y="1246"/>
                    <a:pt x="92" y="988"/>
                    <a:pt x="92" y="669"/>
                  </a:cubicBezTo>
                  <a:cubicBezTo>
                    <a:pt x="92" y="350"/>
                    <a:pt x="350" y="92"/>
                    <a:pt x="669" y="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13" name="Freeform 7"/>
            <p:cNvSpPr/>
            <p:nvPr/>
          </p:nvSpPr>
          <p:spPr bwMode="auto">
            <a:xfrm>
              <a:off x="4978029" y="4324350"/>
              <a:ext cx="212725" cy="212725"/>
            </a:xfrm>
            <a:custGeom>
              <a:avLst/>
              <a:gdLst>
                <a:gd name="T0" fmla="*/ 0 w 142"/>
                <a:gd name="T1" fmla="*/ 72 h 142"/>
                <a:gd name="T2" fmla="*/ 0 w 142"/>
                <a:gd name="T3" fmla="*/ 70 h 142"/>
                <a:gd name="T4" fmla="*/ 71 w 142"/>
                <a:gd name="T5" fmla="*/ 0 h 142"/>
                <a:gd name="T6" fmla="*/ 71 w 142"/>
                <a:gd name="T7" fmla="*/ 0 h 142"/>
                <a:gd name="T8" fmla="*/ 142 w 142"/>
                <a:gd name="T9" fmla="*/ 70 h 142"/>
                <a:gd name="T10" fmla="*/ 142 w 142"/>
                <a:gd name="T11" fmla="*/ 72 h 142"/>
                <a:gd name="T12" fmla="*/ 71 w 142"/>
                <a:gd name="T13" fmla="*/ 142 h 142"/>
                <a:gd name="T14" fmla="*/ 71 w 142"/>
                <a:gd name="T15" fmla="*/ 142 h 142"/>
                <a:gd name="T16" fmla="*/ 0 w 142"/>
                <a:gd name="T17" fmla="*/ 72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2" h="142">
                  <a:moveTo>
                    <a:pt x="0" y="72"/>
                  </a:moveTo>
                  <a:cubicBezTo>
                    <a:pt x="0" y="70"/>
                    <a:pt x="0" y="70"/>
                    <a:pt x="0" y="70"/>
                  </a:cubicBezTo>
                  <a:cubicBezTo>
                    <a:pt x="0" y="32"/>
                    <a:pt x="32" y="0"/>
                    <a:pt x="71" y="0"/>
                  </a:cubicBezTo>
                  <a:cubicBezTo>
                    <a:pt x="71" y="0"/>
                    <a:pt x="71" y="0"/>
                    <a:pt x="71" y="0"/>
                  </a:cubicBezTo>
                  <a:cubicBezTo>
                    <a:pt x="110" y="0"/>
                    <a:pt x="142" y="32"/>
                    <a:pt x="142" y="70"/>
                  </a:cubicBezTo>
                  <a:cubicBezTo>
                    <a:pt x="142" y="72"/>
                    <a:pt x="142" y="72"/>
                    <a:pt x="142" y="72"/>
                  </a:cubicBezTo>
                  <a:cubicBezTo>
                    <a:pt x="142" y="110"/>
                    <a:pt x="110" y="142"/>
                    <a:pt x="71" y="142"/>
                  </a:cubicBezTo>
                  <a:cubicBezTo>
                    <a:pt x="71" y="142"/>
                    <a:pt x="71" y="142"/>
                    <a:pt x="71" y="142"/>
                  </a:cubicBezTo>
                  <a:cubicBezTo>
                    <a:pt x="32" y="142"/>
                    <a:pt x="0" y="110"/>
                    <a:pt x="0" y="7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14" name="Freeform 8"/>
            <p:cNvSpPr/>
            <p:nvPr/>
          </p:nvSpPr>
          <p:spPr bwMode="auto">
            <a:xfrm>
              <a:off x="5395542" y="4324350"/>
              <a:ext cx="211138" cy="212725"/>
            </a:xfrm>
            <a:custGeom>
              <a:avLst/>
              <a:gdLst>
                <a:gd name="T0" fmla="*/ 0 w 141"/>
                <a:gd name="T1" fmla="*/ 72 h 142"/>
                <a:gd name="T2" fmla="*/ 0 w 141"/>
                <a:gd name="T3" fmla="*/ 70 h 142"/>
                <a:gd name="T4" fmla="*/ 70 w 141"/>
                <a:gd name="T5" fmla="*/ 0 h 142"/>
                <a:gd name="T6" fmla="*/ 70 w 141"/>
                <a:gd name="T7" fmla="*/ 0 h 142"/>
                <a:gd name="T8" fmla="*/ 141 w 141"/>
                <a:gd name="T9" fmla="*/ 70 h 142"/>
                <a:gd name="T10" fmla="*/ 141 w 141"/>
                <a:gd name="T11" fmla="*/ 72 h 142"/>
                <a:gd name="T12" fmla="*/ 70 w 141"/>
                <a:gd name="T13" fmla="*/ 142 h 142"/>
                <a:gd name="T14" fmla="*/ 70 w 141"/>
                <a:gd name="T15" fmla="*/ 142 h 142"/>
                <a:gd name="T16" fmla="*/ 0 w 141"/>
                <a:gd name="T17" fmla="*/ 72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 h="142">
                  <a:moveTo>
                    <a:pt x="0" y="72"/>
                  </a:moveTo>
                  <a:cubicBezTo>
                    <a:pt x="0" y="70"/>
                    <a:pt x="0" y="70"/>
                    <a:pt x="0" y="70"/>
                  </a:cubicBezTo>
                  <a:cubicBezTo>
                    <a:pt x="0" y="32"/>
                    <a:pt x="31" y="0"/>
                    <a:pt x="70" y="0"/>
                  </a:cubicBezTo>
                  <a:cubicBezTo>
                    <a:pt x="70" y="0"/>
                    <a:pt x="70" y="0"/>
                    <a:pt x="70" y="0"/>
                  </a:cubicBezTo>
                  <a:cubicBezTo>
                    <a:pt x="109" y="0"/>
                    <a:pt x="141" y="32"/>
                    <a:pt x="141" y="70"/>
                  </a:cubicBezTo>
                  <a:cubicBezTo>
                    <a:pt x="141" y="72"/>
                    <a:pt x="141" y="72"/>
                    <a:pt x="141" y="72"/>
                  </a:cubicBezTo>
                  <a:cubicBezTo>
                    <a:pt x="141" y="110"/>
                    <a:pt x="109" y="142"/>
                    <a:pt x="70" y="142"/>
                  </a:cubicBezTo>
                  <a:cubicBezTo>
                    <a:pt x="70" y="142"/>
                    <a:pt x="70" y="142"/>
                    <a:pt x="70" y="142"/>
                  </a:cubicBezTo>
                  <a:cubicBezTo>
                    <a:pt x="31" y="142"/>
                    <a:pt x="0" y="110"/>
                    <a:pt x="0" y="7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15" name="Freeform 9"/>
            <p:cNvSpPr/>
            <p:nvPr/>
          </p:nvSpPr>
          <p:spPr bwMode="auto">
            <a:xfrm>
              <a:off x="5809879" y="4324350"/>
              <a:ext cx="211138" cy="212725"/>
            </a:xfrm>
            <a:custGeom>
              <a:avLst/>
              <a:gdLst>
                <a:gd name="T0" fmla="*/ 0 w 141"/>
                <a:gd name="T1" fmla="*/ 72 h 142"/>
                <a:gd name="T2" fmla="*/ 0 w 141"/>
                <a:gd name="T3" fmla="*/ 70 h 142"/>
                <a:gd name="T4" fmla="*/ 70 w 141"/>
                <a:gd name="T5" fmla="*/ 0 h 142"/>
                <a:gd name="T6" fmla="*/ 70 w 141"/>
                <a:gd name="T7" fmla="*/ 0 h 142"/>
                <a:gd name="T8" fmla="*/ 141 w 141"/>
                <a:gd name="T9" fmla="*/ 70 h 142"/>
                <a:gd name="T10" fmla="*/ 141 w 141"/>
                <a:gd name="T11" fmla="*/ 72 h 142"/>
                <a:gd name="T12" fmla="*/ 70 w 141"/>
                <a:gd name="T13" fmla="*/ 142 h 142"/>
                <a:gd name="T14" fmla="*/ 70 w 141"/>
                <a:gd name="T15" fmla="*/ 142 h 142"/>
                <a:gd name="T16" fmla="*/ 0 w 141"/>
                <a:gd name="T17" fmla="*/ 72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 h="142">
                  <a:moveTo>
                    <a:pt x="0" y="72"/>
                  </a:moveTo>
                  <a:cubicBezTo>
                    <a:pt x="0" y="70"/>
                    <a:pt x="0" y="70"/>
                    <a:pt x="0" y="70"/>
                  </a:cubicBezTo>
                  <a:cubicBezTo>
                    <a:pt x="0" y="32"/>
                    <a:pt x="32" y="0"/>
                    <a:pt x="70" y="0"/>
                  </a:cubicBezTo>
                  <a:cubicBezTo>
                    <a:pt x="70" y="0"/>
                    <a:pt x="70" y="0"/>
                    <a:pt x="70" y="0"/>
                  </a:cubicBezTo>
                  <a:cubicBezTo>
                    <a:pt x="109" y="0"/>
                    <a:pt x="141" y="32"/>
                    <a:pt x="141" y="70"/>
                  </a:cubicBezTo>
                  <a:cubicBezTo>
                    <a:pt x="141" y="72"/>
                    <a:pt x="141" y="72"/>
                    <a:pt x="141" y="72"/>
                  </a:cubicBezTo>
                  <a:cubicBezTo>
                    <a:pt x="141" y="110"/>
                    <a:pt x="109" y="142"/>
                    <a:pt x="70" y="142"/>
                  </a:cubicBezTo>
                  <a:cubicBezTo>
                    <a:pt x="70" y="142"/>
                    <a:pt x="70" y="142"/>
                    <a:pt x="70" y="142"/>
                  </a:cubicBezTo>
                  <a:cubicBezTo>
                    <a:pt x="32" y="142"/>
                    <a:pt x="0" y="110"/>
                    <a:pt x="0" y="7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a typeface="+mn-ea"/>
              </a:endParaRPr>
            </a:p>
          </p:txBody>
        </p:sp>
      </p:grpSp>
    </p:spTree>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6#本节概述和学习目标(可选)">
    <p:spTree>
      <p:nvGrpSpPr>
        <p:cNvPr id="1" name=""/>
        <p:cNvGrpSpPr/>
        <p:nvPr/>
      </p:nvGrpSpPr>
      <p:grpSpPr>
        <a:xfrm>
          <a:off x="0" y="0"/>
          <a:ext cx="0" cy="0"/>
          <a:chOff x="0" y="0"/>
          <a:chExt cx="0" cy="0"/>
        </a:xfrm>
      </p:grpSpPr>
      <p:sp>
        <p:nvSpPr>
          <p:cNvPr id="7" name="内容占位符 6"/>
          <p:cNvSpPr>
            <a:spLocks noGrp="1"/>
          </p:cNvSpPr>
          <p:nvPr>
            <p:ph sz="quarter" idx="10"/>
          </p:nvPr>
        </p:nvSpPr>
        <p:spPr>
          <a:xfrm>
            <a:off x="912285" y="1233487"/>
            <a:ext cx="10560049" cy="4680000"/>
          </a:xfrm>
        </p:spPr>
        <p:txBody>
          <a:bodyPr/>
          <a:lstStyle>
            <a:lvl1pPr algn="just">
              <a:defRPr>
                <a:latin typeface="+mn-ea"/>
                <a:ea typeface="+mn-ea"/>
                <a:cs typeface="Arial" panose="020B0604020202020204" pitchFamily="34" charset="0"/>
              </a:defRPr>
            </a:lvl1pPr>
            <a:lvl2pPr algn="just">
              <a:defRPr>
                <a:latin typeface="+mn-ea"/>
                <a:ea typeface="+mn-ea"/>
                <a:cs typeface="Arial" panose="020B0604020202020204" pitchFamily="34" charset="0"/>
              </a:defRPr>
            </a:lvl2pPr>
            <a:lvl3pPr algn="just">
              <a:defRPr>
                <a:latin typeface="+mn-ea"/>
                <a:ea typeface="+mn-ea"/>
                <a:cs typeface="Arial" panose="020B0604020202020204" pitchFamily="34" charset="0"/>
              </a:defRPr>
            </a:lvl3pPr>
            <a:lvl4pPr algn="just">
              <a:defRPr>
                <a:latin typeface="+mn-ea"/>
                <a:ea typeface="+mn-ea"/>
                <a:cs typeface="Arial" panose="020B0604020202020204" pitchFamily="34" charset="0"/>
              </a:defRPr>
            </a:lvl4pPr>
            <a:lvl5pPr algn="just">
              <a:defRPr>
                <a:latin typeface="+mn-ea"/>
                <a:ea typeface="+mn-ea"/>
                <a:cs typeface="Arial" panose="020B0604020202020204" pitchFamily="34" charset="0"/>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6" name="TextBox 10"/>
          <p:cNvSpPr txBox="1"/>
          <p:nvPr userDrawn="1"/>
        </p:nvSpPr>
        <p:spPr bwMode="auto">
          <a:xfrm>
            <a:off x="1595500" y="408779"/>
            <a:ext cx="9829738" cy="639559"/>
          </a:xfrm>
          <a:prstGeom prst="rect">
            <a:avLst/>
          </a:prstGeom>
          <a:noFill/>
          <a:ln w="9525">
            <a:noFill/>
            <a:miter lim="800000"/>
          </a:ln>
        </p:spPr>
        <p:txBody>
          <a:bodyPr wrap="square" lIns="99980" tIns="49987" rIns="99980" bIns="49987" rtlCol="0">
            <a:spAutoFit/>
          </a:bodyPr>
          <a:lstStyle/>
          <a:p>
            <a:pPr defTabSz="1001395" eaLnBrk="0" hangingPunct="0"/>
            <a:r>
              <a:rPr lang="zh-CN" altLang="en-US" sz="3500" b="1" dirty="0" smtClean="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rPr>
              <a:t>本节概述和学习目标</a:t>
            </a:r>
            <a:endParaRPr lang="zh-CN" altLang="en-US" sz="3500" b="1" dirty="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0"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11" name="组合 10"/>
          <p:cNvGrpSpPr/>
          <p:nvPr userDrawn="1"/>
        </p:nvGrpSpPr>
        <p:grpSpPr>
          <a:xfrm>
            <a:off x="587388" y="505779"/>
            <a:ext cx="374708" cy="445558"/>
            <a:chOff x="-1647825" y="2492375"/>
            <a:chExt cx="1947863" cy="2316163"/>
          </a:xfrm>
          <a:solidFill>
            <a:schemeClr val="bg1"/>
          </a:solidFill>
        </p:grpSpPr>
        <p:sp>
          <p:nvSpPr>
            <p:cNvPr id="12"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3"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Tree>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5#目录">
    <p:spTree>
      <p:nvGrpSpPr>
        <p:cNvPr id="1" name=""/>
        <p:cNvGrpSpPr/>
        <p:nvPr/>
      </p:nvGrpSpPr>
      <p:grpSpPr>
        <a:xfrm>
          <a:off x="0" y="0"/>
          <a:ext cx="0" cy="0"/>
          <a:chOff x="0" y="0"/>
          <a:chExt cx="0" cy="0"/>
        </a:xfrm>
      </p:grpSpPr>
      <p:sp>
        <p:nvSpPr>
          <p:cNvPr id="8" name="文本占位符 6"/>
          <p:cNvSpPr>
            <a:spLocks noGrp="1"/>
          </p:cNvSpPr>
          <p:nvPr>
            <p:ph type="body" sz="quarter" idx="10" hasCustomPrompt="1"/>
          </p:nvPr>
        </p:nvSpPr>
        <p:spPr>
          <a:xfrm>
            <a:off x="912283" y="1233487"/>
            <a:ext cx="10558800" cy="4680000"/>
          </a:xfrm>
        </p:spPr>
        <p:txBody>
          <a:bodyPr/>
          <a:lstStyle>
            <a:lvl1pPr marL="457200" marR="0" indent="-457200" algn="just" defTabSz="802005" rtl="0" eaLnBrk="1" fontAlgn="base" latinLnBrk="0" hangingPunct="1">
              <a:lnSpc>
                <a:spcPct val="140000"/>
              </a:lnSpc>
              <a:spcBef>
                <a:spcPct val="30000"/>
              </a:spcBef>
              <a:spcAft>
                <a:spcPct val="0"/>
              </a:spcAft>
              <a:buClr>
                <a:schemeClr val="tx1"/>
              </a:buClr>
              <a:buSzPct val="100000"/>
              <a:buFont typeface="+mj-lt"/>
              <a:buAutoNum type="arabicPeriod"/>
              <a:defRPr>
                <a:latin typeface="+mn-ea"/>
                <a:ea typeface="+mn-ea"/>
                <a:cs typeface="Arial" panose="020B0604020202020204" pitchFamily="34" charset="0"/>
              </a:defRPr>
            </a:lvl1pPr>
            <a:lvl2pPr>
              <a:buFont typeface="Wingdings" panose="05000000000000000000" pitchFamily="2" charset="2"/>
              <a:buChar char="p"/>
              <a:defRPr/>
            </a:lvl2pPr>
            <a:lvl3pPr>
              <a:defRPr/>
            </a:lvl3pPr>
            <a:lvl5pPr>
              <a:buNone/>
              <a:defRPr/>
            </a:lvl5pPr>
          </a:lstStyle>
          <a:p>
            <a:pPr marL="457200" indent="-457200">
              <a:buSzPct val="100000"/>
              <a:buFont typeface="+mj-lt"/>
              <a:buAutoNum type="arabicPeriod"/>
            </a:pPr>
            <a:r>
              <a:rPr lang="zh-CN" altLang="en-US" dirty="0"/>
              <a:t>一级目录一</a:t>
            </a:r>
            <a:endParaRPr lang="en-US" altLang="zh-CN" dirty="0"/>
          </a:p>
          <a:p>
            <a:pPr marL="457200" indent="-457200">
              <a:buSzPct val="100000"/>
              <a:buFont typeface="+mj-lt"/>
              <a:buAutoNum type="arabicPeriod"/>
            </a:pPr>
            <a:r>
              <a:rPr lang="zh-CN" altLang="en-US" dirty="0"/>
              <a:t>一级目录二</a:t>
            </a:r>
            <a:endParaRPr lang="en-US" altLang="zh-CN" dirty="0"/>
          </a:p>
          <a:p>
            <a:pPr marL="457200" indent="-457200">
              <a:buSzPct val="100000"/>
              <a:buFont typeface="+mj-lt"/>
              <a:buAutoNum type="arabicPeriod"/>
            </a:pPr>
            <a:r>
              <a:rPr lang="zh-CN" altLang="en-US" dirty="0"/>
              <a:t>一级目录三</a:t>
            </a:r>
            <a:endParaRPr lang="en-US" altLang="zh-CN" dirty="0"/>
          </a:p>
          <a:p>
            <a:pPr marL="457200" indent="-457200">
              <a:buSzPct val="100000"/>
              <a:buFont typeface="+mj-lt"/>
              <a:buAutoNum type="arabicPeriod"/>
            </a:pPr>
            <a:r>
              <a:rPr lang="zh-CN" altLang="en-US" dirty="0"/>
              <a:t>一级目录四</a:t>
            </a:r>
            <a:endParaRPr lang="en-US" altLang="zh-CN" dirty="0"/>
          </a:p>
          <a:p>
            <a:endParaRPr lang="zh-CN" altLang="en-US" dirty="0"/>
          </a:p>
        </p:txBody>
      </p:sp>
      <p:sp>
        <p:nvSpPr>
          <p:cNvPr id="6" name="TextBox 10"/>
          <p:cNvSpPr txBox="1"/>
          <p:nvPr userDrawn="1"/>
        </p:nvSpPr>
        <p:spPr bwMode="auto">
          <a:xfrm>
            <a:off x="1595500" y="408779"/>
            <a:ext cx="1665402" cy="639559"/>
          </a:xfrm>
          <a:prstGeom prst="rect">
            <a:avLst/>
          </a:prstGeom>
          <a:noFill/>
          <a:ln w="9525">
            <a:noFill/>
            <a:miter lim="800000"/>
          </a:ln>
        </p:spPr>
        <p:txBody>
          <a:bodyPr wrap="square" lIns="99980" tIns="49987" rIns="99980" bIns="49987" rtlCol="0">
            <a:spAutoFit/>
          </a:bodyPr>
          <a:lstStyle/>
          <a:p>
            <a:pPr defTabSz="1001395" eaLnBrk="0" hangingPunct="0"/>
            <a:r>
              <a:rPr lang="zh-CN" altLang="en-US" sz="3500" b="1" dirty="0" smtClean="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rPr>
              <a:t>目录</a:t>
            </a:r>
            <a:endParaRPr lang="zh-CN" altLang="en-US" sz="3500" b="1" dirty="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7"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9"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10" name="组合 9"/>
          <p:cNvGrpSpPr/>
          <p:nvPr userDrawn="1"/>
        </p:nvGrpSpPr>
        <p:grpSpPr>
          <a:xfrm>
            <a:off x="587388" y="515379"/>
            <a:ext cx="358335" cy="426359"/>
            <a:chOff x="3295650" y="230188"/>
            <a:chExt cx="936625" cy="1114426"/>
          </a:xfrm>
          <a:solidFill>
            <a:schemeClr val="bg1"/>
          </a:solidFill>
        </p:grpSpPr>
        <p:sp>
          <p:nvSpPr>
            <p:cNvPr id="11" name="Rectangle 16"/>
            <p:cNvSpPr>
              <a:spLocks noChangeArrowheads="1"/>
            </p:cNvSpPr>
            <p:nvPr/>
          </p:nvSpPr>
          <p:spPr bwMode="auto">
            <a:xfrm>
              <a:off x="3959225" y="876301"/>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3" name="Rectangle 17"/>
            <p:cNvSpPr>
              <a:spLocks noChangeArrowheads="1"/>
            </p:cNvSpPr>
            <p:nvPr/>
          </p:nvSpPr>
          <p:spPr bwMode="auto">
            <a:xfrm>
              <a:off x="3959225" y="777876"/>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4" name="Rectangle 18"/>
            <p:cNvSpPr>
              <a:spLocks noChangeArrowheads="1"/>
            </p:cNvSpPr>
            <p:nvPr/>
          </p:nvSpPr>
          <p:spPr bwMode="auto">
            <a:xfrm>
              <a:off x="3959225" y="677863"/>
              <a:ext cx="182563"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5" name="Rectangle 19"/>
            <p:cNvSpPr>
              <a:spLocks noChangeArrowheads="1"/>
            </p:cNvSpPr>
            <p:nvPr/>
          </p:nvSpPr>
          <p:spPr bwMode="auto">
            <a:xfrm>
              <a:off x="3959225" y="582613"/>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6" name="Rectangle 20"/>
            <p:cNvSpPr>
              <a:spLocks noChangeArrowheads="1"/>
            </p:cNvSpPr>
            <p:nvPr/>
          </p:nvSpPr>
          <p:spPr bwMode="auto">
            <a:xfrm>
              <a:off x="3676650" y="1101726"/>
              <a:ext cx="469900"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7" name="Rectangle 21"/>
            <p:cNvSpPr>
              <a:spLocks noChangeArrowheads="1"/>
            </p:cNvSpPr>
            <p:nvPr/>
          </p:nvSpPr>
          <p:spPr bwMode="auto">
            <a:xfrm>
              <a:off x="3676650" y="1198563"/>
              <a:ext cx="469900"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8" name="Freeform 22"/>
            <p:cNvSpPr/>
            <p:nvPr/>
          </p:nvSpPr>
          <p:spPr bwMode="auto">
            <a:xfrm>
              <a:off x="3590925" y="482601"/>
              <a:ext cx="641350" cy="862013"/>
            </a:xfrm>
            <a:custGeom>
              <a:avLst/>
              <a:gdLst>
                <a:gd name="T0" fmla="*/ 229 w 404"/>
                <a:gd name="T1" fmla="*/ 0 h 543"/>
                <a:gd name="T2" fmla="*/ 229 w 404"/>
                <a:gd name="T3" fmla="*/ 30 h 543"/>
                <a:gd name="T4" fmla="*/ 373 w 404"/>
                <a:gd name="T5" fmla="*/ 30 h 543"/>
                <a:gd name="T6" fmla="*/ 373 w 404"/>
                <a:gd name="T7" fmla="*/ 513 h 543"/>
                <a:gd name="T8" fmla="*/ 33 w 404"/>
                <a:gd name="T9" fmla="*/ 513 h 543"/>
                <a:gd name="T10" fmla="*/ 31 w 404"/>
                <a:gd name="T11" fmla="*/ 387 h 543"/>
                <a:gd name="T12" fmla="*/ 0 w 404"/>
                <a:gd name="T13" fmla="*/ 387 h 543"/>
                <a:gd name="T14" fmla="*/ 0 w 404"/>
                <a:gd name="T15" fmla="*/ 543 h 543"/>
                <a:gd name="T16" fmla="*/ 404 w 404"/>
                <a:gd name="T17" fmla="*/ 543 h 543"/>
                <a:gd name="T18" fmla="*/ 404 w 404"/>
                <a:gd name="T19" fmla="*/ 0 h 543"/>
                <a:gd name="T20" fmla="*/ 229 w 404"/>
                <a:gd name="T21" fmla="*/ 0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4" h="543">
                  <a:moveTo>
                    <a:pt x="229" y="0"/>
                  </a:moveTo>
                  <a:lnTo>
                    <a:pt x="229" y="30"/>
                  </a:lnTo>
                  <a:lnTo>
                    <a:pt x="373" y="30"/>
                  </a:lnTo>
                  <a:lnTo>
                    <a:pt x="373" y="513"/>
                  </a:lnTo>
                  <a:lnTo>
                    <a:pt x="33" y="513"/>
                  </a:lnTo>
                  <a:lnTo>
                    <a:pt x="31" y="387"/>
                  </a:lnTo>
                  <a:lnTo>
                    <a:pt x="0" y="387"/>
                  </a:lnTo>
                  <a:lnTo>
                    <a:pt x="0" y="543"/>
                  </a:lnTo>
                  <a:lnTo>
                    <a:pt x="404" y="543"/>
                  </a:lnTo>
                  <a:lnTo>
                    <a:pt x="404" y="0"/>
                  </a:lnTo>
                  <a:lnTo>
                    <a:pt x="229"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9" name="Rectangle 23"/>
            <p:cNvSpPr>
              <a:spLocks noChangeArrowheads="1"/>
            </p:cNvSpPr>
            <p:nvPr/>
          </p:nvSpPr>
          <p:spPr bwMode="auto">
            <a:xfrm>
              <a:off x="3959225" y="989013"/>
              <a:ext cx="182563"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0" name="Freeform 24"/>
            <p:cNvSpPr>
              <a:spLocks noEditPoints="1"/>
            </p:cNvSpPr>
            <p:nvPr/>
          </p:nvSpPr>
          <p:spPr bwMode="auto">
            <a:xfrm>
              <a:off x="3295650" y="230188"/>
              <a:ext cx="639763" cy="852488"/>
            </a:xfrm>
            <a:custGeom>
              <a:avLst/>
              <a:gdLst>
                <a:gd name="T0" fmla="*/ 403 w 403"/>
                <a:gd name="T1" fmla="*/ 0 h 537"/>
                <a:gd name="T2" fmla="*/ 0 w 403"/>
                <a:gd name="T3" fmla="*/ 0 h 537"/>
                <a:gd name="T4" fmla="*/ 0 w 403"/>
                <a:gd name="T5" fmla="*/ 447 h 537"/>
                <a:gd name="T6" fmla="*/ 92 w 403"/>
                <a:gd name="T7" fmla="*/ 537 h 537"/>
                <a:gd name="T8" fmla="*/ 403 w 403"/>
                <a:gd name="T9" fmla="*/ 537 h 537"/>
                <a:gd name="T10" fmla="*/ 403 w 403"/>
                <a:gd name="T11" fmla="*/ 0 h 537"/>
                <a:gd name="T12" fmla="*/ 373 w 403"/>
                <a:gd name="T13" fmla="*/ 508 h 537"/>
                <a:gd name="T14" fmla="*/ 108 w 403"/>
                <a:gd name="T15" fmla="*/ 508 h 537"/>
                <a:gd name="T16" fmla="*/ 108 w 403"/>
                <a:gd name="T17" fmla="*/ 433 h 537"/>
                <a:gd name="T18" fmla="*/ 30 w 403"/>
                <a:gd name="T19" fmla="*/ 433 h 537"/>
                <a:gd name="T20" fmla="*/ 30 w 403"/>
                <a:gd name="T21" fmla="*/ 31 h 537"/>
                <a:gd name="T22" fmla="*/ 373 w 403"/>
                <a:gd name="T23" fmla="*/ 31 h 537"/>
                <a:gd name="T24" fmla="*/ 373 w 403"/>
                <a:gd name="T25" fmla="*/ 508 h 5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3" h="537">
                  <a:moveTo>
                    <a:pt x="403" y="0"/>
                  </a:moveTo>
                  <a:lnTo>
                    <a:pt x="0" y="0"/>
                  </a:lnTo>
                  <a:lnTo>
                    <a:pt x="0" y="447"/>
                  </a:lnTo>
                  <a:lnTo>
                    <a:pt x="92" y="537"/>
                  </a:lnTo>
                  <a:lnTo>
                    <a:pt x="403" y="537"/>
                  </a:lnTo>
                  <a:lnTo>
                    <a:pt x="403" y="0"/>
                  </a:lnTo>
                  <a:close/>
                  <a:moveTo>
                    <a:pt x="373" y="508"/>
                  </a:moveTo>
                  <a:lnTo>
                    <a:pt x="108" y="508"/>
                  </a:lnTo>
                  <a:lnTo>
                    <a:pt x="108" y="433"/>
                  </a:lnTo>
                  <a:lnTo>
                    <a:pt x="30" y="433"/>
                  </a:lnTo>
                  <a:lnTo>
                    <a:pt x="30" y="31"/>
                  </a:lnTo>
                  <a:lnTo>
                    <a:pt x="373" y="31"/>
                  </a:lnTo>
                  <a:lnTo>
                    <a:pt x="373" y="50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1" name="Rectangle 25"/>
            <p:cNvSpPr>
              <a:spLocks noChangeArrowheads="1"/>
            </p:cNvSpPr>
            <p:nvPr/>
          </p:nvSpPr>
          <p:spPr bwMode="auto">
            <a:xfrm>
              <a:off x="3441700" y="376238"/>
              <a:ext cx="176213" cy="3238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2" name="Rectangle 26"/>
            <p:cNvSpPr>
              <a:spLocks noChangeArrowheads="1"/>
            </p:cNvSpPr>
            <p:nvPr/>
          </p:nvSpPr>
          <p:spPr bwMode="auto">
            <a:xfrm>
              <a:off x="3411538" y="755651"/>
              <a:ext cx="438150" cy="460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3" name="Rectangle 27"/>
            <p:cNvSpPr>
              <a:spLocks noChangeArrowheads="1"/>
            </p:cNvSpPr>
            <p:nvPr/>
          </p:nvSpPr>
          <p:spPr bwMode="auto">
            <a:xfrm>
              <a:off x="3670300" y="565151"/>
              <a:ext cx="179388"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4" name="Rectangle 28"/>
            <p:cNvSpPr>
              <a:spLocks noChangeArrowheads="1"/>
            </p:cNvSpPr>
            <p:nvPr/>
          </p:nvSpPr>
          <p:spPr bwMode="auto">
            <a:xfrm>
              <a:off x="3670300" y="658813"/>
              <a:ext cx="179388" cy="412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5" name="Rectangle 29"/>
            <p:cNvSpPr>
              <a:spLocks noChangeArrowheads="1"/>
            </p:cNvSpPr>
            <p:nvPr/>
          </p:nvSpPr>
          <p:spPr bwMode="auto">
            <a:xfrm>
              <a:off x="3670300" y="471488"/>
              <a:ext cx="179388"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6" name="Rectangle 30"/>
            <p:cNvSpPr>
              <a:spLocks noChangeArrowheads="1"/>
            </p:cNvSpPr>
            <p:nvPr/>
          </p:nvSpPr>
          <p:spPr bwMode="auto">
            <a:xfrm>
              <a:off x="3670300" y="376238"/>
              <a:ext cx="179388" cy="412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7" name="Rectangle 31"/>
            <p:cNvSpPr>
              <a:spLocks noChangeArrowheads="1"/>
            </p:cNvSpPr>
            <p:nvPr/>
          </p:nvSpPr>
          <p:spPr bwMode="auto">
            <a:xfrm>
              <a:off x="3411538" y="842963"/>
              <a:ext cx="438150"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29" name="Freeform 6"/>
          <p:cNvSpPr/>
          <p:nvPr userDrawn="1"/>
        </p:nvSpPr>
        <p:spPr bwMode="auto">
          <a:xfrm>
            <a:off x="3213039" y="296368"/>
            <a:ext cx="8978961" cy="864888"/>
          </a:xfrm>
          <a:custGeom>
            <a:avLst/>
            <a:gdLst>
              <a:gd name="T0" fmla="*/ 6409 w 6533"/>
              <a:gd name="T1" fmla="*/ 0 h 617"/>
              <a:gd name="T2" fmla="*/ 0 w 6533"/>
              <a:gd name="T3" fmla="*/ 0 h 617"/>
              <a:gd name="T4" fmla="*/ 126 w 6533"/>
              <a:gd name="T5" fmla="*/ 310 h 617"/>
              <a:gd name="T6" fmla="*/ 0 w 6533"/>
              <a:gd name="T7" fmla="*/ 617 h 617"/>
              <a:gd name="T8" fmla="*/ 6409 w 6533"/>
              <a:gd name="T9" fmla="*/ 617 h 617"/>
              <a:gd name="T10" fmla="*/ 6533 w 6533"/>
              <a:gd name="T11" fmla="*/ 310 h 617"/>
              <a:gd name="T12" fmla="*/ 6409 w 6533"/>
              <a:gd name="T13" fmla="*/ 0 h 617"/>
              <a:gd name="connsiteX0" fmla="*/ 9810 w 9810"/>
              <a:gd name="connsiteY0" fmla="*/ 0 h 10000"/>
              <a:gd name="connsiteX1" fmla="*/ 0 w 9810"/>
              <a:gd name="connsiteY1" fmla="*/ 0 h 10000"/>
              <a:gd name="connsiteX2" fmla="*/ 193 w 9810"/>
              <a:gd name="connsiteY2" fmla="*/ 5024 h 10000"/>
              <a:gd name="connsiteX3" fmla="*/ 0 w 9810"/>
              <a:gd name="connsiteY3" fmla="*/ 10000 h 10000"/>
              <a:gd name="connsiteX4" fmla="*/ 9810 w 9810"/>
              <a:gd name="connsiteY4" fmla="*/ 10000 h 10000"/>
              <a:gd name="connsiteX5" fmla="*/ 7589 w 9810"/>
              <a:gd name="connsiteY5" fmla="*/ 5574 h 10000"/>
              <a:gd name="connsiteX6" fmla="*/ 9810 w 9810"/>
              <a:gd name="connsiteY6" fmla="*/ 0 h 10000"/>
              <a:gd name="connsiteX0-1" fmla="*/ 7021 w 10000"/>
              <a:gd name="connsiteY0-2" fmla="*/ 0 h 10000"/>
              <a:gd name="connsiteX1-3" fmla="*/ 0 w 10000"/>
              <a:gd name="connsiteY1-4" fmla="*/ 0 h 10000"/>
              <a:gd name="connsiteX2-5" fmla="*/ 197 w 10000"/>
              <a:gd name="connsiteY2-6" fmla="*/ 5024 h 10000"/>
              <a:gd name="connsiteX3-7" fmla="*/ 0 w 10000"/>
              <a:gd name="connsiteY3-8" fmla="*/ 10000 h 10000"/>
              <a:gd name="connsiteX4-9" fmla="*/ 10000 w 10000"/>
              <a:gd name="connsiteY4-10" fmla="*/ 10000 h 10000"/>
              <a:gd name="connsiteX5-11" fmla="*/ 7736 w 10000"/>
              <a:gd name="connsiteY5-12" fmla="*/ 5574 h 10000"/>
              <a:gd name="connsiteX6-13" fmla="*/ 7021 w 10000"/>
              <a:gd name="connsiteY6-14" fmla="*/ 0 h 10000"/>
              <a:gd name="connsiteX0-15" fmla="*/ 7021 w 7736"/>
              <a:gd name="connsiteY0-16" fmla="*/ 0 h 10038"/>
              <a:gd name="connsiteX1-17" fmla="*/ 0 w 7736"/>
              <a:gd name="connsiteY1-18" fmla="*/ 0 h 10038"/>
              <a:gd name="connsiteX2-19" fmla="*/ 197 w 7736"/>
              <a:gd name="connsiteY2-20" fmla="*/ 5024 h 10038"/>
              <a:gd name="connsiteX3-21" fmla="*/ 0 w 7736"/>
              <a:gd name="connsiteY3-22" fmla="*/ 10000 h 10038"/>
              <a:gd name="connsiteX4-23" fmla="*/ 7017 w 7736"/>
              <a:gd name="connsiteY4-24" fmla="*/ 10038 h 10038"/>
              <a:gd name="connsiteX5-25" fmla="*/ 7736 w 7736"/>
              <a:gd name="connsiteY5-26" fmla="*/ 5574 h 10038"/>
              <a:gd name="connsiteX6-27" fmla="*/ 7021 w 7736"/>
              <a:gd name="connsiteY6-28" fmla="*/ 0 h 10038"/>
              <a:gd name="connsiteX0-29" fmla="*/ 9076 w 9316"/>
              <a:gd name="connsiteY0-30" fmla="*/ 0 h 10000"/>
              <a:gd name="connsiteX1-31" fmla="*/ 0 w 9316"/>
              <a:gd name="connsiteY1-32" fmla="*/ 0 h 10000"/>
              <a:gd name="connsiteX2-33" fmla="*/ 255 w 9316"/>
              <a:gd name="connsiteY2-34" fmla="*/ 5005 h 10000"/>
              <a:gd name="connsiteX3-35" fmla="*/ 0 w 9316"/>
              <a:gd name="connsiteY3-36" fmla="*/ 9962 h 10000"/>
              <a:gd name="connsiteX4-37" fmla="*/ 9071 w 9316"/>
              <a:gd name="connsiteY4-38" fmla="*/ 10000 h 10000"/>
              <a:gd name="connsiteX5-39" fmla="*/ 9316 w 9316"/>
              <a:gd name="connsiteY5-40" fmla="*/ 5668 h 10000"/>
              <a:gd name="connsiteX6-41" fmla="*/ 9076 w 9316"/>
              <a:gd name="connsiteY6-42" fmla="*/ 0 h 10000"/>
              <a:gd name="connsiteX0-43" fmla="*/ 9742 w 10000"/>
              <a:gd name="connsiteY0-44" fmla="*/ 0 h 10000"/>
              <a:gd name="connsiteX1-45" fmla="*/ 0 w 10000"/>
              <a:gd name="connsiteY1-46" fmla="*/ 0 h 10000"/>
              <a:gd name="connsiteX2-47" fmla="*/ 274 w 10000"/>
              <a:gd name="connsiteY2-48" fmla="*/ 5005 h 10000"/>
              <a:gd name="connsiteX3-49" fmla="*/ 0 w 10000"/>
              <a:gd name="connsiteY3-50" fmla="*/ 9962 h 10000"/>
              <a:gd name="connsiteX4-51" fmla="*/ 9737 w 10000"/>
              <a:gd name="connsiteY4-52" fmla="*/ 10000 h 10000"/>
              <a:gd name="connsiteX5-53" fmla="*/ 10000 w 10000"/>
              <a:gd name="connsiteY5-54" fmla="*/ 5668 h 10000"/>
              <a:gd name="connsiteX6-55" fmla="*/ 9742 w 10000"/>
              <a:gd name="connsiteY6-56" fmla="*/ 0 h 10000"/>
              <a:gd name="connsiteX0-57" fmla="*/ 9742 w 9877"/>
              <a:gd name="connsiteY0-58" fmla="*/ 0 h 10000"/>
              <a:gd name="connsiteX1-59" fmla="*/ 0 w 9877"/>
              <a:gd name="connsiteY1-60" fmla="*/ 0 h 10000"/>
              <a:gd name="connsiteX2-61" fmla="*/ 274 w 9877"/>
              <a:gd name="connsiteY2-62" fmla="*/ 5005 h 10000"/>
              <a:gd name="connsiteX3-63" fmla="*/ 0 w 9877"/>
              <a:gd name="connsiteY3-64" fmla="*/ 9962 h 10000"/>
              <a:gd name="connsiteX4-65" fmla="*/ 9737 w 9877"/>
              <a:gd name="connsiteY4-66" fmla="*/ 10000 h 10000"/>
              <a:gd name="connsiteX5-67" fmla="*/ 9738 w 9877"/>
              <a:gd name="connsiteY5-68" fmla="*/ 5783 h 10000"/>
              <a:gd name="connsiteX6-69" fmla="*/ 9742 w 9877"/>
              <a:gd name="connsiteY6-70" fmla="*/ 0 h 10000"/>
              <a:gd name="connsiteX0-71" fmla="*/ 9863 w 9991"/>
              <a:gd name="connsiteY0-72" fmla="*/ 0 h 10000"/>
              <a:gd name="connsiteX1-73" fmla="*/ 0 w 9991"/>
              <a:gd name="connsiteY1-74" fmla="*/ 0 h 10000"/>
              <a:gd name="connsiteX2-75" fmla="*/ 277 w 9991"/>
              <a:gd name="connsiteY2-76" fmla="*/ 5005 h 10000"/>
              <a:gd name="connsiteX3-77" fmla="*/ 0 w 9991"/>
              <a:gd name="connsiteY3-78" fmla="*/ 9962 h 10000"/>
              <a:gd name="connsiteX4-79" fmla="*/ 9858 w 9991"/>
              <a:gd name="connsiteY4-80" fmla="*/ 10000 h 10000"/>
              <a:gd name="connsiteX5-81" fmla="*/ 9817 w 9991"/>
              <a:gd name="connsiteY5-82" fmla="*/ 5783 h 10000"/>
              <a:gd name="connsiteX6-83" fmla="*/ 9863 w 9991"/>
              <a:gd name="connsiteY6-84" fmla="*/ 0 h 10000"/>
              <a:gd name="connsiteX0-85" fmla="*/ 9872 w 10014"/>
              <a:gd name="connsiteY0-86" fmla="*/ 0 h 10000"/>
              <a:gd name="connsiteX1-87" fmla="*/ 0 w 10014"/>
              <a:gd name="connsiteY1-88" fmla="*/ 0 h 10000"/>
              <a:gd name="connsiteX2-89" fmla="*/ 277 w 10014"/>
              <a:gd name="connsiteY2-90" fmla="*/ 5005 h 10000"/>
              <a:gd name="connsiteX3-91" fmla="*/ 0 w 10014"/>
              <a:gd name="connsiteY3-92" fmla="*/ 9962 h 10000"/>
              <a:gd name="connsiteX4-93" fmla="*/ 9867 w 10014"/>
              <a:gd name="connsiteY4-94" fmla="*/ 10000 h 10000"/>
              <a:gd name="connsiteX5-95" fmla="*/ 9890 w 10014"/>
              <a:gd name="connsiteY5-96" fmla="*/ 5745 h 10000"/>
              <a:gd name="connsiteX6-97" fmla="*/ 9872 w 10014"/>
              <a:gd name="connsiteY6-98" fmla="*/ 0 h 10000"/>
              <a:gd name="connsiteX0-99" fmla="*/ 9872 w 10030"/>
              <a:gd name="connsiteY0-100" fmla="*/ 0 h 10000"/>
              <a:gd name="connsiteX1-101" fmla="*/ 0 w 10030"/>
              <a:gd name="connsiteY1-102" fmla="*/ 0 h 10000"/>
              <a:gd name="connsiteX2-103" fmla="*/ 277 w 10030"/>
              <a:gd name="connsiteY2-104" fmla="*/ 5005 h 10000"/>
              <a:gd name="connsiteX3-105" fmla="*/ 0 w 10030"/>
              <a:gd name="connsiteY3-106" fmla="*/ 9962 h 10000"/>
              <a:gd name="connsiteX4-107" fmla="*/ 9867 w 10030"/>
              <a:gd name="connsiteY4-108" fmla="*/ 10000 h 10000"/>
              <a:gd name="connsiteX5-109" fmla="*/ 9890 w 10030"/>
              <a:gd name="connsiteY5-110" fmla="*/ 5745 h 10000"/>
              <a:gd name="connsiteX6-111" fmla="*/ 9872 w 10030"/>
              <a:gd name="connsiteY6-112" fmla="*/ 0 h 10000"/>
              <a:gd name="connsiteX0-113" fmla="*/ 9872 w 9921"/>
              <a:gd name="connsiteY0-114" fmla="*/ 0 h 10000"/>
              <a:gd name="connsiteX1-115" fmla="*/ 0 w 9921"/>
              <a:gd name="connsiteY1-116" fmla="*/ 0 h 10000"/>
              <a:gd name="connsiteX2-117" fmla="*/ 277 w 9921"/>
              <a:gd name="connsiteY2-118" fmla="*/ 5005 h 10000"/>
              <a:gd name="connsiteX3-119" fmla="*/ 0 w 9921"/>
              <a:gd name="connsiteY3-120" fmla="*/ 9962 h 10000"/>
              <a:gd name="connsiteX4-121" fmla="*/ 9867 w 9921"/>
              <a:gd name="connsiteY4-122" fmla="*/ 10000 h 10000"/>
              <a:gd name="connsiteX5-123" fmla="*/ 9890 w 9921"/>
              <a:gd name="connsiteY5-124" fmla="*/ 5745 h 10000"/>
              <a:gd name="connsiteX6-125" fmla="*/ 9872 w 9921"/>
              <a:gd name="connsiteY6-126" fmla="*/ 0 h 10000"/>
              <a:gd name="connsiteX0-127" fmla="*/ 9951 w 9974"/>
              <a:gd name="connsiteY0-128" fmla="*/ 0 h 10000"/>
              <a:gd name="connsiteX1-129" fmla="*/ 0 w 9974"/>
              <a:gd name="connsiteY1-130" fmla="*/ 0 h 10000"/>
              <a:gd name="connsiteX2-131" fmla="*/ 279 w 9974"/>
              <a:gd name="connsiteY2-132" fmla="*/ 5005 h 10000"/>
              <a:gd name="connsiteX3-133" fmla="*/ 0 w 9974"/>
              <a:gd name="connsiteY3-134" fmla="*/ 9962 h 10000"/>
              <a:gd name="connsiteX4-135" fmla="*/ 9946 w 9974"/>
              <a:gd name="connsiteY4-136" fmla="*/ 10000 h 10000"/>
              <a:gd name="connsiteX5-137" fmla="*/ 9969 w 9974"/>
              <a:gd name="connsiteY5-138" fmla="*/ 5745 h 10000"/>
              <a:gd name="connsiteX6-139" fmla="*/ 9951 w 9974"/>
              <a:gd name="connsiteY6-140" fmla="*/ 0 h 10000"/>
              <a:gd name="connsiteX0-141" fmla="*/ 9977 w 10001"/>
              <a:gd name="connsiteY0-142" fmla="*/ 0 h 10000"/>
              <a:gd name="connsiteX1-143" fmla="*/ 0 w 10001"/>
              <a:gd name="connsiteY1-144" fmla="*/ 0 h 10000"/>
              <a:gd name="connsiteX2-145" fmla="*/ 280 w 10001"/>
              <a:gd name="connsiteY2-146" fmla="*/ 5005 h 10000"/>
              <a:gd name="connsiteX3-147" fmla="*/ 0 w 10001"/>
              <a:gd name="connsiteY3-148" fmla="*/ 9962 h 10000"/>
              <a:gd name="connsiteX4-149" fmla="*/ 9972 w 10001"/>
              <a:gd name="connsiteY4-150" fmla="*/ 10000 h 10000"/>
              <a:gd name="connsiteX5-151" fmla="*/ 9995 w 10001"/>
              <a:gd name="connsiteY5-152" fmla="*/ 5745 h 10000"/>
              <a:gd name="connsiteX6-153" fmla="*/ 9977 w 10001"/>
              <a:gd name="connsiteY6-154" fmla="*/ 0 h 10000"/>
              <a:gd name="connsiteX0-155" fmla="*/ 9977 w 10001"/>
              <a:gd name="connsiteY0-156" fmla="*/ 0 h 10000"/>
              <a:gd name="connsiteX1-157" fmla="*/ 0 w 10001"/>
              <a:gd name="connsiteY1-158" fmla="*/ 0 h 10000"/>
              <a:gd name="connsiteX2-159" fmla="*/ 280 w 10001"/>
              <a:gd name="connsiteY2-160" fmla="*/ 5005 h 10000"/>
              <a:gd name="connsiteX3-161" fmla="*/ 0 w 10001"/>
              <a:gd name="connsiteY3-162" fmla="*/ 9962 h 10000"/>
              <a:gd name="connsiteX4-163" fmla="*/ 9972 w 10001"/>
              <a:gd name="connsiteY4-164" fmla="*/ 10000 h 10000"/>
              <a:gd name="connsiteX5-165" fmla="*/ 9995 w 10001"/>
              <a:gd name="connsiteY5-166" fmla="*/ 5745 h 10000"/>
              <a:gd name="connsiteX6-167" fmla="*/ 9977 w 10001"/>
              <a:gd name="connsiteY6-168" fmla="*/ 0 h 10000"/>
              <a:gd name="connsiteX0-169" fmla="*/ 9977 w 10001"/>
              <a:gd name="connsiteY0-170" fmla="*/ 0 h 10000"/>
              <a:gd name="connsiteX1-171" fmla="*/ 0 w 10001"/>
              <a:gd name="connsiteY1-172" fmla="*/ 0 h 10000"/>
              <a:gd name="connsiteX2-173" fmla="*/ 280 w 10001"/>
              <a:gd name="connsiteY2-174" fmla="*/ 5005 h 10000"/>
              <a:gd name="connsiteX3-175" fmla="*/ 0 w 10001"/>
              <a:gd name="connsiteY3-176" fmla="*/ 9962 h 10000"/>
              <a:gd name="connsiteX4-177" fmla="*/ 9972 w 10001"/>
              <a:gd name="connsiteY4-178" fmla="*/ 10000 h 10000"/>
              <a:gd name="connsiteX5-179" fmla="*/ 9995 w 10001"/>
              <a:gd name="connsiteY5-180" fmla="*/ 5745 h 10000"/>
              <a:gd name="connsiteX6-181" fmla="*/ 9977 w 10001"/>
              <a:gd name="connsiteY6-182" fmla="*/ 0 h 10000"/>
              <a:gd name="connsiteX0-183" fmla="*/ 9977 w 9995"/>
              <a:gd name="connsiteY0-184" fmla="*/ 0 h 10000"/>
              <a:gd name="connsiteX1-185" fmla="*/ 0 w 9995"/>
              <a:gd name="connsiteY1-186" fmla="*/ 0 h 10000"/>
              <a:gd name="connsiteX2-187" fmla="*/ 280 w 9995"/>
              <a:gd name="connsiteY2-188" fmla="*/ 5005 h 10000"/>
              <a:gd name="connsiteX3-189" fmla="*/ 0 w 9995"/>
              <a:gd name="connsiteY3-190" fmla="*/ 9962 h 10000"/>
              <a:gd name="connsiteX4-191" fmla="*/ 9972 w 9995"/>
              <a:gd name="connsiteY4-192" fmla="*/ 10000 h 10000"/>
              <a:gd name="connsiteX5-193" fmla="*/ 9995 w 9995"/>
              <a:gd name="connsiteY5-194" fmla="*/ 5745 h 10000"/>
              <a:gd name="connsiteX6-195" fmla="*/ 9977 w 9995"/>
              <a:gd name="connsiteY6-196" fmla="*/ 0 h 10000"/>
              <a:gd name="connsiteX0-197" fmla="*/ 9999 w 10000"/>
              <a:gd name="connsiteY0-198" fmla="*/ 0 h 10000"/>
              <a:gd name="connsiteX1-199" fmla="*/ 0 w 10000"/>
              <a:gd name="connsiteY1-200" fmla="*/ 0 h 10000"/>
              <a:gd name="connsiteX2-201" fmla="*/ 280 w 10000"/>
              <a:gd name="connsiteY2-202" fmla="*/ 5005 h 10000"/>
              <a:gd name="connsiteX3-203" fmla="*/ 0 w 10000"/>
              <a:gd name="connsiteY3-204" fmla="*/ 9962 h 10000"/>
              <a:gd name="connsiteX4-205" fmla="*/ 9977 w 10000"/>
              <a:gd name="connsiteY4-206" fmla="*/ 10000 h 10000"/>
              <a:gd name="connsiteX5-207" fmla="*/ 10000 w 10000"/>
              <a:gd name="connsiteY5-208" fmla="*/ 5745 h 10000"/>
              <a:gd name="connsiteX6-209" fmla="*/ 9999 w 10000"/>
              <a:gd name="connsiteY6-210" fmla="*/ 0 h 10000"/>
              <a:gd name="connsiteX0-211" fmla="*/ 9999 w 10004"/>
              <a:gd name="connsiteY0-212" fmla="*/ 0 h 10000"/>
              <a:gd name="connsiteX1-213" fmla="*/ 0 w 10004"/>
              <a:gd name="connsiteY1-214" fmla="*/ 0 h 10000"/>
              <a:gd name="connsiteX2-215" fmla="*/ 280 w 10004"/>
              <a:gd name="connsiteY2-216" fmla="*/ 5005 h 10000"/>
              <a:gd name="connsiteX3-217" fmla="*/ 0 w 10004"/>
              <a:gd name="connsiteY3-218" fmla="*/ 9962 h 10000"/>
              <a:gd name="connsiteX4-219" fmla="*/ 10000 w 10004"/>
              <a:gd name="connsiteY4-220" fmla="*/ 10000 h 10000"/>
              <a:gd name="connsiteX5-221" fmla="*/ 10000 w 10004"/>
              <a:gd name="connsiteY5-222" fmla="*/ 5745 h 10000"/>
              <a:gd name="connsiteX6-223" fmla="*/ 9999 w 10004"/>
              <a:gd name="connsiteY6-224" fmla="*/ 0 h 10000"/>
              <a:gd name="connsiteX0-225" fmla="*/ 9999 w 10000"/>
              <a:gd name="connsiteY0-226" fmla="*/ 0 h 10000"/>
              <a:gd name="connsiteX1-227" fmla="*/ 0 w 10000"/>
              <a:gd name="connsiteY1-228" fmla="*/ 0 h 10000"/>
              <a:gd name="connsiteX2-229" fmla="*/ 280 w 10000"/>
              <a:gd name="connsiteY2-230" fmla="*/ 5005 h 10000"/>
              <a:gd name="connsiteX3-231" fmla="*/ 0 w 10000"/>
              <a:gd name="connsiteY3-232" fmla="*/ 9962 h 10000"/>
              <a:gd name="connsiteX4-233" fmla="*/ 10000 w 10000"/>
              <a:gd name="connsiteY4-234" fmla="*/ 10000 h 10000"/>
              <a:gd name="connsiteX5-235" fmla="*/ 10000 w 10000"/>
              <a:gd name="connsiteY5-236" fmla="*/ 5745 h 10000"/>
              <a:gd name="connsiteX6-237" fmla="*/ 9999 w 10000"/>
              <a:gd name="connsiteY6-238" fmla="*/ 0 h 10000"/>
              <a:gd name="connsiteX0-239" fmla="*/ 14796 w 14796"/>
              <a:gd name="connsiteY0-240" fmla="*/ 0 h 10000"/>
              <a:gd name="connsiteX1-241" fmla="*/ 0 w 14796"/>
              <a:gd name="connsiteY1-242" fmla="*/ 0 h 10000"/>
              <a:gd name="connsiteX2-243" fmla="*/ 280 w 14796"/>
              <a:gd name="connsiteY2-244" fmla="*/ 5005 h 10000"/>
              <a:gd name="connsiteX3-245" fmla="*/ 0 w 14796"/>
              <a:gd name="connsiteY3-246" fmla="*/ 9962 h 10000"/>
              <a:gd name="connsiteX4-247" fmla="*/ 10000 w 14796"/>
              <a:gd name="connsiteY4-248" fmla="*/ 10000 h 10000"/>
              <a:gd name="connsiteX5-249" fmla="*/ 10000 w 14796"/>
              <a:gd name="connsiteY5-250" fmla="*/ 5745 h 10000"/>
              <a:gd name="connsiteX6-251" fmla="*/ 14796 w 14796"/>
              <a:gd name="connsiteY6-252" fmla="*/ 0 h 10000"/>
              <a:gd name="connsiteX0-253" fmla="*/ 14796 w 14796"/>
              <a:gd name="connsiteY0-254" fmla="*/ 0 h 9968"/>
              <a:gd name="connsiteX1-255" fmla="*/ 0 w 14796"/>
              <a:gd name="connsiteY1-256" fmla="*/ 0 h 9968"/>
              <a:gd name="connsiteX2-257" fmla="*/ 280 w 14796"/>
              <a:gd name="connsiteY2-258" fmla="*/ 5005 h 9968"/>
              <a:gd name="connsiteX3-259" fmla="*/ 0 w 14796"/>
              <a:gd name="connsiteY3-260" fmla="*/ 9962 h 9968"/>
              <a:gd name="connsiteX4-261" fmla="*/ 14788 w 14796"/>
              <a:gd name="connsiteY4-262" fmla="*/ 9968 h 9968"/>
              <a:gd name="connsiteX5-263" fmla="*/ 10000 w 14796"/>
              <a:gd name="connsiteY5-264" fmla="*/ 5745 h 9968"/>
              <a:gd name="connsiteX6-265" fmla="*/ 14796 w 14796"/>
              <a:gd name="connsiteY6-266" fmla="*/ 0 h 9968"/>
              <a:gd name="connsiteX0-267" fmla="*/ 10000 w 10000"/>
              <a:gd name="connsiteY0-268" fmla="*/ 0 h 10000"/>
              <a:gd name="connsiteX1-269" fmla="*/ 0 w 10000"/>
              <a:gd name="connsiteY1-270" fmla="*/ 0 h 10000"/>
              <a:gd name="connsiteX2-271" fmla="*/ 189 w 10000"/>
              <a:gd name="connsiteY2-272" fmla="*/ 5021 h 10000"/>
              <a:gd name="connsiteX3-273" fmla="*/ 0 w 10000"/>
              <a:gd name="connsiteY3-274" fmla="*/ 9994 h 10000"/>
              <a:gd name="connsiteX4-275" fmla="*/ 9995 w 10000"/>
              <a:gd name="connsiteY4-276" fmla="*/ 10000 h 10000"/>
              <a:gd name="connsiteX5-277" fmla="*/ 9998 w 10000"/>
              <a:gd name="connsiteY5-278" fmla="*/ 6152 h 10000"/>
              <a:gd name="connsiteX6-279" fmla="*/ 10000 w 10000"/>
              <a:gd name="connsiteY6-280" fmla="*/ 0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0000" h="10000">
                <a:moveTo>
                  <a:pt x="10000" y="0"/>
                </a:moveTo>
                <a:lnTo>
                  <a:pt x="0" y="0"/>
                </a:lnTo>
                <a:cubicBezTo>
                  <a:pt x="62" y="1674"/>
                  <a:pt x="124" y="3347"/>
                  <a:pt x="189" y="5021"/>
                </a:cubicBezTo>
                <a:cubicBezTo>
                  <a:pt x="124" y="6679"/>
                  <a:pt x="62" y="8336"/>
                  <a:pt x="0" y="9994"/>
                </a:cubicBezTo>
                <a:lnTo>
                  <a:pt x="9995" y="10000"/>
                </a:lnTo>
                <a:cubicBezTo>
                  <a:pt x="9993" y="8184"/>
                  <a:pt x="9998" y="8051"/>
                  <a:pt x="9998" y="6152"/>
                </a:cubicBezTo>
                <a:cubicBezTo>
                  <a:pt x="9996" y="3296"/>
                  <a:pt x="10001" y="2674"/>
                  <a:pt x="10000" y="0"/>
                </a:cubicBez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30" name="Freeform 11"/>
          <p:cNvSpPr/>
          <p:nvPr userDrawn="1"/>
        </p:nvSpPr>
        <p:spPr bwMode="auto">
          <a:xfrm>
            <a:off x="310766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8#仅标题">
    <p:spTree>
      <p:nvGrpSpPr>
        <p:cNvPr id="1" name=""/>
        <p:cNvGrpSpPr/>
        <p:nvPr/>
      </p:nvGrpSpPr>
      <p:grpSpPr>
        <a:xfrm>
          <a:off x="0" y="0"/>
          <a:ext cx="0" cy="0"/>
          <a:chOff x="0" y="0"/>
          <a:chExt cx="0" cy="0"/>
        </a:xfrm>
      </p:grpSpPr>
      <p:sp>
        <p:nvSpPr>
          <p:cNvPr id="10"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1"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2" name="Freeform 12"/>
          <p:cNvSpPr>
            <a:spLocks noEditPoints="1"/>
          </p:cNvSpPr>
          <p:nvPr userDrawn="1"/>
        </p:nvSpPr>
        <p:spPr bwMode="auto">
          <a:xfrm>
            <a:off x="479376" y="474075"/>
            <a:ext cx="508162" cy="508967"/>
          </a:xfrm>
          <a:custGeom>
            <a:avLst/>
            <a:gdLst>
              <a:gd name="T0" fmla="*/ 1433 w 2867"/>
              <a:gd name="T1" fmla="*/ 0 h 2867"/>
              <a:gd name="T2" fmla="*/ 0 w 2867"/>
              <a:gd name="T3" fmla="*/ 1433 h 2867"/>
              <a:gd name="T4" fmla="*/ 1433 w 2867"/>
              <a:gd name="T5" fmla="*/ 2867 h 2867"/>
              <a:gd name="T6" fmla="*/ 2867 w 2867"/>
              <a:gd name="T7" fmla="*/ 1433 h 2867"/>
              <a:gd name="T8" fmla="*/ 1433 w 2867"/>
              <a:gd name="T9" fmla="*/ 0 h 2867"/>
              <a:gd name="T10" fmla="*/ 1433 w 2867"/>
              <a:gd name="T11" fmla="*/ 2662 h 2867"/>
              <a:gd name="T12" fmla="*/ 205 w 2867"/>
              <a:gd name="T13" fmla="*/ 1433 h 2867"/>
              <a:gd name="T14" fmla="*/ 1433 w 2867"/>
              <a:gd name="T15" fmla="*/ 205 h 2867"/>
              <a:gd name="T16" fmla="*/ 2662 w 2867"/>
              <a:gd name="T17" fmla="*/ 1433 h 2867"/>
              <a:gd name="T18" fmla="*/ 1433 w 2867"/>
              <a:gd name="T19" fmla="*/ 2662 h 2867"/>
              <a:gd name="T20" fmla="*/ 2336 w 2867"/>
              <a:gd name="T21" fmla="*/ 2066 h 2867"/>
              <a:gd name="T22" fmla="*/ 523 w 2867"/>
              <a:gd name="T23" fmla="*/ 2066 h 2867"/>
              <a:gd name="T24" fmla="*/ 976 w 2867"/>
              <a:gd name="T25" fmla="*/ 1432 h 2867"/>
              <a:gd name="T26" fmla="*/ 1255 w 2867"/>
              <a:gd name="T27" fmla="*/ 1810 h 2867"/>
              <a:gd name="T28" fmla="*/ 1792 w 2867"/>
              <a:gd name="T29" fmla="*/ 1069 h 2867"/>
              <a:gd name="T30" fmla="*/ 2336 w 2867"/>
              <a:gd name="T31" fmla="*/ 2066 h 2867"/>
              <a:gd name="T32" fmla="*/ 704 w 2867"/>
              <a:gd name="T33" fmla="*/ 978 h 2867"/>
              <a:gd name="T34" fmla="*/ 886 w 2867"/>
              <a:gd name="T35" fmla="*/ 797 h 2867"/>
              <a:gd name="T36" fmla="*/ 1067 w 2867"/>
              <a:gd name="T37" fmla="*/ 978 h 2867"/>
              <a:gd name="T38" fmla="*/ 886 w 2867"/>
              <a:gd name="T39" fmla="*/ 1160 h 2867"/>
              <a:gd name="T40" fmla="*/ 704 w 2867"/>
              <a:gd name="T41" fmla="*/ 978 h 2867"/>
              <a:gd name="T42" fmla="*/ 704 w 2867"/>
              <a:gd name="T43" fmla="*/ 978 h 2867"/>
              <a:gd name="T44" fmla="*/ 704 w 2867"/>
              <a:gd name="T45" fmla="*/ 978 h 2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67" h="2867">
                <a:moveTo>
                  <a:pt x="1433" y="0"/>
                </a:moveTo>
                <a:cubicBezTo>
                  <a:pt x="643" y="0"/>
                  <a:pt x="0" y="643"/>
                  <a:pt x="0" y="1433"/>
                </a:cubicBezTo>
                <a:cubicBezTo>
                  <a:pt x="0" y="2224"/>
                  <a:pt x="643" y="2867"/>
                  <a:pt x="1433" y="2867"/>
                </a:cubicBezTo>
                <a:cubicBezTo>
                  <a:pt x="2224" y="2867"/>
                  <a:pt x="2867" y="2224"/>
                  <a:pt x="2867" y="1433"/>
                </a:cubicBezTo>
                <a:cubicBezTo>
                  <a:pt x="2867" y="643"/>
                  <a:pt x="2224" y="0"/>
                  <a:pt x="1433" y="0"/>
                </a:cubicBezTo>
                <a:close/>
                <a:moveTo>
                  <a:pt x="1433" y="2662"/>
                </a:moveTo>
                <a:cubicBezTo>
                  <a:pt x="756" y="2662"/>
                  <a:pt x="205" y="2111"/>
                  <a:pt x="205" y="1433"/>
                </a:cubicBezTo>
                <a:cubicBezTo>
                  <a:pt x="205" y="756"/>
                  <a:pt x="756" y="205"/>
                  <a:pt x="1433" y="205"/>
                </a:cubicBezTo>
                <a:cubicBezTo>
                  <a:pt x="2111" y="205"/>
                  <a:pt x="2662" y="756"/>
                  <a:pt x="2662" y="1433"/>
                </a:cubicBezTo>
                <a:cubicBezTo>
                  <a:pt x="2662" y="2111"/>
                  <a:pt x="2111" y="2662"/>
                  <a:pt x="1433" y="2662"/>
                </a:cubicBezTo>
                <a:close/>
                <a:moveTo>
                  <a:pt x="2336" y="2066"/>
                </a:moveTo>
                <a:cubicBezTo>
                  <a:pt x="523" y="2066"/>
                  <a:pt x="523" y="2066"/>
                  <a:pt x="523" y="2066"/>
                </a:cubicBezTo>
                <a:cubicBezTo>
                  <a:pt x="976" y="1432"/>
                  <a:pt x="976" y="1432"/>
                  <a:pt x="976" y="1432"/>
                </a:cubicBezTo>
                <a:cubicBezTo>
                  <a:pt x="1255" y="1810"/>
                  <a:pt x="1255" y="1810"/>
                  <a:pt x="1255" y="1810"/>
                </a:cubicBezTo>
                <a:cubicBezTo>
                  <a:pt x="1792" y="1069"/>
                  <a:pt x="1792" y="1069"/>
                  <a:pt x="1792" y="1069"/>
                </a:cubicBezTo>
                <a:lnTo>
                  <a:pt x="2336" y="2066"/>
                </a:lnTo>
                <a:close/>
                <a:moveTo>
                  <a:pt x="704" y="978"/>
                </a:moveTo>
                <a:cubicBezTo>
                  <a:pt x="704" y="878"/>
                  <a:pt x="786" y="797"/>
                  <a:pt x="886" y="797"/>
                </a:cubicBezTo>
                <a:cubicBezTo>
                  <a:pt x="986" y="797"/>
                  <a:pt x="1067" y="878"/>
                  <a:pt x="1067" y="978"/>
                </a:cubicBezTo>
                <a:cubicBezTo>
                  <a:pt x="1067" y="1079"/>
                  <a:pt x="986" y="1160"/>
                  <a:pt x="886" y="1160"/>
                </a:cubicBezTo>
                <a:cubicBezTo>
                  <a:pt x="786" y="1160"/>
                  <a:pt x="704" y="1079"/>
                  <a:pt x="704" y="978"/>
                </a:cubicBezTo>
                <a:close/>
                <a:moveTo>
                  <a:pt x="704" y="978"/>
                </a:moveTo>
                <a:cubicBezTo>
                  <a:pt x="704" y="978"/>
                  <a:pt x="704" y="978"/>
                  <a:pt x="704" y="978"/>
                </a:cubicBezTo>
              </a:path>
            </a:pathLst>
          </a:custGeom>
          <a:solidFill>
            <a:schemeClr val="bg1"/>
          </a:solidFill>
          <a:ln>
            <a:noFill/>
          </a:ln>
        </p:spPr>
        <p:txBody>
          <a:bodyPr vert="horz" wrap="square" lIns="91440" tIns="45720" rIns="91440" bIns="45720" numCol="1" anchor="t" anchorCtr="0" compatLnSpc="1"/>
          <a:lstStyle/>
          <a:p>
            <a:endParaRPr lang="zh-CN" altLang="en-US">
              <a:solidFill>
                <a:srgbClr val="000000"/>
              </a:solidFill>
            </a:endParaRPr>
          </a:p>
        </p:txBody>
      </p:sp>
      <p:sp>
        <p:nvSpPr>
          <p:cNvPr id="6"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Tree>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8#仅标题">
    <p:spTree>
      <p:nvGrpSpPr>
        <p:cNvPr id="1" name=""/>
        <p:cNvGrpSpPr/>
        <p:nvPr/>
      </p:nvGrpSpPr>
      <p:grpSpPr>
        <a:xfrm>
          <a:off x="0" y="0"/>
          <a:ext cx="0" cy="0"/>
          <a:chOff x="0" y="0"/>
          <a:chExt cx="0" cy="0"/>
        </a:xfrm>
      </p:grpSpPr>
      <p:sp>
        <p:nvSpPr>
          <p:cNvPr id="10"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1"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2" name="Freeform 12"/>
          <p:cNvSpPr>
            <a:spLocks noEditPoints="1"/>
          </p:cNvSpPr>
          <p:nvPr userDrawn="1"/>
        </p:nvSpPr>
        <p:spPr bwMode="auto">
          <a:xfrm>
            <a:off x="479376" y="474075"/>
            <a:ext cx="508162" cy="508967"/>
          </a:xfrm>
          <a:custGeom>
            <a:avLst/>
            <a:gdLst>
              <a:gd name="T0" fmla="*/ 1433 w 2867"/>
              <a:gd name="T1" fmla="*/ 0 h 2867"/>
              <a:gd name="T2" fmla="*/ 0 w 2867"/>
              <a:gd name="T3" fmla="*/ 1433 h 2867"/>
              <a:gd name="T4" fmla="*/ 1433 w 2867"/>
              <a:gd name="T5" fmla="*/ 2867 h 2867"/>
              <a:gd name="T6" fmla="*/ 2867 w 2867"/>
              <a:gd name="T7" fmla="*/ 1433 h 2867"/>
              <a:gd name="T8" fmla="*/ 1433 w 2867"/>
              <a:gd name="T9" fmla="*/ 0 h 2867"/>
              <a:gd name="T10" fmla="*/ 1433 w 2867"/>
              <a:gd name="T11" fmla="*/ 2662 h 2867"/>
              <a:gd name="T12" fmla="*/ 205 w 2867"/>
              <a:gd name="T13" fmla="*/ 1433 h 2867"/>
              <a:gd name="T14" fmla="*/ 1433 w 2867"/>
              <a:gd name="T15" fmla="*/ 205 h 2867"/>
              <a:gd name="T16" fmla="*/ 2662 w 2867"/>
              <a:gd name="T17" fmla="*/ 1433 h 2867"/>
              <a:gd name="T18" fmla="*/ 1433 w 2867"/>
              <a:gd name="T19" fmla="*/ 2662 h 2867"/>
              <a:gd name="T20" fmla="*/ 2336 w 2867"/>
              <a:gd name="T21" fmla="*/ 2066 h 2867"/>
              <a:gd name="T22" fmla="*/ 523 w 2867"/>
              <a:gd name="T23" fmla="*/ 2066 h 2867"/>
              <a:gd name="T24" fmla="*/ 976 w 2867"/>
              <a:gd name="T25" fmla="*/ 1432 h 2867"/>
              <a:gd name="T26" fmla="*/ 1255 w 2867"/>
              <a:gd name="T27" fmla="*/ 1810 h 2867"/>
              <a:gd name="T28" fmla="*/ 1792 w 2867"/>
              <a:gd name="T29" fmla="*/ 1069 h 2867"/>
              <a:gd name="T30" fmla="*/ 2336 w 2867"/>
              <a:gd name="T31" fmla="*/ 2066 h 2867"/>
              <a:gd name="T32" fmla="*/ 704 w 2867"/>
              <a:gd name="T33" fmla="*/ 978 h 2867"/>
              <a:gd name="T34" fmla="*/ 886 w 2867"/>
              <a:gd name="T35" fmla="*/ 797 h 2867"/>
              <a:gd name="T36" fmla="*/ 1067 w 2867"/>
              <a:gd name="T37" fmla="*/ 978 h 2867"/>
              <a:gd name="T38" fmla="*/ 886 w 2867"/>
              <a:gd name="T39" fmla="*/ 1160 h 2867"/>
              <a:gd name="T40" fmla="*/ 704 w 2867"/>
              <a:gd name="T41" fmla="*/ 978 h 2867"/>
              <a:gd name="T42" fmla="*/ 704 w 2867"/>
              <a:gd name="T43" fmla="*/ 978 h 2867"/>
              <a:gd name="T44" fmla="*/ 704 w 2867"/>
              <a:gd name="T45" fmla="*/ 978 h 2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67" h="2867">
                <a:moveTo>
                  <a:pt x="1433" y="0"/>
                </a:moveTo>
                <a:cubicBezTo>
                  <a:pt x="643" y="0"/>
                  <a:pt x="0" y="643"/>
                  <a:pt x="0" y="1433"/>
                </a:cubicBezTo>
                <a:cubicBezTo>
                  <a:pt x="0" y="2224"/>
                  <a:pt x="643" y="2867"/>
                  <a:pt x="1433" y="2867"/>
                </a:cubicBezTo>
                <a:cubicBezTo>
                  <a:pt x="2224" y="2867"/>
                  <a:pt x="2867" y="2224"/>
                  <a:pt x="2867" y="1433"/>
                </a:cubicBezTo>
                <a:cubicBezTo>
                  <a:pt x="2867" y="643"/>
                  <a:pt x="2224" y="0"/>
                  <a:pt x="1433" y="0"/>
                </a:cubicBezTo>
                <a:close/>
                <a:moveTo>
                  <a:pt x="1433" y="2662"/>
                </a:moveTo>
                <a:cubicBezTo>
                  <a:pt x="756" y="2662"/>
                  <a:pt x="205" y="2111"/>
                  <a:pt x="205" y="1433"/>
                </a:cubicBezTo>
                <a:cubicBezTo>
                  <a:pt x="205" y="756"/>
                  <a:pt x="756" y="205"/>
                  <a:pt x="1433" y="205"/>
                </a:cubicBezTo>
                <a:cubicBezTo>
                  <a:pt x="2111" y="205"/>
                  <a:pt x="2662" y="756"/>
                  <a:pt x="2662" y="1433"/>
                </a:cubicBezTo>
                <a:cubicBezTo>
                  <a:pt x="2662" y="2111"/>
                  <a:pt x="2111" y="2662"/>
                  <a:pt x="1433" y="2662"/>
                </a:cubicBezTo>
                <a:close/>
                <a:moveTo>
                  <a:pt x="2336" y="2066"/>
                </a:moveTo>
                <a:cubicBezTo>
                  <a:pt x="523" y="2066"/>
                  <a:pt x="523" y="2066"/>
                  <a:pt x="523" y="2066"/>
                </a:cubicBezTo>
                <a:cubicBezTo>
                  <a:pt x="976" y="1432"/>
                  <a:pt x="976" y="1432"/>
                  <a:pt x="976" y="1432"/>
                </a:cubicBezTo>
                <a:cubicBezTo>
                  <a:pt x="1255" y="1810"/>
                  <a:pt x="1255" y="1810"/>
                  <a:pt x="1255" y="1810"/>
                </a:cubicBezTo>
                <a:cubicBezTo>
                  <a:pt x="1792" y="1069"/>
                  <a:pt x="1792" y="1069"/>
                  <a:pt x="1792" y="1069"/>
                </a:cubicBezTo>
                <a:lnTo>
                  <a:pt x="2336" y="2066"/>
                </a:lnTo>
                <a:close/>
                <a:moveTo>
                  <a:pt x="704" y="978"/>
                </a:moveTo>
                <a:cubicBezTo>
                  <a:pt x="704" y="878"/>
                  <a:pt x="786" y="797"/>
                  <a:pt x="886" y="797"/>
                </a:cubicBezTo>
                <a:cubicBezTo>
                  <a:pt x="986" y="797"/>
                  <a:pt x="1067" y="878"/>
                  <a:pt x="1067" y="978"/>
                </a:cubicBezTo>
                <a:cubicBezTo>
                  <a:pt x="1067" y="1079"/>
                  <a:pt x="986" y="1160"/>
                  <a:pt x="886" y="1160"/>
                </a:cubicBezTo>
                <a:cubicBezTo>
                  <a:pt x="786" y="1160"/>
                  <a:pt x="704" y="1079"/>
                  <a:pt x="704" y="978"/>
                </a:cubicBezTo>
                <a:close/>
                <a:moveTo>
                  <a:pt x="704" y="978"/>
                </a:moveTo>
                <a:cubicBezTo>
                  <a:pt x="704" y="978"/>
                  <a:pt x="704" y="978"/>
                  <a:pt x="704" y="978"/>
                </a:cubicBezTo>
              </a:path>
            </a:pathLst>
          </a:custGeom>
          <a:solidFill>
            <a:schemeClr val="bg1"/>
          </a:solidFill>
          <a:ln>
            <a:noFill/>
          </a:ln>
        </p:spPr>
        <p:txBody>
          <a:bodyPr vert="horz" wrap="square" lIns="91440" tIns="45720" rIns="91440" bIns="45720" numCol="1" anchor="t" anchorCtr="0" compatLnSpc="1"/>
          <a:lstStyle/>
          <a:p>
            <a:endParaRPr lang="zh-CN" altLang="en-US">
              <a:solidFill>
                <a:srgbClr val="000000"/>
              </a:solidFill>
            </a:endParaRPr>
          </a:p>
        </p:txBody>
      </p:sp>
      <p:sp>
        <p:nvSpPr>
          <p:cNvPr id="6"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Tree>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8#仅标题">
    <p:spTree>
      <p:nvGrpSpPr>
        <p:cNvPr id="1" name=""/>
        <p:cNvGrpSpPr/>
        <p:nvPr/>
      </p:nvGrpSpPr>
      <p:grpSpPr>
        <a:xfrm>
          <a:off x="0" y="0"/>
          <a:ext cx="0" cy="0"/>
          <a:chOff x="0" y="0"/>
          <a:chExt cx="0" cy="0"/>
        </a:xfrm>
      </p:grpSpPr>
      <p:sp>
        <p:nvSpPr>
          <p:cNvPr id="10"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1"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2" name="Freeform 12"/>
          <p:cNvSpPr>
            <a:spLocks noEditPoints="1"/>
          </p:cNvSpPr>
          <p:nvPr userDrawn="1"/>
        </p:nvSpPr>
        <p:spPr bwMode="auto">
          <a:xfrm>
            <a:off x="479376" y="474075"/>
            <a:ext cx="508162" cy="508967"/>
          </a:xfrm>
          <a:custGeom>
            <a:avLst/>
            <a:gdLst>
              <a:gd name="T0" fmla="*/ 1433 w 2867"/>
              <a:gd name="T1" fmla="*/ 0 h 2867"/>
              <a:gd name="T2" fmla="*/ 0 w 2867"/>
              <a:gd name="T3" fmla="*/ 1433 h 2867"/>
              <a:gd name="T4" fmla="*/ 1433 w 2867"/>
              <a:gd name="T5" fmla="*/ 2867 h 2867"/>
              <a:gd name="T6" fmla="*/ 2867 w 2867"/>
              <a:gd name="T7" fmla="*/ 1433 h 2867"/>
              <a:gd name="T8" fmla="*/ 1433 w 2867"/>
              <a:gd name="T9" fmla="*/ 0 h 2867"/>
              <a:gd name="T10" fmla="*/ 1433 w 2867"/>
              <a:gd name="T11" fmla="*/ 2662 h 2867"/>
              <a:gd name="T12" fmla="*/ 205 w 2867"/>
              <a:gd name="T13" fmla="*/ 1433 h 2867"/>
              <a:gd name="T14" fmla="*/ 1433 w 2867"/>
              <a:gd name="T15" fmla="*/ 205 h 2867"/>
              <a:gd name="T16" fmla="*/ 2662 w 2867"/>
              <a:gd name="T17" fmla="*/ 1433 h 2867"/>
              <a:gd name="T18" fmla="*/ 1433 w 2867"/>
              <a:gd name="T19" fmla="*/ 2662 h 2867"/>
              <a:gd name="T20" fmla="*/ 2336 w 2867"/>
              <a:gd name="T21" fmla="*/ 2066 h 2867"/>
              <a:gd name="T22" fmla="*/ 523 w 2867"/>
              <a:gd name="T23" fmla="*/ 2066 h 2867"/>
              <a:gd name="T24" fmla="*/ 976 w 2867"/>
              <a:gd name="T25" fmla="*/ 1432 h 2867"/>
              <a:gd name="T26" fmla="*/ 1255 w 2867"/>
              <a:gd name="T27" fmla="*/ 1810 h 2867"/>
              <a:gd name="T28" fmla="*/ 1792 w 2867"/>
              <a:gd name="T29" fmla="*/ 1069 h 2867"/>
              <a:gd name="T30" fmla="*/ 2336 w 2867"/>
              <a:gd name="T31" fmla="*/ 2066 h 2867"/>
              <a:gd name="T32" fmla="*/ 704 w 2867"/>
              <a:gd name="T33" fmla="*/ 978 h 2867"/>
              <a:gd name="T34" fmla="*/ 886 w 2867"/>
              <a:gd name="T35" fmla="*/ 797 h 2867"/>
              <a:gd name="T36" fmla="*/ 1067 w 2867"/>
              <a:gd name="T37" fmla="*/ 978 h 2867"/>
              <a:gd name="T38" fmla="*/ 886 w 2867"/>
              <a:gd name="T39" fmla="*/ 1160 h 2867"/>
              <a:gd name="T40" fmla="*/ 704 w 2867"/>
              <a:gd name="T41" fmla="*/ 978 h 2867"/>
              <a:gd name="T42" fmla="*/ 704 w 2867"/>
              <a:gd name="T43" fmla="*/ 978 h 2867"/>
              <a:gd name="T44" fmla="*/ 704 w 2867"/>
              <a:gd name="T45" fmla="*/ 978 h 2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67" h="2867">
                <a:moveTo>
                  <a:pt x="1433" y="0"/>
                </a:moveTo>
                <a:cubicBezTo>
                  <a:pt x="643" y="0"/>
                  <a:pt x="0" y="643"/>
                  <a:pt x="0" y="1433"/>
                </a:cubicBezTo>
                <a:cubicBezTo>
                  <a:pt x="0" y="2224"/>
                  <a:pt x="643" y="2867"/>
                  <a:pt x="1433" y="2867"/>
                </a:cubicBezTo>
                <a:cubicBezTo>
                  <a:pt x="2224" y="2867"/>
                  <a:pt x="2867" y="2224"/>
                  <a:pt x="2867" y="1433"/>
                </a:cubicBezTo>
                <a:cubicBezTo>
                  <a:pt x="2867" y="643"/>
                  <a:pt x="2224" y="0"/>
                  <a:pt x="1433" y="0"/>
                </a:cubicBezTo>
                <a:close/>
                <a:moveTo>
                  <a:pt x="1433" y="2662"/>
                </a:moveTo>
                <a:cubicBezTo>
                  <a:pt x="756" y="2662"/>
                  <a:pt x="205" y="2111"/>
                  <a:pt x="205" y="1433"/>
                </a:cubicBezTo>
                <a:cubicBezTo>
                  <a:pt x="205" y="756"/>
                  <a:pt x="756" y="205"/>
                  <a:pt x="1433" y="205"/>
                </a:cubicBezTo>
                <a:cubicBezTo>
                  <a:pt x="2111" y="205"/>
                  <a:pt x="2662" y="756"/>
                  <a:pt x="2662" y="1433"/>
                </a:cubicBezTo>
                <a:cubicBezTo>
                  <a:pt x="2662" y="2111"/>
                  <a:pt x="2111" y="2662"/>
                  <a:pt x="1433" y="2662"/>
                </a:cubicBezTo>
                <a:close/>
                <a:moveTo>
                  <a:pt x="2336" y="2066"/>
                </a:moveTo>
                <a:cubicBezTo>
                  <a:pt x="523" y="2066"/>
                  <a:pt x="523" y="2066"/>
                  <a:pt x="523" y="2066"/>
                </a:cubicBezTo>
                <a:cubicBezTo>
                  <a:pt x="976" y="1432"/>
                  <a:pt x="976" y="1432"/>
                  <a:pt x="976" y="1432"/>
                </a:cubicBezTo>
                <a:cubicBezTo>
                  <a:pt x="1255" y="1810"/>
                  <a:pt x="1255" y="1810"/>
                  <a:pt x="1255" y="1810"/>
                </a:cubicBezTo>
                <a:cubicBezTo>
                  <a:pt x="1792" y="1069"/>
                  <a:pt x="1792" y="1069"/>
                  <a:pt x="1792" y="1069"/>
                </a:cubicBezTo>
                <a:lnTo>
                  <a:pt x="2336" y="2066"/>
                </a:lnTo>
                <a:close/>
                <a:moveTo>
                  <a:pt x="704" y="978"/>
                </a:moveTo>
                <a:cubicBezTo>
                  <a:pt x="704" y="878"/>
                  <a:pt x="786" y="797"/>
                  <a:pt x="886" y="797"/>
                </a:cubicBezTo>
                <a:cubicBezTo>
                  <a:pt x="986" y="797"/>
                  <a:pt x="1067" y="878"/>
                  <a:pt x="1067" y="978"/>
                </a:cubicBezTo>
                <a:cubicBezTo>
                  <a:pt x="1067" y="1079"/>
                  <a:pt x="986" y="1160"/>
                  <a:pt x="886" y="1160"/>
                </a:cubicBezTo>
                <a:cubicBezTo>
                  <a:pt x="786" y="1160"/>
                  <a:pt x="704" y="1079"/>
                  <a:pt x="704" y="978"/>
                </a:cubicBezTo>
                <a:close/>
                <a:moveTo>
                  <a:pt x="704" y="978"/>
                </a:moveTo>
                <a:cubicBezTo>
                  <a:pt x="704" y="978"/>
                  <a:pt x="704" y="978"/>
                  <a:pt x="704" y="978"/>
                </a:cubicBezTo>
              </a:path>
            </a:pathLst>
          </a:custGeom>
          <a:solidFill>
            <a:schemeClr val="bg1"/>
          </a:solidFill>
          <a:ln>
            <a:noFill/>
          </a:ln>
        </p:spPr>
        <p:txBody>
          <a:bodyPr vert="horz" wrap="square" lIns="91440" tIns="45720" rIns="91440" bIns="45720" numCol="1" anchor="t" anchorCtr="0" compatLnSpc="1"/>
          <a:lstStyle/>
          <a:p>
            <a:endParaRPr lang="zh-CN" altLang="en-US">
              <a:solidFill>
                <a:srgbClr val="000000"/>
              </a:solidFill>
            </a:endParaRPr>
          </a:p>
        </p:txBody>
      </p:sp>
      <p:sp>
        <p:nvSpPr>
          <p:cNvPr id="6"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Tree>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8#仅标题">
    <p:spTree>
      <p:nvGrpSpPr>
        <p:cNvPr id="1" name=""/>
        <p:cNvGrpSpPr/>
        <p:nvPr/>
      </p:nvGrpSpPr>
      <p:grpSpPr>
        <a:xfrm>
          <a:off x="0" y="0"/>
          <a:ext cx="0" cy="0"/>
          <a:chOff x="0" y="0"/>
          <a:chExt cx="0" cy="0"/>
        </a:xfrm>
      </p:grpSpPr>
      <p:sp>
        <p:nvSpPr>
          <p:cNvPr id="10"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1"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2" name="Freeform 12"/>
          <p:cNvSpPr>
            <a:spLocks noEditPoints="1"/>
          </p:cNvSpPr>
          <p:nvPr userDrawn="1"/>
        </p:nvSpPr>
        <p:spPr bwMode="auto">
          <a:xfrm>
            <a:off x="479376" y="474075"/>
            <a:ext cx="508162" cy="508967"/>
          </a:xfrm>
          <a:custGeom>
            <a:avLst/>
            <a:gdLst>
              <a:gd name="T0" fmla="*/ 1433 w 2867"/>
              <a:gd name="T1" fmla="*/ 0 h 2867"/>
              <a:gd name="T2" fmla="*/ 0 w 2867"/>
              <a:gd name="T3" fmla="*/ 1433 h 2867"/>
              <a:gd name="T4" fmla="*/ 1433 w 2867"/>
              <a:gd name="T5" fmla="*/ 2867 h 2867"/>
              <a:gd name="T6" fmla="*/ 2867 w 2867"/>
              <a:gd name="T7" fmla="*/ 1433 h 2867"/>
              <a:gd name="T8" fmla="*/ 1433 w 2867"/>
              <a:gd name="T9" fmla="*/ 0 h 2867"/>
              <a:gd name="T10" fmla="*/ 1433 w 2867"/>
              <a:gd name="T11" fmla="*/ 2662 h 2867"/>
              <a:gd name="T12" fmla="*/ 205 w 2867"/>
              <a:gd name="T13" fmla="*/ 1433 h 2867"/>
              <a:gd name="T14" fmla="*/ 1433 w 2867"/>
              <a:gd name="T15" fmla="*/ 205 h 2867"/>
              <a:gd name="T16" fmla="*/ 2662 w 2867"/>
              <a:gd name="T17" fmla="*/ 1433 h 2867"/>
              <a:gd name="T18" fmla="*/ 1433 w 2867"/>
              <a:gd name="T19" fmla="*/ 2662 h 2867"/>
              <a:gd name="T20" fmla="*/ 2336 w 2867"/>
              <a:gd name="T21" fmla="*/ 2066 h 2867"/>
              <a:gd name="T22" fmla="*/ 523 w 2867"/>
              <a:gd name="T23" fmla="*/ 2066 h 2867"/>
              <a:gd name="T24" fmla="*/ 976 w 2867"/>
              <a:gd name="T25" fmla="*/ 1432 h 2867"/>
              <a:gd name="T26" fmla="*/ 1255 w 2867"/>
              <a:gd name="T27" fmla="*/ 1810 h 2867"/>
              <a:gd name="T28" fmla="*/ 1792 w 2867"/>
              <a:gd name="T29" fmla="*/ 1069 h 2867"/>
              <a:gd name="T30" fmla="*/ 2336 w 2867"/>
              <a:gd name="T31" fmla="*/ 2066 h 2867"/>
              <a:gd name="T32" fmla="*/ 704 w 2867"/>
              <a:gd name="T33" fmla="*/ 978 h 2867"/>
              <a:gd name="T34" fmla="*/ 886 w 2867"/>
              <a:gd name="T35" fmla="*/ 797 h 2867"/>
              <a:gd name="T36" fmla="*/ 1067 w 2867"/>
              <a:gd name="T37" fmla="*/ 978 h 2867"/>
              <a:gd name="T38" fmla="*/ 886 w 2867"/>
              <a:gd name="T39" fmla="*/ 1160 h 2867"/>
              <a:gd name="T40" fmla="*/ 704 w 2867"/>
              <a:gd name="T41" fmla="*/ 978 h 2867"/>
              <a:gd name="T42" fmla="*/ 704 w 2867"/>
              <a:gd name="T43" fmla="*/ 978 h 2867"/>
              <a:gd name="T44" fmla="*/ 704 w 2867"/>
              <a:gd name="T45" fmla="*/ 978 h 2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67" h="2867">
                <a:moveTo>
                  <a:pt x="1433" y="0"/>
                </a:moveTo>
                <a:cubicBezTo>
                  <a:pt x="643" y="0"/>
                  <a:pt x="0" y="643"/>
                  <a:pt x="0" y="1433"/>
                </a:cubicBezTo>
                <a:cubicBezTo>
                  <a:pt x="0" y="2224"/>
                  <a:pt x="643" y="2867"/>
                  <a:pt x="1433" y="2867"/>
                </a:cubicBezTo>
                <a:cubicBezTo>
                  <a:pt x="2224" y="2867"/>
                  <a:pt x="2867" y="2224"/>
                  <a:pt x="2867" y="1433"/>
                </a:cubicBezTo>
                <a:cubicBezTo>
                  <a:pt x="2867" y="643"/>
                  <a:pt x="2224" y="0"/>
                  <a:pt x="1433" y="0"/>
                </a:cubicBezTo>
                <a:close/>
                <a:moveTo>
                  <a:pt x="1433" y="2662"/>
                </a:moveTo>
                <a:cubicBezTo>
                  <a:pt x="756" y="2662"/>
                  <a:pt x="205" y="2111"/>
                  <a:pt x="205" y="1433"/>
                </a:cubicBezTo>
                <a:cubicBezTo>
                  <a:pt x="205" y="756"/>
                  <a:pt x="756" y="205"/>
                  <a:pt x="1433" y="205"/>
                </a:cubicBezTo>
                <a:cubicBezTo>
                  <a:pt x="2111" y="205"/>
                  <a:pt x="2662" y="756"/>
                  <a:pt x="2662" y="1433"/>
                </a:cubicBezTo>
                <a:cubicBezTo>
                  <a:pt x="2662" y="2111"/>
                  <a:pt x="2111" y="2662"/>
                  <a:pt x="1433" y="2662"/>
                </a:cubicBezTo>
                <a:close/>
                <a:moveTo>
                  <a:pt x="2336" y="2066"/>
                </a:moveTo>
                <a:cubicBezTo>
                  <a:pt x="523" y="2066"/>
                  <a:pt x="523" y="2066"/>
                  <a:pt x="523" y="2066"/>
                </a:cubicBezTo>
                <a:cubicBezTo>
                  <a:pt x="976" y="1432"/>
                  <a:pt x="976" y="1432"/>
                  <a:pt x="976" y="1432"/>
                </a:cubicBezTo>
                <a:cubicBezTo>
                  <a:pt x="1255" y="1810"/>
                  <a:pt x="1255" y="1810"/>
                  <a:pt x="1255" y="1810"/>
                </a:cubicBezTo>
                <a:cubicBezTo>
                  <a:pt x="1792" y="1069"/>
                  <a:pt x="1792" y="1069"/>
                  <a:pt x="1792" y="1069"/>
                </a:cubicBezTo>
                <a:lnTo>
                  <a:pt x="2336" y="2066"/>
                </a:lnTo>
                <a:close/>
                <a:moveTo>
                  <a:pt x="704" y="978"/>
                </a:moveTo>
                <a:cubicBezTo>
                  <a:pt x="704" y="878"/>
                  <a:pt x="786" y="797"/>
                  <a:pt x="886" y="797"/>
                </a:cubicBezTo>
                <a:cubicBezTo>
                  <a:pt x="986" y="797"/>
                  <a:pt x="1067" y="878"/>
                  <a:pt x="1067" y="978"/>
                </a:cubicBezTo>
                <a:cubicBezTo>
                  <a:pt x="1067" y="1079"/>
                  <a:pt x="986" y="1160"/>
                  <a:pt x="886" y="1160"/>
                </a:cubicBezTo>
                <a:cubicBezTo>
                  <a:pt x="786" y="1160"/>
                  <a:pt x="704" y="1079"/>
                  <a:pt x="704" y="978"/>
                </a:cubicBezTo>
                <a:close/>
                <a:moveTo>
                  <a:pt x="704" y="978"/>
                </a:moveTo>
                <a:cubicBezTo>
                  <a:pt x="704" y="978"/>
                  <a:pt x="704" y="978"/>
                  <a:pt x="704" y="978"/>
                </a:cubicBezTo>
              </a:path>
            </a:pathLst>
          </a:custGeom>
          <a:solidFill>
            <a:schemeClr val="bg1"/>
          </a:solidFill>
          <a:ln>
            <a:noFill/>
          </a:ln>
        </p:spPr>
        <p:txBody>
          <a:bodyPr vert="horz" wrap="square" lIns="91440" tIns="45720" rIns="91440" bIns="45720" numCol="1" anchor="t" anchorCtr="0" compatLnSpc="1"/>
          <a:lstStyle/>
          <a:p>
            <a:endParaRPr lang="zh-CN" altLang="en-US">
              <a:solidFill>
                <a:srgbClr val="000000"/>
              </a:solidFill>
            </a:endParaRPr>
          </a:p>
        </p:txBody>
      </p:sp>
      <p:sp>
        <p:nvSpPr>
          <p:cNvPr id="6"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Tree>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5#目录">
    <p:spTree>
      <p:nvGrpSpPr>
        <p:cNvPr id="1" name=""/>
        <p:cNvGrpSpPr/>
        <p:nvPr/>
      </p:nvGrpSpPr>
      <p:grpSpPr>
        <a:xfrm>
          <a:off x="0" y="0"/>
          <a:ext cx="0" cy="0"/>
          <a:chOff x="0" y="0"/>
          <a:chExt cx="0" cy="0"/>
        </a:xfrm>
      </p:grpSpPr>
      <p:sp>
        <p:nvSpPr>
          <p:cNvPr id="8" name="文本占位符 6"/>
          <p:cNvSpPr>
            <a:spLocks noGrp="1"/>
          </p:cNvSpPr>
          <p:nvPr>
            <p:ph type="body" sz="quarter" idx="10" hasCustomPrompt="1"/>
          </p:nvPr>
        </p:nvSpPr>
        <p:spPr>
          <a:xfrm>
            <a:off x="912283" y="1233487"/>
            <a:ext cx="10558800" cy="4680000"/>
          </a:xfrm>
        </p:spPr>
        <p:txBody>
          <a:bodyPr/>
          <a:lstStyle>
            <a:lvl1pPr marL="457200" marR="0" indent="-457200" algn="just" defTabSz="802005" rtl="0" eaLnBrk="1" fontAlgn="base" latinLnBrk="0" hangingPunct="1">
              <a:lnSpc>
                <a:spcPct val="140000"/>
              </a:lnSpc>
              <a:spcBef>
                <a:spcPct val="30000"/>
              </a:spcBef>
              <a:spcAft>
                <a:spcPct val="0"/>
              </a:spcAft>
              <a:buClr>
                <a:schemeClr val="tx1"/>
              </a:buClr>
              <a:buSzPct val="100000"/>
              <a:buFont typeface="+mj-lt"/>
              <a:buAutoNum type="arabicPeriod"/>
              <a:defRPr>
                <a:latin typeface="+mn-ea"/>
                <a:ea typeface="+mn-ea"/>
                <a:cs typeface="Arial" panose="020B0604020202020204" pitchFamily="34" charset="0"/>
              </a:defRPr>
            </a:lvl1pPr>
            <a:lvl2pPr>
              <a:buFont typeface="Wingdings" panose="05000000000000000000" pitchFamily="2" charset="2"/>
              <a:buChar char="p"/>
              <a:defRPr/>
            </a:lvl2pPr>
            <a:lvl3pPr>
              <a:defRPr/>
            </a:lvl3pPr>
            <a:lvl5pPr>
              <a:buNone/>
              <a:defRPr/>
            </a:lvl5pPr>
          </a:lstStyle>
          <a:p>
            <a:pPr marL="457200" indent="-457200">
              <a:buSzPct val="100000"/>
              <a:buFont typeface="+mj-lt"/>
              <a:buAutoNum type="arabicPeriod"/>
            </a:pPr>
            <a:r>
              <a:rPr lang="zh-CN" altLang="en-US" dirty="0"/>
              <a:t>一级目录一</a:t>
            </a:r>
            <a:endParaRPr lang="en-US" altLang="zh-CN" dirty="0"/>
          </a:p>
          <a:p>
            <a:pPr marL="457200" indent="-457200">
              <a:buSzPct val="100000"/>
              <a:buFont typeface="+mj-lt"/>
              <a:buAutoNum type="arabicPeriod"/>
            </a:pPr>
            <a:r>
              <a:rPr lang="zh-CN" altLang="en-US" dirty="0"/>
              <a:t>一级目录二</a:t>
            </a:r>
            <a:endParaRPr lang="en-US" altLang="zh-CN" dirty="0"/>
          </a:p>
          <a:p>
            <a:pPr marL="457200" indent="-457200">
              <a:buSzPct val="100000"/>
              <a:buFont typeface="+mj-lt"/>
              <a:buAutoNum type="arabicPeriod"/>
            </a:pPr>
            <a:r>
              <a:rPr lang="zh-CN" altLang="en-US" dirty="0"/>
              <a:t>一级目录三</a:t>
            </a:r>
            <a:endParaRPr lang="en-US" altLang="zh-CN" dirty="0"/>
          </a:p>
          <a:p>
            <a:pPr marL="457200" indent="-457200">
              <a:buSzPct val="100000"/>
              <a:buFont typeface="+mj-lt"/>
              <a:buAutoNum type="arabicPeriod"/>
            </a:pPr>
            <a:r>
              <a:rPr lang="zh-CN" altLang="en-US" dirty="0"/>
              <a:t>一级目录四</a:t>
            </a:r>
            <a:endParaRPr lang="en-US" altLang="zh-CN" dirty="0"/>
          </a:p>
          <a:p>
            <a:endParaRPr lang="zh-CN" altLang="en-US" dirty="0"/>
          </a:p>
        </p:txBody>
      </p:sp>
      <p:sp>
        <p:nvSpPr>
          <p:cNvPr id="6" name="TextBox 10"/>
          <p:cNvSpPr txBox="1"/>
          <p:nvPr userDrawn="1"/>
        </p:nvSpPr>
        <p:spPr bwMode="auto">
          <a:xfrm>
            <a:off x="1595500" y="408779"/>
            <a:ext cx="1665402" cy="639559"/>
          </a:xfrm>
          <a:prstGeom prst="rect">
            <a:avLst/>
          </a:prstGeom>
          <a:noFill/>
          <a:ln w="9525">
            <a:noFill/>
            <a:miter lim="800000"/>
          </a:ln>
        </p:spPr>
        <p:txBody>
          <a:bodyPr wrap="square" lIns="99980" tIns="49987" rIns="99980" bIns="49987" rtlCol="0">
            <a:spAutoFit/>
          </a:bodyPr>
          <a:lstStyle/>
          <a:p>
            <a:pPr defTabSz="1001395" eaLnBrk="0" hangingPunct="0"/>
            <a:r>
              <a:rPr lang="zh-CN" altLang="en-US" sz="3500" b="1" dirty="0" smtClean="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rPr>
              <a:t>目录</a:t>
            </a:r>
            <a:endParaRPr lang="zh-CN" altLang="en-US" sz="3500" b="1" dirty="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7"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9"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10" name="组合 9"/>
          <p:cNvGrpSpPr/>
          <p:nvPr userDrawn="1"/>
        </p:nvGrpSpPr>
        <p:grpSpPr>
          <a:xfrm>
            <a:off x="587388" y="515379"/>
            <a:ext cx="358335" cy="426359"/>
            <a:chOff x="3295650" y="230188"/>
            <a:chExt cx="936625" cy="1114426"/>
          </a:xfrm>
          <a:solidFill>
            <a:schemeClr val="bg1"/>
          </a:solidFill>
        </p:grpSpPr>
        <p:sp>
          <p:nvSpPr>
            <p:cNvPr id="11" name="Rectangle 16"/>
            <p:cNvSpPr>
              <a:spLocks noChangeArrowheads="1"/>
            </p:cNvSpPr>
            <p:nvPr/>
          </p:nvSpPr>
          <p:spPr bwMode="auto">
            <a:xfrm>
              <a:off x="3959225" y="876301"/>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3" name="Rectangle 17"/>
            <p:cNvSpPr>
              <a:spLocks noChangeArrowheads="1"/>
            </p:cNvSpPr>
            <p:nvPr/>
          </p:nvSpPr>
          <p:spPr bwMode="auto">
            <a:xfrm>
              <a:off x="3959225" y="777876"/>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4" name="Rectangle 18"/>
            <p:cNvSpPr>
              <a:spLocks noChangeArrowheads="1"/>
            </p:cNvSpPr>
            <p:nvPr/>
          </p:nvSpPr>
          <p:spPr bwMode="auto">
            <a:xfrm>
              <a:off x="3959225" y="677863"/>
              <a:ext cx="182563"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5" name="Rectangle 19"/>
            <p:cNvSpPr>
              <a:spLocks noChangeArrowheads="1"/>
            </p:cNvSpPr>
            <p:nvPr/>
          </p:nvSpPr>
          <p:spPr bwMode="auto">
            <a:xfrm>
              <a:off x="3959225" y="582613"/>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6" name="Rectangle 20"/>
            <p:cNvSpPr>
              <a:spLocks noChangeArrowheads="1"/>
            </p:cNvSpPr>
            <p:nvPr/>
          </p:nvSpPr>
          <p:spPr bwMode="auto">
            <a:xfrm>
              <a:off x="3676650" y="1101726"/>
              <a:ext cx="469900"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7" name="Rectangle 21"/>
            <p:cNvSpPr>
              <a:spLocks noChangeArrowheads="1"/>
            </p:cNvSpPr>
            <p:nvPr/>
          </p:nvSpPr>
          <p:spPr bwMode="auto">
            <a:xfrm>
              <a:off x="3676650" y="1198563"/>
              <a:ext cx="469900"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8" name="Freeform 22"/>
            <p:cNvSpPr/>
            <p:nvPr/>
          </p:nvSpPr>
          <p:spPr bwMode="auto">
            <a:xfrm>
              <a:off x="3590925" y="482601"/>
              <a:ext cx="641350" cy="862013"/>
            </a:xfrm>
            <a:custGeom>
              <a:avLst/>
              <a:gdLst>
                <a:gd name="T0" fmla="*/ 229 w 404"/>
                <a:gd name="T1" fmla="*/ 0 h 543"/>
                <a:gd name="T2" fmla="*/ 229 w 404"/>
                <a:gd name="T3" fmla="*/ 30 h 543"/>
                <a:gd name="T4" fmla="*/ 373 w 404"/>
                <a:gd name="T5" fmla="*/ 30 h 543"/>
                <a:gd name="T6" fmla="*/ 373 w 404"/>
                <a:gd name="T7" fmla="*/ 513 h 543"/>
                <a:gd name="T8" fmla="*/ 33 w 404"/>
                <a:gd name="T9" fmla="*/ 513 h 543"/>
                <a:gd name="T10" fmla="*/ 31 w 404"/>
                <a:gd name="T11" fmla="*/ 387 h 543"/>
                <a:gd name="T12" fmla="*/ 0 w 404"/>
                <a:gd name="T13" fmla="*/ 387 h 543"/>
                <a:gd name="T14" fmla="*/ 0 w 404"/>
                <a:gd name="T15" fmla="*/ 543 h 543"/>
                <a:gd name="T16" fmla="*/ 404 w 404"/>
                <a:gd name="T17" fmla="*/ 543 h 543"/>
                <a:gd name="T18" fmla="*/ 404 w 404"/>
                <a:gd name="T19" fmla="*/ 0 h 543"/>
                <a:gd name="T20" fmla="*/ 229 w 404"/>
                <a:gd name="T21" fmla="*/ 0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4" h="543">
                  <a:moveTo>
                    <a:pt x="229" y="0"/>
                  </a:moveTo>
                  <a:lnTo>
                    <a:pt x="229" y="30"/>
                  </a:lnTo>
                  <a:lnTo>
                    <a:pt x="373" y="30"/>
                  </a:lnTo>
                  <a:lnTo>
                    <a:pt x="373" y="513"/>
                  </a:lnTo>
                  <a:lnTo>
                    <a:pt x="33" y="513"/>
                  </a:lnTo>
                  <a:lnTo>
                    <a:pt x="31" y="387"/>
                  </a:lnTo>
                  <a:lnTo>
                    <a:pt x="0" y="387"/>
                  </a:lnTo>
                  <a:lnTo>
                    <a:pt x="0" y="543"/>
                  </a:lnTo>
                  <a:lnTo>
                    <a:pt x="404" y="543"/>
                  </a:lnTo>
                  <a:lnTo>
                    <a:pt x="404" y="0"/>
                  </a:lnTo>
                  <a:lnTo>
                    <a:pt x="229"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9" name="Rectangle 23"/>
            <p:cNvSpPr>
              <a:spLocks noChangeArrowheads="1"/>
            </p:cNvSpPr>
            <p:nvPr/>
          </p:nvSpPr>
          <p:spPr bwMode="auto">
            <a:xfrm>
              <a:off x="3959225" y="989013"/>
              <a:ext cx="182563"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0" name="Freeform 24"/>
            <p:cNvSpPr>
              <a:spLocks noEditPoints="1"/>
            </p:cNvSpPr>
            <p:nvPr/>
          </p:nvSpPr>
          <p:spPr bwMode="auto">
            <a:xfrm>
              <a:off x="3295650" y="230188"/>
              <a:ext cx="639763" cy="852488"/>
            </a:xfrm>
            <a:custGeom>
              <a:avLst/>
              <a:gdLst>
                <a:gd name="T0" fmla="*/ 403 w 403"/>
                <a:gd name="T1" fmla="*/ 0 h 537"/>
                <a:gd name="T2" fmla="*/ 0 w 403"/>
                <a:gd name="T3" fmla="*/ 0 h 537"/>
                <a:gd name="T4" fmla="*/ 0 w 403"/>
                <a:gd name="T5" fmla="*/ 447 h 537"/>
                <a:gd name="T6" fmla="*/ 92 w 403"/>
                <a:gd name="T7" fmla="*/ 537 h 537"/>
                <a:gd name="T8" fmla="*/ 403 w 403"/>
                <a:gd name="T9" fmla="*/ 537 h 537"/>
                <a:gd name="T10" fmla="*/ 403 w 403"/>
                <a:gd name="T11" fmla="*/ 0 h 537"/>
                <a:gd name="T12" fmla="*/ 373 w 403"/>
                <a:gd name="T13" fmla="*/ 508 h 537"/>
                <a:gd name="T14" fmla="*/ 108 w 403"/>
                <a:gd name="T15" fmla="*/ 508 h 537"/>
                <a:gd name="T16" fmla="*/ 108 w 403"/>
                <a:gd name="T17" fmla="*/ 433 h 537"/>
                <a:gd name="T18" fmla="*/ 30 w 403"/>
                <a:gd name="T19" fmla="*/ 433 h 537"/>
                <a:gd name="T20" fmla="*/ 30 w 403"/>
                <a:gd name="T21" fmla="*/ 31 h 537"/>
                <a:gd name="T22" fmla="*/ 373 w 403"/>
                <a:gd name="T23" fmla="*/ 31 h 537"/>
                <a:gd name="T24" fmla="*/ 373 w 403"/>
                <a:gd name="T25" fmla="*/ 508 h 5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3" h="537">
                  <a:moveTo>
                    <a:pt x="403" y="0"/>
                  </a:moveTo>
                  <a:lnTo>
                    <a:pt x="0" y="0"/>
                  </a:lnTo>
                  <a:lnTo>
                    <a:pt x="0" y="447"/>
                  </a:lnTo>
                  <a:lnTo>
                    <a:pt x="92" y="537"/>
                  </a:lnTo>
                  <a:lnTo>
                    <a:pt x="403" y="537"/>
                  </a:lnTo>
                  <a:lnTo>
                    <a:pt x="403" y="0"/>
                  </a:lnTo>
                  <a:close/>
                  <a:moveTo>
                    <a:pt x="373" y="508"/>
                  </a:moveTo>
                  <a:lnTo>
                    <a:pt x="108" y="508"/>
                  </a:lnTo>
                  <a:lnTo>
                    <a:pt x="108" y="433"/>
                  </a:lnTo>
                  <a:lnTo>
                    <a:pt x="30" y="433"/>
                  </a:lnTo>
                  <a:lnTo>
                    <a:pt x="30" y="31"/>
                  </a:lnTo>
                  <a:lnTo>
                    <a:pt x="373" y="31"/>
                  </a:lnTo>
                  <a:lnTo>
                    <a:pt x="373" y="50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1" name="Rectangle 25"/>
            <p:cNvSpPr>
              <a:spLocks noChangeArrowheads="1"/>
            </p:cNvSpPr>
            <p:nvPr/>
          </p:nvSpPr>
          <p:spPr bwMode="auto">
            <a:xfrm>
              <a:off x="3441700" y="376238"/>
              <a:ext cx="176213" cy="3238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2" name="Rectangle 26"/>
            <p:cNvSpPr>
              <a:spLocks noChangeArrowheads="1"/>
            </p:cNvSpPr>
            <p:nvPr/>
          </p:nvSpPr>
          <p:spPr bwMode="auto">
            <a:xfrm>
              <a:off x="3411538" y="755651"/>
              <a:ext cx="438150" cy="460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3" name="Rectangle 27"/>
            <p:cNvSpPr>
              <a:spLocks noChangeArrowheads="1"/>
            </p:cNvSpPr>
            <p:nvPr/>
          </p:nvSpPr>
          <p:spPr bwMode="auto">
            <a:xfrm>
              <a:off x="3670300" y="565151"/>
              <a:ext cx="179388"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4" name="Rectangle 28"/>
            <p:cNvSpPr>
              <a:spLocks noChangeArrowheads="1"/>
            </p:cNvSpPr>
            <p:nvPr/>
          </p:nvSpPr>
          <p:spPr bwMode="auto">
            <a:xfrm>
              <a:off x="3670300" y="658813"/>
              <a:ext cx="179388" cy="412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5" name="Rectangle 29"/>
            <p:cNvSpPr>
              <a:spLocks noChangeArrowheads="1"/>
            </p:cNvSpPr>
            <p:nvPr/>
          </p:nvSpPr>
          <p:spPr bwMode="auto">
            <a:xfrm>
              <a:off x="3670300" y="471488"/>
              <a:ext cx="179388"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6" name="Rectangle 30"/>
            <p:cNvSpPr>
              <a:spLocks noChangeArrowheads="1"/>
            </p:cNvSpPr>
            <p:nvPr/>
          </p:nvSpPr>
          <p:spPr bwMode="auto">
            <a:xfrm>
              <a:off x="3670300" y="376238"/>
              <a:ext cx="179388" cy="412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7" name="Rectangle 31"/>
            <p:cNvSpPr>
              <a:spLocks noChangeArrowheads="1"/>
            </p:cNvSpPr>
            <p:nvPr/>
          </p:nvSpPr>
          <p:spPr bwMode="auto">
            <a:xfrm>
              <a:off x="3411538" y="842963"/>
              <a:ext cx="438150"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29" name="Freeform 6"/>
          <p:cNvSpPr/>
          <p:nvPr userDrawn="1"/>
        </p:nvSpPr>
        <p:spPr bwMode="auto">
          <a:xfrm>
            <a:off x="3213039" y="296368"/>
            <a:ext cx="8978961" cy="864888"/>
          </a:xfrm>
          <a:custGeom>
            <a:avLst/>
            <a:gdLst>
              <a:gd name="T0" fmla="*/ 6409 w 6533"/>
              <a:gd name="T1" fmla="*/ 0 h 617"/>
              <a:gd name="T2" fmla="*/ 0 w 6533"/>
              <a:gd name="T3" fmla="*/ 0 h 617"/>
              <a:gd name="T4" fmla="*/ 126 w 6533"/>
              <a:gd name="T5" fmla="*/ 310 h 617"/>
              <a:gd name="T6" fmla="*/ 0 w 6533"/>
              <a:gd name="T7" fmla="*/ 617 h 617"/>
              <a:gd name="T8" fmla="*/ 6409 w 6533"/>
              <a:gd name="T9" fmla="*/ 617 h 617"/>
              <a:gd name="T10" fmla="*/ 6533 w 6533"/>
              <a:gd name="T11" fmla="*/ 310 h 617"/>
              <a:gd name="T12" fmla="*/ 6409 w 6533"/>
              <a:gd name="T13" fmla="*/ 0 h 617"/>
              <a:gd name="connsiteX0" fmla="*/ 9810 w 9810"/>
              <a:gd name="connsiteY0" fmla="*/ 0 h 10000"/>
              <a:gd name="connsiteX1" fmla="*/ 0 w 9810"/>
              <a:gd name="connsiteY1" fmla="*/ 0 h 10000"/>
              <a:gd name="connsiteX2" fmla="*/ 193 w 9810"/>
              <a:gd name="connsiteY2" fmla="*/ 5024 h 10000"/>
              <a:gd name="connsiteX3" fmla="*/ 0 w 9810"/>
              <a:gd name="connsiteY3" fmla="*/ 10000 h 10000"/>
              <a:gd name="connsiteX4" fmla="*/ 9810 w 9810"/>
              <a:gd name="connsiteY4" fmla="*/ 10000 h 10000"/>
              <a:gd name="connsiteX5" fmla="*/ 7589 w 9810"/>
              <a:gd name="connsiteY5" fmla="*/ 5574 h 10000"/>
              <a:gd name="connsiteX6" fmla="*/ 9810 w 9810"/>
              <a:gd name="connsiteY6" fmla="*/ 0 h 10000"/>
              <a:gd name="connsiteX0-1" fmla="*/ 7021 w 10000"/>
              <a:gd name="connsiteY0-2" fmla="*/ 0 h 10000"/>
              <a:gd name="connsiteX1-3" fmla="*/ 0 w 10000"/>
              <a:gd name="connsiteY1-4" fmla="*/ 0 h 10000"/>
              <a:gd name="connsiteX2-5" fmla="*/ 197 w 10000"/>
              <a:gd name="connsiteY2-6" fmla="*/ 5024 h 10000"/>
              <a:gd name="connsiteX3-7" fmla="*/ 0 w 10000"/>
              <a:gd name="connsiteY3-8" fmla="*/ 10000 h 10000"/>
              <a:gd name="connsiteX4-9" fmla="*/ 10000 w 10000"/>
              <a:gd name="connsiteY4-10" fmla="*/ 10000 h 10000"/>
              <a:gd name="connsiteX5-11" fmla="*/ 7736 w 10000"/>
              <a:gd name="connsiteY5-12" fmla="*/ 5574 h 10000"/>
              <a:gd name="connsiteX6-13" fmla="*/ 7021 w 10000"/>
              <a:gd name="connsiteY6-14" fmla="*/ 0 h 10000"/>
              <a:gd name="connsiteX0-15" fmla="*/ 7021 w 7736"/>
              <a:gd name="connsiteY0-16" fmla="*/ 0 h 10038"/>
              <a:gd name="connsiteX1-17" fmla="*/ 0 w 7736"/>
              <a:gd name="connsiteY1-18" fmla="*/ 0 h 10038"/>
              <a:gd name="connsiteX2-19" fmla="*/ 197 w 7736"/>
              <a:gd name="connsiteY2-20" fmla="*/ 5024 h 10038"/>
              <a:gd name="connsiteX3-21" fmla="*/ 0 w 7736"/>
              <a:gd name="connsiteY3-22" fmla="*/ 10000 h 10038"/>
              <a:gd name="connsiteX4-23" fmla="*/ 7017 w 7736"/>
              <a:gd name="connsiteY4-24" fmla="*/ 10038 h 10038"/>
              <a:gd name="connsiteX5-25" fmla="*/ 7736 w 7736"/>
              <a:gd name="connsiteY5-26" fmla="*/ 5574 h 10038"/>
              <a:gd name="connsiteX6-27" fmla="*/ 7021 w 7736"/>
              <a:gd name="connsiteY6-28" fmla="*/ 0 h 10038"/>
              <a:gd name="connsiteX0-29" fmla="*/ 9076 w 9316"/>
              <a:gd name="connsiteY0-30" fmla="*/ 0 h 10000"/>
              <a:gd name="connsiteX1-31" fmla="*/ 0 w 9316"/>
              <a:gd name="connsiteY1-32" fmla="*/ 0 h 10000"/>
              <a:gd name="connsiteX2-33" fmla="*/ 255 w 9316"/>
              <a:gd name="connsiteY2-34" fmla="*/ 5005 h 10000"/>
              <a:gd name="connsiteX3-35" fmla="*/ 0 w 9316"/>
              <a:gd name="connsiteY3-36" fmla="*/ 9962 h 10000"/>
              <a:gd name="connsiteX4-37" fmla="*/ 9071 w 9316"/>
              <a:gd name="connsiteY4-38" fmla="*/ 10000 h 10000"/>
              <a:gd name="connsiteX5-39" fmla="*/ 9316 w 9316"/>
              <a:gd name="connsiteY5-40" fmla="*/ 5668 h 10000"/>
              <a:gd name="connsiteX6-41" fmla="*/ 9076 w 9316"/>
              <a:gd name="connsiteY6-42" fmla="*/ 0 h 10000"/>
              <a:gd name="connsiteX0-43" fmla="*/ 9742 w 10000"/>
              <a:gd name="connsiteY0-44" fmla="*/ 0 h 10000"/>
              <a:gd name="connsiteX1-45" fmla="*/ 0 w 10000"/>
              <a:gd name="connsiteY1-46" fmla="*/ 0 h 10000"/>
              <a:gd name="connsiteX2-47" fmla="*/ 274 w 10000"/>
              <a:gd name="connsiteY2-48" fmla="*/ 5005 h 10000"/>
              <a:gd name="connsiteX3-49" fmla="*/ 0 w 10000"/>
              <a:gd name="connsiteY3-50" fmla="*/ 9962 h 10000"/>
              <a:gd name="connsiteX4-51" fmla="*/ 9737 w 10000"/>
              <a:gd name="connsiteY4-52" fmla="*/ 10000 h 10000"/>
              <a:gd name="connsiteX5-53" fmla="*/ 10000 w 10000"/>
              <a:gd name="connsiteY5-54" fmla="*/ 5668 h 10000"/>
              <a:gd name="connsiteX6-55" fmla="*/ 9742 w 10000"/>
              <a:gd name="connsiteY6-56" fmla="*/ 0 h 10000"/>
              <a:gd name="connsiteX0-57" fmla="*/ 9742 w 9877"/>
              <a:gd name="connsiteY0-58" fmla="*/ 0 h 10000"/>
              <a:gd name="connsiteX1-59" fmla="*/ 0 w 9877"/>
              <a:gd name="connsiteY1-60" fmla="*/ 0 h 10000"/>
              <a:gd name="connsiteX2-61" fmla="*/ 274 w 9877"/>
              <a:gd name="connsiteY2-62" fmla="*/ 5005 h 10000"/>
              <a:gd name="connsiteX3-63" fmla="*/ 0 w 9877"/>
              <a:gd name="connsiteY3-64" fmla="*/ 9962 h 10000"/>
              <a:gd name="connsiteX4-65" fmla="*/ 9737 w 9877"/>
              <a:gd name="connsiteY4-66" fmla="*/ 10000 h 10000"/>
              <a:gd name="connsiteX5-67" fmla="*/ 9738 w 9877"/>
              <a:gd name="connsiteY5-68" fmla="*/ 5783 h 10000"/>
              <a:gd name="connsiteX6-69" fmla="*/ 9742 w 9877"/>
              <a:gd name="connsiteY6-70" fmla="*/ 0 h 10000"/>
              <a:gd name="connsiteX0-71" fmla="*/ 9863 w 9991"/>
              <a:gd name="connsiteY0-72" fmla="*/ 0 h 10000"/>
              <a:gd name="connsiteX1-73" fmla="*/ 0 w 9991"/>
              <a:gd name="connsiteY1-74" fmla="*/ 0 h 10000"/>
              <a:gd name="connsiteX2-75" fmla="*/ 277 w 9991"/>
              <a:gd name="connsiteY2-76" fmla="*/ 5005 h 10000"/>
              <a:gd name="connsiteX3-77" fmla="*/ 0 w 9991"/>
              <a:gd name="connsiteY3-78" fmla="*/ 9962 h 10000"/>
              <a:gd name="connsiteX4-79" fmla="*/ 9858 w 9991"/>
              <a:gd name="connsiteY4-80" fmla="*/ 10000 h 10000"/>
              <a:gd name="connsiteX5-81" fmla="*/ 9817 w 9991"/>
              <a:gd name="connsiteY5-82" fmla="*/ 5783 h 10000"/>
              <a:gd name="connsiteX6-83" fmla="*/ 9863 w 9991"/>
              <a:gd name="connsiteY6-84" fmla="*/ 0 h 10000"/>
              <a:gd name="connsiteX0-85" fmla="*/ 9872 w 10014"/>
              <a:gd name="connsiteY0-86" fmla="*/ 0 h 10000"/>
              <a:gd name="connsiteX1-87" fmla="*/ 0 w 10014"/>
              <a:gd name="connsiteY1-88" fmla="*/ 0 h 10000"/>
              <a:gd name="connsiteX2-89" fmla="*/ 277 w 10014"/>
              <a:gd name="connsiteY2-90" fmla="*/ 5005 h 10000"/>
              <a:gd name="connsiteX3-91" fmla="*/ 0 w 10014"/>
              <a:gd name="connsiteY3-92" fmla="*/ 9962 h 10000"/>
              <a:gd name="connsiteX4-93" fmla="*/ 9867 w 10014"/>
              <a:gd name="connsiteY4-94" fmla="*/ 10000 h 10000"/>
              <a:gd name="connsiteX5-95" fmla="*/ 9890 w 10014"/>
              <a:gd name="connsiteY5-96" fmla="*/ 5745 h 10000"/>
              <a:gd name="connsiteX6-97" fmla="*/ 9872 w 10014"/>
              <a:gd name="connsiteY6-98" fmla="*/ 0 h 10000"/>
              <a:gd name="connsiteX0-99" fmla="*/ 9872 w 10030"/>
              <a:gd name="connsiteY0-100" fmla="*/ 0 h 10000"/>
              <a:gd name="connsiteX1-101" fmla="*/ 0 w 10030"/>
              <a:gd name="connsiteY1-102" fmla="*/ 0 h 10000"/>
              <a:gd name="connsiteX2-103" fmla="*/ 277 w 10030"/>
              <a:gd name="connsiteY2-104" fmla="*/ 5005 h 10000"/>
              <a:gd name="connsiteX3-105" fmla="*/ 0 w 10030"/>
              <a:gd name="connsiteY3-106" fmla="*/ 9962 h 10000"/>
              <a:gd name="connsiteX4-107" fmla="*/ 9867 w 10030"/>
              <a:gd name="connsiteY4-108" fmla="*/ 10000 h 10000"/>
              <a:gd name="connsiteX5-109" fmla="*/ 9890 w 10030"/>
              <a:gd name="connsiteY5-110" fmla="*/ 5745 h 10000"/>
              <a:gd name="connsiteX6-111" fmla="*/ 9872 w 10030"/>
              <a:gd name="connsiteY6-112" fmla="*/ 0 h 10000"/>
              <a:gd name="connsiteX0-113" fmla="*/ 9872 w 9921"/>
              <a:gd name="connsiteY0-114" fmla="*/ 0 h 10000"/>
              <a:gd name="connsiteX1-115" fmla="*/ 0 w 9921"/>
              <a:gd name="connsiteY1-116" fmla="*/ 0 h 10000"/>
              <a:gd name="connsiteX2-117" fmla="*/ 277 w 9921"/>
              <a:gd name="connsiteY2-118" fmla="*/ 5005 h 10000"/>
              <a:gd name="connsiteX3-119" fmla="*/ 0 w 9921"/>
              <a:gd name="connsiteY3-120" fmla="*/ 9962 h 10000"/>
              <a:gd name="connsiteX4-121" fmla="*/ 9867 w 9921"/>
              <a:gd name="connsiteY4-122" fmla="*/ 10000 h 10000"/>
              <a:gd name="connsiteX5-123" fmla="*/ 9890 w 9921"/>
              <a:gd name="connsiteY5-124" fmla="*/ 5745 h 10000"/>
              <a:gd name="connsiteX6-125" fmla="*/ 9872 w 9921"/>
              <a:gd name="connsiteY6-126" fmla="*/ 0 h 10000"/>
              <a:gd name="connsiteX0-127" fmla="*/ 9951 w 9974"/>
              <a:gd name="connsiteY0-128" fmla="*/ 0 h 10000"/>
              <a:gd name="connsiteX1-129" fmla="*/ 0 w 9974"/>
              <a:gd name="connsiteY1-130" fmla="*/ 0 h 10000"/>
              <a:gd name="connsiteX2-131" fmla="*/ 279 w 9974"/>
              <a:gd name="connsiteY2-132" fmla="*/ 5005 h 10000"/>
              <a:gd name="connsiteX3-133" fmla="*/ 0 w 9974"/>
              <a:gd name="connsiteY3-134" fmla="*/ 9962 h 10000"/>
              <a:gd name="connsiteX4-135" fmla="*/ 9946 w 9974"/>
              <a:gd name="connsiteY4-136" fmla="*/ 10000 h 10000"/>
              <a:gd name="connsiteX5-137" fmla="*/ 9969 w 9974"/>
              <a:gd name="connsiteY5-138" fmla="*/ 5745 h 10000"/>
              <a:gd name="connsiteX6-139" fmla="*/ 9951 w 9974"/>
              <a:gd name="connsiteY6-140" fmla="*/ 0 h 10000"/>
              <a:gd name="connsiteX0-141" fmla="*/ 9977 w 10001"/>
              <a:gd name="connsiteY0-142" fmla="*/ 0 h 10000"/>
              <a:gd name="connsiteX1-143" fmla="*/ 0 w 10001"/>
              <a:gd name="connsiteY1-144" fmla="*/ 0 h 10000"/>
              <a:gd name="connsiteX2-145" fmla="*/ 280 w 10001"/>
              <a:gd name="connsiteY2-146" fmla="*/ 5005 h 10000"/>
              <a:gd name="connsiteX3-147" fmla="*/ 0 w 10001"/>
              <a:gd name="connsiteY3-148" fmla="*/ 9962 h 10000"/>
              <a:gd name="connsiteX4-149" fmla="*/ 9972 w 10001"/>
              <a:gd name="connsiteY4-150" fmla="*/ 10000 h 10000"/>
              <a:gd name="connsiteX5-151" fmla="*/ 9995 w 10001"/>
              <a:gd name="connsiteY5-152" fmla="*/ 5745 h 10000"/>
              <a:gd name="connsiteX6-153" fmla="*/ 9977 w 10001"/>
              <a:gd name="connsiteY6-154" fmla="*/ 0 h 10000"/>
              <a:gd name="connsiteX0-155" fmla="*/ 9977 w 10001"/>
              <a:gd name="connsiteY0-156" fmla="*/ 0 h 10000"/>
              <a:gd name="connsiteX1-157" fmla="*/ 0 w 10001"/>
              <a:gd name="connsiteY1-158" fmla="*/ 0 h 10000"/>
              <a:gd name="connsiteX2-159" fmla="*/ 280 w 10001"/>
              <a:gd name="connsiteY2-160" fmla="*/ 5005 h 10000"/>
              <a:gd name="connsiteX3-161" fmla="*/ 0 w 10001"/>
              <a:gd name="connsiteY3-162" fmla="*/ 9962 h 10000"/>
              <a:gd name="connsiteX4-163" fmla="*/ 9972 w 10001"/>
              <a:gd name="connsiteY4-164" fmla="*/ 10000 h 10000"/>
              <a:gd name="connsiteX5-165" fmla="*/ 9995 w 10001"/>
              <a:gd name="connsiteY5-166" fmla="*/ 5745 h 10000"/>
              <a:gd name="connsiteX6-167" fmla="*/ 9977 w 10001"/>
              <a:gd name="connsiteY6-168" fmla="*/ 0 h 10000"/>
              <a:gd name="connsiteX0-169" fmla="*/ 9977 w 10001"/>
              <a:gd name="connsiteY0-170" fmla="*/ 0 h 10000"/>
              <a:gd name="connsiteX1-171" fmla="*/ 0 w 10001"/>
              <a:gd name="connsiteY1-172" fmla="*/ 0 h 10000"/>
              <a:gd name="connsiteX2-173" fmla="*/ 280 w 10001"/>
              <a:gd name="connsiteY2-174" fmla="*/ 5005 h 10000"/>
              <a:gd name="connsiteX3-175" fmla="*/ 0 w 10001"/>
              <a:gd name="connsiteY3-176" fmla="*/ 9962 h 10000"/>
              <a:gd name="connsiteX4-177" fmla="*/ 9972 w 10001"/>
              <a:gd name="connsiteY4-178" fmla="*/ 10000 h 10000"/>
              <a:gd name="connsiteX5-179" fmla="*/ 9995 w 10001"/>
              <a:gd name="connsiteY5-180" fmla="*/ 5745 h 10000"/>
              <a:gd name="connsiteX6-181" fmla="*/ 9977 w 10001"/>
              <a:gd name="connsiteY6-182" fmla="*/ 0 h 10000"/>
              <a:gd name="connsiteX0-183" fmla="*/ 9977 w 9995"/>
              <a:gd name="connsiteY0-184" fmla="*/ 0 h 10000"/>
              <a:gd name="connsiteX1-185" fmla="*/ 0 w 9995"/>
              <a:gd name="connsiteY1-186" fmla="*/ 0 h 10000"/>
              <a:gd name="connsiteX2-187" fmla="*/ 280 w 9995"/>
              <a:gd name="connsiteY2-188" fmla="*/ 5005 h 10000"/>
              <a:gd name="connsiteX3-189" fmla="*/ 0 w 9995"/>
              <a:gd name="connsiteY3-190" fmla="*/ 9962 h 10000"/>
              <a:gd name="connsiteX4-191" fmla="*/ 9972 w 9995"/>
              <a:gd name="connsiteY4-192" fmla="*/ 10000 h 10000"/>
              <a:gd name="connsiteX5-193" fmla="*/ 9995 w 9995"/>
              <a:gd name="connsiteY5-194" fmla="*/ 5745 h 10000"/>
              <a:gd name="connsiteX6-195" fmla="*/ 9977 w 9995"/>
              <a:gd name="connsiteY6-196" fmla="*/ 0 h 10000"/>
              <a:gd name="connsiteX0-197" fmla="*/ 9999 w 10000"/>
              <a:gd name="connsiteY0-198" fmla="*/ 0 h 10000"/>
              <a:gd name="connsiteX1-199" fmla="*/ 0 w 10000"/>
              <a:gd name="connsiteY1-200" fmla="*/ 0 h 10000"/>
              <a:gd name="connsiteX2-201" fmla="*/ 280 w 10000"/>
              <a:gd name="connsiteY2-202" fmla="*/ 5005 h 10000"/>
              <a:gd name="connsiteX3-203" fmla="*/ 0 w 10000"/>
              <a:gd name="connsiteY3-204" fmla="*/ 9962 h 10000"/>
              <a:gd name="connsiteX4-205" fmla="*/ 9977 w 10000"/>
              <a:gd name="connsiteY4-206" fmla="*/ 10000 h 10000"/>
              <a:gd name="connsiteX5-207" fmla="*/ 10000 w 10000"/>
              <a:gd name="connsiteY5-208" fmla="*/ 5745 h 10000"/>
              <a:gd name="connsiteX6-209" fmla="*/ 9999 w 10000"/>
              <a:gd name="connsiteY6-210" fmla="*/ 0 h 10000"/>
              <a:gd name="connsiteX0-211" fmla="*/ 9999 w 10004"/>
              <a:gd name="connsiteY0-212" fmla="*/ 0 h 10000"/>
              <a:gd name="connsiteX1-213" fmla="*/ 0 w 10004"/>
              <a:gd name="connsiteY1-214" fmla="*/ 0 h 10000"/>
              <a:gd name="connsiteX2-215" fmla="*/ 280 w 10004"/>
              <a:gd name="connsiteY2-216" fmla="*/ 5005 h 10000"/>
              <a:gd name="connsiteX3-217" fmla="*/ 0 w 10004"/>
              <a:gd name="connsiteY3-218" fmla="*/ 9962 h 10000"/>
              <a:gd name="connsiteX4-219" fmla="*/ 10000 w 10004"/>
              <a:gd name="connsiteY4-220" fmla="*/ 10000 h 10000"/>
              <a:gd name="connsiteX5-221" fmla="*/ 10000 w 10004"/>
              <a:gd name="connsiteY5-222" fmla="*/ 5745 h 10000"/>
              <a:gd name="connsiteX6-223" fmla="*/ 9999 w 10004"/>
              <a:gd name="connsiteY6-224" fmla="*/ 0 h 10000"/>
              <a:gd name="connsiteX0-225" fmla="*/ 9999 w 10000"/>
              <a:gd name="connsiteY0-226" fmla="*/ 0 h 10000"/>
              <a:gd name="connsiteX1-227" fmla="*/ 0 w 10000"/>
              <a:gd name="connsiteY1-228" fmla="*/ 0 h 10000"/>
              <a:gd name="connsiteX2-229" fmla="*/ 280 w 10000"/>
              <a:gd name="connsiteY2-230" fmla="*/ 5005 h 10000"/>
              <a:gd name="connsiteX3-231" fmla="*/ 0 w 10000"/>
              <a:gd name="connsiteY3-232" fmla="*/ 9962 h 10000"/>
              <a:gd name="connsiteX4-233" fmla="*/ 10000 w 10000"/>
              <a:gd name="connsiteY4-234" fmla="*/ 10000 h 10000"/>
              <a:gd name="connsiteX5-235" fmla="*/ 10000 w 10000"/>
              <a:gd name="connsiteY5-236" fmla="*/ 5745 h 10000"/>
              <a:gd name="connsiteX6-237" fmla="*/ 9999 w 10000"/>
              <a:gd name="connsiteY6-238" fmla="*/ 0 h 10000"/>
              <a:gd name="connsiteX0-239" fmla="*/ 14796 w 14796"/>
              <a:gd name="connsiteY0-240" fmla="*/ 0 h 10000"/>
              <a:gd name="connsiteX1-241" fmla="*/ 0 w 14796"/>
              <a:gd name="connsiteY1-242" fmla="*/ 0 h 10000"/>
              <a:gd name="connsiteX2-243" fmla="*/ 280 w 14796"/>
              <a:gd name="connsiteY2-244" fmla="*/ 5005 h 10000"/>
              <a:gd name="connsiteX3-245" fmla="*/ 0 w 14796"/>
              <a:gd name="connsiteY3-246" fmla="*/ 9962 h 10000"/>
              <a:gd name="connsiteX4-247" fmla="*/ 10000 w 14796"/>
              <a:gd name="connsiteY4-248" fmla="*/ 10000 h 10000"/>
              <a:gd name="connsiteX5-249" fmla="*/ 10000 w 14796"/>
              <a:gd name="connsiteY5-250" fmla="*/ 5745 h 10000"/>
              <a:gd name="connsiteX6-251" fmla="*/ 14796 w 14796"/>
              <a:gd name="connsiteY6-252" fmla="*/ 0 h 10000"/>
              <a:gd name="connsiteX0-253" fmla="*/ 14796 w 14796"/>
              <a:gd name="connsiteY0-254" fmla="*/ 0 h 9968"/>
              <a:gd name="connsiteX1-255" fmla="*/ 0 w 14796"/>
              <a:gd name="connsiteY1-256" fmla="*/ 0 h 9968"/>
              <a:gd name="connsiteX2-257" fmla="*/ 280 w 14796"/>
              <a:gd name="connsiteY2-258" fmla="*/ 5005 h 9968"/>
              <a:gd name="connsiteX3-259" fmla="*/ 0 w 14796"/>
              <a:gd name="connsiteY3-260" fmla="*/ 9962 h 9968"/>
              <a:gd name="connsiteX4-261" fmla="*/ 14788 w 14796"/>
              <a:gd name="connsiteY4-262" fmla="*/ 9968 h 9968"/>
              <a:gd name="connsiteX5-263" fmla="*/ 10000 w 14796"/>
              <a:gd name="connsiteY5-264" fmla="*/ 5745 h 9968"/>
              <a:gd name="connsiteX6-265" fmla="*/ 14796 w 14796"/>
              <a:gd name="connsiteY6-266" fmla="*/ 0 h 9968"/>
              <a:gd name="connsiteX0-267" fmla="*/ 10000 w 10000"/>
              <a:gd name="connsiteY0-268" fmla="*/ 0 h 10000"/>
              <a:gd name="connsiteX1-269" fmla="*/ 0 w 10000"/>
              <a:gd name="connsiteY1-270" fmla="*/ 0 h 10000"/>
              <a:gd name="connsiteX2-271" fmla="*/ 189 w 10000"/>
              <a:gd name="connsiteY2-272" fmla="*/ 5021 h 10000"/>
              <a:gd name="connsiteX3-273" fmla="*/ 0 w 10000"/>
              <a:gd name="connsiteY3-274" fmla="*/ 9994 h 10000"/>
              <a:gd name="connsiteX4-275" fmla="*/ 9995 w 10000"/>
              <a:gd name="connsiteY4-276" fmla="*/ 10000 h 10000"/>
              <a:gd name="connsiteX5-277" fmla="*/ 9998 w 10000"/>
              <a:gd name="connsiteY5-278" fmla="*/ 6152 h 10000"/>
              <a:gd name="connsiteX6-279" fmla="*/ 10000 w 10000"/>
              <a:gd name="connsiteY6-280" fmla="*/ 0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0000" h="10000">
                <a:moveTo>
                  <a:pt x="10000" y="0"/>
                </a:moveTo>
                <a:lnTo>
                  <a:pt x="0" y="0"/>
                </a:lnTo>
                <a:cubicBezTo>
                  <a:pt x="62" y="1674"/>
                  <a:pt x="124" y="3347"/>
                  <a:pt x="189" y="5021"/>
                </a:cubicBezTo>
                <a:cubicBezTo>
                  <a:pt x="124" y="6679"/>
                  <a:pt x="62" y="8336"/>
                  <a:pt x="0" y="9994"/>
                </a:cubicBezTo>
                <a:lnTo>
                  <a:pt x="9995" y="10000"/>
                </a:lnTo>
                <a:cubicBezTo>
                  <a:pt x="9993" y="8184"/>
                  <a:pt x="9998" y="8051"/>
                  <a:pt x="9998" y="6152"/>
                </a:cubicBezTo>
                <a:cubicBezTo>
                  <a:pt x="9996" y="3296"/>
                  <a:pt x="10001" y="2674"/>
                  <a:pt x="10000" y="0"/>
                </a:cubicBez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30" name="Freeform 11"/>
          <p:cNvSpPr/>
          <p:nvPr userDrawn="1"/>
        </p:nvSpPr>
        <p:spPr bwMode="auto">
          <a:xfrm>
            <a:off x="310766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前言">
    <p:bg>
      <p:bgRef idx="1001">
        <a:schemeClr val="bg1"/>
      </p:bgRef>
    </p:bg>
    <p:spTree>
      <p:nvGrpSpPr>
        <p:cNvPr id="1" name=""/>
        <p:cNvGrpSpPr/>
        <p:nvPr/>
      </p:nvGrpSpPr>
      <p:grpSpPr>
        <a:xfrm>
          <a:off x="0" y="0"/>
          <a:ext cx="0" cy="0"/>
          <a:chOff x="0" y="0"/>
          <a:chExt cx="0" cy="0"/>
        </a:xfrm>
      </p:grpSpPr>
      <p:sp>
        <p:nvSpPr>
          <p:cNvPr id="8" name="文本占位符 6"/>
          <p:cNvSpPr>
            <a:spLocks noGrp="1"/>
          </p:cNvSpPr>
          <p:nvPr>
            <p:ph type="body" sz="quarter" idx="10" hasCustomPrompt="1"/>
          </p:nvPr>
        </p:nvSpPr>
        <p:spPr>
          <a:xfrm>
            <a:off x="912284" y="1233488"/>
            <a:ext cx="10558800" cy="4679788"/>
          </a:xfrm>
        </p:spPr>
        <p:txBody>
          <a:bodyPr/>
          <a:lstStyle>
            <a:lvl1pPr algn="just">
              <a:defRPr>
                <a:latin typeface="+mn-ea"/>
                <a:ea typeface="+mn-ea"/>
                <a:cs typeface="Arial" panose="020B0604020202020204" pitchFamily="34" charset="0"/>
              </a:defRPr>
            </a:lvl1pPr>
            <a:lvl5pPr>
              <a:buNone/>
              <a:defRPr/>
            </a:lvl5pPr>
          </a:lstStyle>
          <a:p>
            <a:pPr eaLnBrk="1" hangingPunct="1"/>
            <a:r>
              <a:rPr lang="zh-CN" altLang="en-US" dirty="0"/>
              <a:t>本章主要讲述</a:t>
            </a:r>
            <a:r>
              <a:rPr lang="en-US" altLang="zh-CN" dirty="0"/>
              <a:t>...</a:t>
            </a:r>
            <a:endParaRPr lang="zh-CN" altLang="en-US" dirty="0"/>
          </a:p>
        </p:txBody>
      </p:sp>
      <p:sp>
        <p:nvSpPr>
          <p:cNvPr id="7" name="TextBox 10"/>
          <p:cNvSpPr txBox="1"/>
          <p:nvPr userDrawn="1"/>
        </p:nvSpPr>
        <p:spPr bwMode="auto">
          <a:xfrm>
            <a:off x="1595500" y="408779"/>
            <a:ext cx="1665402" cy="639559"/>
          </a:xfrm>
          <a:prstGeom prst="rect">
            <a:avLst/>
          </a:prstGeom>
          <a:noFill/>
          <a:ln w="9525">
            <a:noFill/>
            <a:miter lim="800000"/>
          </a:ln>
        </p:spPr>
        <p:txBody>
          <a:bodyPr wrap="square" lIns="99980" tIns="49987" rIns="99980" bIns="49987" rtlCol="0">
            <a:spAutoFit/>
          </a:bodyPr>
          <a:lstStyle/>
          <a:p>
            <a:pPr algn="l" defTabSz="1001395" eaLnBrk="0" hangingPunct="0"/>
            <a:r>
              <a:rPr lang="zh-CN" altLang="en-US" sz="3500" b="1" dirty="0" smtClean="0">
                <a:solidFill>
                  <a:schemeClr val="tx1">
                    <a:lumMod val="75000"/>
                    <a:lumOff val="25000"/>
                  </a:schemeClr>
                </a:solidFill>
                <a:latin typeface="+mn-ea"/>
                <a:ea typeface="+mn-ea"/>
                <a:cs typeface="Arial" panose="020B0604020202020204" pitchFamily="34" charset="0"/>
              </a:rPr>
              <a:t>前言</a:t>
            </a:r>
            <a:endParaRPr lang="zh-CN" altLang="en-US" sz="3500" b="1" dirty="0">
              <a:solidFill>
                <a:schemeClr val="tx1">
                  <a:lumMod val="75000"/>
                  <a:lumOff val="25000"/>
                </a:schemeClr>
              </a:solidFill>
              <a:latin typeface="+mn-ea"/>
              <a:ea typeface="+mn-ea"/>
              <a:cs typeface="Arial" panose="020B0604020202020204" pitchFamily="34" charset="0"/>
            </a:endParaRPr>
          </a:p>
        </p:txBody>
      </p:sp>
      <p:sp>
        <p:nvSpPr>
          <p:cNvPr id="9"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latin typeface="+mn-ea"/>
              <a:ea typeface="+mn-ea"/>
            </a:endParaRPr>
          </a:p>
        </p:txBody>
      </p:sp>
      <p:sp>
        <p:nvSpPr>
          <p:cNvPr id="10"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latin typeface="+mn-ea"/>
              <a:ea typeface="+mn-ea"/>
            </a:endParaRPr>
          </a:p>
        </p:txBody>
      </p:sp>
      <p:grpSp>
        <p:nvGrpSpPr>
          <p:cNvPr id="11" name="组合 10"/>
          <p:cNvGrpSpPr/>
          <p:nvPr userDrawn="1"/>
        </p:nvGrpSpPr>
        <p:grpSpPr>
          <a:xfrm>
            <a:off x="335360" y="498828"/>
            <a:ext cx="628158" cy="459460"/>
            <a:chOff x="3275013" y="1363663"/>
            <a:chExt cx="5645150" cy="4129087"/>
          </a:xfrm>
          <a:solidFill>
            <a:schemeClr val="bg1"/>
          </a:solidFill>
        </p:grpSpPr>
        <p:sp>
          <p:nvSpPr>
            <p:cNvPr id="12" name="Freeform 6"/>
            <p:cNvSpPr>
              <a:spLocks noEditPoints="1"/>
            </p:cNvSpPr>
            <p:nvPr/>
          </p:nvSpPr>
          <p:spPr bwMode="auto">
            <a:xfrm>
              <a:off x="3275013" y="1363663"/>
              <a:ext cx="5645150" cy="4129087"/>
            </a:xfrm>
            <a:custGeom>
              <a:avLst/>
              <a:gdLst>
                <a:gd name="T0" fmla="*/ 1410 w 1505"/>
                <a:gd name="T1" fmla="*/ 250 h 1101"/>
                <a:gd name="T2" fmla="*/ 780 w 1505"/>
                <a:gd name="T3" fmla="*/ 250 h 1101"/>
                <a:gd name="T4" fmla="*/ 780 w 1505"/>
                <a:gd name="T5" fmla="*/ 81 h 1101"/>
                <a:gd name="T6" fmla="*/ 699 w 1505"/>
                <a:gd name="T7" fmla="*/ 0 h 1101"/>
                <a:gd name="T8" fmla="*/ 81 w 1505"/>
                <a:gd name="T9" fmla="*/ 0 h 1101"/>
                <a:gd name="T10" fmla="*/ 0 w 1505"/>
                <a:gd name="T11" fmla="*/ 81 h 1101"/>
                <a:gd name="T12" fmla="*/ 0 w 1505"/>
                <a:gd name="T13" fmla="*/ 464 h 1101"/>
                <a:gd name="T14" fmla="*/ 81 w 1505"/>
                <a:gd name="T15" fmla="*/ 545 h 1101"/>
                <a:gd name="T16" fmla="*/ 124 w 1505"/>
                <a:gd name="T17" fmla="*/ 545 h 1101"/>
                <a:gd name="T18" fmla="*/ 124 w 1505"/>
                <a:gd name="T19" fmla="*/ 668 h 1101"/>
                <a:gd name="T20" fmla="*/ 137 w 1505"/>
                <a:gd name="T21" fmla="*/ 688 h 1101"/>
                <a:gd name="T22" fmla="*/ 147 w 1505"/>
                <a:gd name="T23" fmla="*/ 690 h 1101"/>
                <a:gd name="T24" fmla="*/ 161 w 1505"/>
                <a:gd name="T25" fmla="*/ 685 h 1101"/>
                <a:gd name="T26" fmla="*/ 316 w 1505"/>
                <a:gd name="T27" fmla="*/ 554 h 1101"/>
                <a:gd name="T28" fmla="*/ 341 w 1505"/>
                <a:gd name="T29" fmla="*/ 545 h 1101"/>
                <a:gd name="T30" fmla="*/ 542 w 1505"/>
                <a:gd name="T31" fmla="*/ 545 h 1101"/>
                <a:gd name="T32" fmla="*/ 542 w 1505"/>
                <a:gd name="T33" fmla="*/ 824 h 1101"/>
                <a:gd name="T34" fmla="*/ 637 w 1505"/>
                <a:gd name="T35" fmla="*/ 919 h 1101"/>
                <a:gd name="T36" fmla="*/ 1084 w 1505"/>
                <a:gd name="T37" fmla="*/ 919 h 1101"/>
                <a:gd name="T38" fmla="*/ 1120 w 1505"/>
                <a:gd name="T39" fmla="*/ 932 h 1101"/>
                <a:gd name="T40" fmla="*/ 1313 w 1505"/>
                <a:gd name="T41" fmla="*/ 1096 h 1101"/>
                <a:gd name="T42" fmla="*/ 1328 w 1505"/>
                <a:gd name="T43" fmla="*/ 1101 h 1101"/>
                <a:gd name="T44" fmla="*/ 1337 w 1505"/>
                <a:gd name="T45" fmla="*/ 1099 h 1101"/>
                <a:gd name="T46" fmla="*/ 1350 w 1505"/>
                <a:gd name="T47" fmla="*/ 1078 h 1101"/>
                <a:gd name="T48" fmla="*/ 1350 w 1505"/>
                <a:gd name="T49" fmla="*/ 919 h 1101"/>
                <a:gd name="T50" fmla="*/ 1410 w 1505"/>
                <a:gd name="T51" fmla="*/ 919 h 1101"/>
                <a:gd name="T52" fmla="*/ 1505 w 1505"/>
                <a:gd name="T53" fmla="*/ 824 h 1101"/>
                <a:gd name="T54" fmla="*/ 1505 w 1505"/>
                <a:gd name="T55" fmla="*/ 345 h 1101"/>
                <a:gd name="T56" fmla="*/ 1410 w 1505"/>
                <a:gd name="T57" fmla="*/ 250 h 1101"/>
                <a:gd name="T58" fmla="*/ 341 w 1505"/>
                <a:gd name="T59" fmla="*/ 500 h 1101"/>
                <a:gd name="T60" fmla="*/ 287 w 1505"/>
                <a:gd name="T61" fmla="*/ 520 h 1101"/>
                <a:gd name="T62" fmla="*/ 169 w 1505"/>
                <a:gd name="T63" fmla="*/ 619 h 1101"/>
                <a:gd name="T64" fmla="*/ 169 w 1505"/>
                <a:gd name="T65" fmla="*/ 535 h 1101"/>
                <a:gd name="T66" fmla="*/ 133 w 1505"/>
                <a:gd name="T67" fmla="*/ 500 h 1101"/>
                <a:gd name="T68" fmla="*/ 81 w 1505"/>
                <a:gd name="T69" fmla="*/ 500 h 1101"/>
                <a:gd name="T70" fmla="*/ 45 w 1505"/>
                <a:gd name="T71" fmla="*/ 464 h 1101"/>
                <a:gd name="T72" fmla="*/ 45 w 1505"/>
                <a:gd name="T73" fmla="*/ 81 h 1101"/>
                <a:gd name="T74" fmla="*/ 81 w 1505"/>
                <a:gd name="T75" fmla="*/ 45 h 1101"/>
                <a:gd name="T76" fmla="*/ 699 w 1505"/>
                <a:gd name="T77" fmla="*/ 45 h 1101"/>
                <a:gd name="T78" fmla="*/ 735 w 1505"/>
                <a:gd name="T79" fmla="*/ 81 h 1101"/>
                <a:gd name="T80" fmla="*/ 735 w 1505"/>
                <a:gd name="T81" fmla="*/ 250 h 1101"/>
                <a:gd name="T82" fmla="*/ 637 w 1505"/>
                <a:gd name="T83" fmla="*/ 250 h 1101"/>
                <a:gd name="T84" fmla="*/ 542 w 1505"/>
                <a:gd name="T85" fmla="*/ 345 h 1101"/>
                <a:gd name="T86" fmla="*/ 542 w 1505"/>
                <a:gd name="T87" fmla="*/ 500 h 1101"/>
                <a:gd name="T88" fmla="*/ 341 w 1505"/>
                <a:gd name="T89" fmla="*/ 500 h 1101"/>
                <a:gd name="T90" fmla="*/ 1460 w 1505"/>
                <a:gd name="T91" fmla="*/ 824 h 1101"/>
                <a:gd name="T92" fmla="*/ 1410 w 1505"/>
                <a:gd name="T93" fmla="*/ 874 h 1101"/>
                <a:gd name="T94" fmla="*/ 1344 w 1505"/>
                <a:gd name="T95" fmla="*/ 874 h 1101"/>
                <a:gd name="T96" fmla="*/ 1305 w 1505"/>
                <a:gd name="T97" fmla="*/ 913 h 1101"/>
                <a:gd name="T98" fmla="*/ 1305 w 1505"/>
                <a:gd name="T99" fmla="*/ 1030 h 1101"/>
                <a:gd name="T100" fmla="*/ 1149 w 1505"/>
                <a:gd name="T101" fmla="*/ 898 h 1101"/>
                <a:gd name="T102" fmla="*/ 1084 w 1505"/>
                <a:gd name="T103" fmla="*/ 874 h 1101"/>
                <a:gd name="T104" fmla="*/ 637 w 1505"/>
                <a:gd name="T105" fmla="*/ 874 h 1101"/>
                <a:gd name="T106" fmla="*/ 587 w 1505"/>
                <a:gd name="T107" fmla="*/ 824 h 1101"/>
                <a:gd name="T108" fmla="*/ 587 w 1505"/>
                <a:gd name="T109" fmla="*/ 345 h 1101"/>
                <a:gd name="T110" fmla="*/ 637 w 1505"/>
                <a:gd name="T111" fmla="*/ 295 h 1101"/>
                <a:gd name="T112" fmla="*/ 1410 w 1505"/>
                <a:gd name="T113" fmla="*/ 295 h 1101"/>
                <a:gd name="T114" fmla="*/ 1460 w 1505"/>
                <a:gd name="T115" fmla="*/ 345 h 1101"/>
                <a:gd name="T116" fmla="*/ 1460 w 1505"/>
                <a:gd name="T117" fmla="*/ 824 h 1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505" h="1101">
                  <a:moveTo>
                    <a:pt x="1410" y="250"/>
                  </a:moveTo>
                  <a:cubicBezTo>
                    <a:pt x="780" y="250"/>
                    <a:pt x="780" y="250"/>
                    <a:pt x="780" y="250"/>
                  </a:cubicBezTo>
                  <a:cubicBezTo>
                    <a:pt x="780" y="81"/>
                    <a:pt x="780" y="81"/>
                    <a:pt x="780" y="81"/>
                  </a:cubicBezTo>
                  <a:cubicBezTo>
                    <a:pt x="780" y="37"/>
                    <a:pt x="743" y="0"/>
                    <a:pt x="699" y="0"/>
                  </a:cubicBezTo>
                  <a:cubicBezTo>
                    <a:pt x="81" y="0"/>
                    <a:pt x="81" y="0"/>
                    <a:pt x="81" y="0"/>
                  </a:cubicBezTo>
                  <a:cubicBezTo>
                    <a:pt x="36" y="0"/>
                    <a:pt x="0" y="37"/>
                    <a:pt x="0" y="81"/>
                  </a:cubicBezTo>
                  <a:cubicBezTo>
                    <a:pt x="0" y="464"/>
                    <a:pt x="0" y="464"/>
                    <a:pt x="0" y="464"/>
                  </a:cubicBezTo>
                  <a:cubicBezTo>
                    <a:pt x="0" y="509"/>
                    <a:pt x="36" y="545"/>
                    <a:pt x="81" y="545"/>
                  </a:cubicBezTo>
                  <a:cubicBezTo>
                    <a:pt x="124" y="545"/>
                    <a:pt x="124" y="545"/>
                    <a:pt x="124" y="545"/>
                  </a:cubicBezTo>
                  <a:cubicBezTo>
                    <a:pt x="124" y="668"/>
                    <a:pt x="124" y="668"/>
                    <a:pt x="124" y="668"/>
                  </a:cubicBezTo>
                  <a:cubicBezTo>
                    <a:pt x="124" y="676"/>
                    <a:pt x="129" y="684"/>
                    <a:pt x="137" y="688"/>
                  </a:cubicBezTo>
                  <a:cubicBezTo>
                    <a:pt x="140" y="689"/>
                    <a:pt x="143" y="690"/>
                    <a:pt x="147" y="690"/>
                  </a:cubicBezTo>
                  <a:cubicBezTo>
                    <a:pt x="152" y="690"/>
                    <a:pt x="157" y="688"/>
                    <a:pt x="161" y="685"/>
                  </a:cubicBezTo>
                  <a:cubicBezTo>
                    <a:pt x="316" y="554"/>
                    <a:pt x="316" y="554"/>
                    <a:pt x="316" y="554"/>
                  </a:cubicBezTo>
                  <a:cubicBezTo>
                    <a:pt x="323" y="548"/>
                    <a:pt x="332" y="545"/>
                    <a:pt x="341" y="545"/>
                  </a:cubicBezTo>
                  <a:cubicBezTo>
                    <a:pt x="542" y="545"/>
                    <a:pt x="542" y="545"/>
                    <a:pt x="542" y="545"/>
                  </a:cubicBezTo>
                  <a:cubicBezTo>
                    <a:pt x="542" y="824"/>
                    <a:pt x="542" y="824"/>
                    <a:pt x="542" y="824"/>
                  </a:cubicBezTo>
                  <a:cubicBezTo>
                    <a:pt x="542" y="877"/>
                    <a:pt x="585" y="919"/>
                    <a:pt x="637" y="919"/>
                  </a:cubicBezTo>
                  <a:cubicBezTo>
                    <a:pt x="1084" y="919"/>
                    <a:pt x="1084" y="919"/>
                    <a:pt x="1084" y="919"/>
                  </a:cubicBezTo>
                  <a:cubicBezTo>
                    <a:pt x="1097" y="919"/>
                    <a:pt x="1110" y="924"/>
                    <a:pt x="1120" y="932"/>
                  </a:cubicBezTo>
                  <a:cubicBezTo>
                    <a:pt x="1313" y="1096"/>
                    <a:pt x="1313" y="1096"/>
                    <a:pt x="1313" y="1096"/>
                  </a:cubicBezTo>
                  <a:cubicBezTo>
                    <a:pt x="1317" y="1099"/>
                    <a:pt x="1322" y="1101"/>
                    <a:pt x="1328" y="1101"/>
                  </a:cubicBezTo>
                  <a:cubicBezTo>
                    <a:pt x="1331" y="1101"/>
                    <a:pt x="1334" y="1100"/>
                    <a:pt x="1337" y="1099"/>
                  </a:cubicBezTo>
                  <a:cubicBezTo>
                    <a:pt x="1345" y="1095"/>
                    <a:pt x="1350" y="1087"/>
                    <a:pt x="1350" y="1078"/>
                  </a:cubicBezTo>
                  <a:cubicBezTo>
                    <a:pt x="1350" y="919"/>
                    <a:pt x="1350" y="919"/>
                    <a:pt x="1350" y="919"/>
                  </a:cubicBezTo>
                  <a:cubicBezTo>
                    <a:pt x="1410" y="919"/>
                    <a:pt x="1410" y="919"/>
                    <a:pt x="1410" y="919"/>
                  </a:cubicBezTo>
                  <a:cubicBezTo>
                    <a:pt x="1463" y="919"/>
                    <a:pt x="1505" y="877"/>
                    <a:pt x="1505" y="824"/>
                  </a:cubicBezTo>
                  <a:cubicBezTo>
                    <a:pt x="1505" y="345"/>
                    <a:pt x="1505" y="345"/>
                    <a:pt x="1505" y="345"/>
                  </a:cubicBezTo>
                  <a:cubicBezTo>
                    <a:pt x="1505" y="293"/>
                    <a:pt x="1463" y="250"/>
                    <a:pt x="1410" y="250"/>
                  </a:cubicBezTo>
                  <a:close/>
                  <a:moveTo>
                    <a:pt x="341" y="500"/>
                  </a:moveTo>
                  <a:cubicBezTo>
                    <a:pt x="322" y="500"/>
                    <a:pt x="302" y="507"/>
                    <a:pt x="287" y="520"/>
                  </a:cubicBezTo>
                  <a:cubicBezTo>
                    <a:pt x="169" y="619"/>
                    <a:pt x="169" y="619"/>
                    <a:pt x="169" y="619"/>
                  </a:cubicBezTo>
                  <a:cubicBezTo>
                    <a:pt x="169" y="535"/>
                    <a:pt x="169" y="535"/>
                    <a:pt x="169" y="535"/>
                  </a:cubicBezTo>
                  <a:cubicBezTo>
                    <a:pt x="169" y="516"/>
                    <a:pt x="153" y="500"/>
                    <a:pt x="133" y="500"/>
                  </a:cubicBezTo>
                  <a:cubicBezTo>
                    <a:pt x="81" y="500"/>
                    <a:pt x="81" y="500"/>
                    <a:pt x="81" y="500"/>
                  </a:cubicBezTo>
                  <a:cubicBezTo>
                    <a:pt x="61" y="500"/>
                    <a:pt x="45" y="484"/>
                    <a:pt x="45" y="464"/>
                  </a:cubicBezTo>
                  <a:cubicBezTo>
                    <a:pt x="45" y="81"/>
                    <a:pt x="45" y="81"/>
                    <a:pt x="45" y="81"/>
                  </a:cubicBezTo>
                  <a:cubicBezTo>
                    <a:pt x="45" y="61"/>
                    <a:pt x="61" y="45"/>
                    <a:pt x="81" y="45"/>
                  </a:cubicBezTo>
                  <a:cubicBezTo>
                    <a:pt x="699" y="45"/>
                    <a:pt x="699" y="45"/>
                    <a:pt x="699" y="45"/>
                  </a:cubicBezTo>
                  <a:cubicBezTo>
                    <a:pt x="719" y="45"/>
                    <a:pt x="735" y="61"/>
                    <a:pt x="735" y="81"/>
                  </a:cubicBezTo>
                  <a:cubicBezTo>
                    <a:pt x="735" y="250"/>
                    <a:pt x="735" y="250"/>
                    <a:pt x="735" y="250"/>
                  </a:cubicBezTo>
                  <a:cubicBezTo>
                    <a:pt x="637" y="250"/>
                    <a:pt x="637" y="250"/>
                    <a:pt x="637" y="250"/>
                  </a:cubicBezTo>
                  <a:cubicBezTo>
                    <a:pt x="585" y="250"/>
                    <a:pt x="542" y="293"/>
                    <a:pt x="542" y="345"/>
                  </a:cubicBezTo>
                  <a:cubicBezTo>
                    <a:pt x="542" y="500"/>
                    <a:pt x="542" y="500"/>
                    <a:pt x="542" y="500"/>
                  </a:cubicBezTo>
                  <a:lnTo>
                    <a:pt x="341" y="500"/>
                  </a:lnTo>
                  <a:close/>
                  <a:moveTo>
                    <a:pt x="1460" y="824"/>
                  </a:moveTo>
                  <a:cubicBezTo>
                    <a:pt x="1460" y="852"/>
                    <a:pt x="1438" y="874"/>
                    <a:pt x="1410" y="874"/>
                  </a:cubicBezTo>
                  <a:cubicBezTo>
                    <a:pt x="1344" y="874"/>
                    <a:pt x="1344" y="874"/>
                    <a:pt x="1344" y="874"/>
                  </a:cubicBezTo>
                  <a:cubicBezTo>
                    <a:pt x="1323" y="874"/>
                    <a:pt x="1305" y="892"/>
                    <a:pt x="1305" y="913"/>
                  </a:cubicBezTo>
                  <a:cubicBezTo>
                    <a:pt x="1305" y="1030"/>
                    <a:pt x="1305" y="1030"/>
                    <a:pt x="1305" y="1030"/>
                  </a:cubicBezTo>
                  <a:cubicBezTo>
                    <a:pt x="1149" y="898"/>
                    <a:pt x="1149" y="898"/>
                    <a:pt x="1149" y="898"/>
                  </a:cubicBezTo>
                  <a:cubicBezTo>
                    <a:pt x="1131" y="883"/>
                    <a:pt x="1108" y="874"/>
                    <a:pt x="1084" y="874"/>
                  </a:cubicBezTo>
                  <a:cubicBezTo>
                    <a:pt x="637" y="874"/>
                    <a:pt x="637" y="874"/>
                    <a:pt x="637" y="874"/>
                  </a:cubicBezTo>
                  <a:cubicBezTo>
                    <a:pt x="610" y="874"/>
                    <a:pt x="587" y="852"/>
                    <a:pt x="587" y="824"/>
                  </a:cubicBezTo>
                  <a:cubicBezTo>
                    <a:pt x="587" y="345"/>
                    <a:pt x="587" y="345"/>
                    <a:pt x="587" y="345"/>
                  </a:cubicBezTo>
                  <a:cubicBezTo>
                    <a:pt x="587" y="318"/>
                    <a:pt x="610" y="295"/>
                    <a:pt x="637" y="295"/>
                  </a:cubicBezTo>
                  <a:cubicBezTo>
                    <a:pt x="1410" y="295"/>
                    <a:pt x="1410" y="295"/>
                    <a:pt x="1410" y="295"/>
                  </a:cubicBezTo>
                  <a:cubicBezTo>
                    <a:pt x="1438" y="295"/>
                    <a:pt x="1460" y="318"/>
                    <a:pt x="1460" y="345"/>
                  </a:cubicBezTo>
                  <a:lnTo>
                    <a:pt x="1460" y="82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13" name="Freeform 7"/>
            <p:cNvSpPr/>
            <p:nvPr/>
          </p:nvSpPr>
          <p:spPr bwMode="auto">
            <a:xfrm>
              <a:off x="6208713" y="3227388"/>
              <a:ext cx="1833563" cy="173037"/>
            </a:xfrm>
            <a:custGeom>
              <a:avLst/>
              <a:gdLst>
                <a:gd name="T0" fmla="*/ 489 w 489"/>
                <a:gd name="T1" fmla="*/ 23 h 46"/>
                <a:gd name="T2" fmla="*/ 467 w 489"/>
                <a:gd name="T3" fmla="*/ 46 h 46"/>
                <a:gd name="T4" fmla="*/ 23 w 489"/>
                <a:gd name="T5" fmla="*/ 46 h 46"/>
                <a:gd name="T6" fmla="*/ 0 w 489"/>
                <a:gd name="T7" fmla="*/ 23 h 46"/>
                <a:gd name="T8" fmla="*/ 23 w 489"/>
                <a:gd name="T9" fmla="*/ 0 h 46"/>
                <a:gd name="T10" fmla="*/ 467 w 489"/>
                <a:gd name="T11" fmla="*/ 0 h 46"/>
                <a:gd name="T12" fmla="*/ 489 w 489"/>
                <a:gd name="T13" fmla="*/ 23 h 46"/>
              </a:gdLst>
              <a:ahLst/>
              <a:cxnLst>
                <a:cxn ang="0">
                  <a:pos x="T0" y="T1"/>
                </a:cxn>
                <a:cxn ang="0">
                  <a:pos x="T2" y="T3"/>
                </a:cxn>
                <a:cxn ang="0">
                  <a:pos x="T4" y="T5"/>
                </a:cxn>
                <a:cxn ang="0">
                  <a:pos x="T6" y="T7"/>
                </a:cxn>
                <a:cxn ang="0">
                  <a:pos x="T8" y="T9"/>
                </a:cxn>
                <a:cxn ang="0">
                  <a:pos x="T10" y="T11"/>
                </a:cxn>
                <a:cxn ang="0">
                  <a:pos x="T12" y="T13"/>
                </a:cxn>
              </a:cxnLst>
              <a:rect l="0" t="0" r="r" b="b"/>
              <a:pathLst>
                <a:path w="489" h="46">
                  <a:moveTo>
                    <a:pt x="489" y="23"/>
                  </a:moveTo>
                  <a:cubicBezTo>
                    <a:pt x="489" y="35"/>
                    <a:pt x="479" y="46"/>
                    <a:pt x="467" y="46"/>
                  </a:cubicBezTo>
                  <a:cubicBezTo>
                    <a:pt x="23" y="46"/>
                    <a:pt x="23" y="46"/>
                    <a:pt x="23" y="46"/>
                  </a:cubicBezTo>
                  <a:cubicBezTo>
                    <a:pt x="10" y="46"/>
                    <a:pt x="0" y="35"/>
                    <a:pt x="0" y="23"/>
                  </a:cubicBezTo>
                  <a:cubicBezTo>
                    <a:pt x="0" y="10"/>
                    <a:pt x="10" y="0"/>
                    <a:pt x="23" y="0"/>
                  </a:cubicBezTo>
                  <a:cubicBezTo>
                    <a:pt x="467" y="0"/>
                    <a:pt x="467" y="0"/>
                    <a:pt x="467" y="0"/>
                  </a:cubicBezTo>
                  <a:cubicBezTo>
                    <a:pt x="479" y="0"/>
                    <a:pt x="489" y="10"/>
                    <a:pt x="489" y="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14" name="Freeform 8"/>
            <p:cNvSpPr/>
            <p:nvPr/>
          </p:nvSpPr>
          <p:spPr bwMode="auto">
            <a:xfrm>
              <a:off x="6208713" y="3786188"/>
              <a:ext cx="1833563" cy="168275"/>
            </a:xfrm>
            <a:custGeom>
              <a:avLst/>
              <a:gdLst>
                <a:gd name="T0" fmla="*/ 489 w 489"/>
                <a:gd name="T1" fmla="*/ 22 h 45"/>
                <a:gd name="T2" fmla="*/ 467 w 489"/>
                <a:gd name="T3" fmla="*/ 45 h 45"/>
                <a:gd name="T4" fmla="*/ 23 w 489"/>
                <a:gd name="T5" fmla="*/ 45 h 45"/>
                <a:gd name="T6" fmla="*/ 0 w 489"/>
                <a:gd name="T7" fmla="*/ 22 h 45"/>
                <a:gd name="T8" fmla="*/ 23 w 489"/>
                <a:gd name="T9" fmla="*/ 0 h 45"/>
                <a:gd name="T10" fmla="*/ 467 w 489"/>
                <a:gd name="T11" fmla="*/ 0 h 45"/>
                <a:gd name="T12" fmla="*/ 489 w 489"/>
                <a:gd name="T13" fmla="*/ 22 h 45"/>
              </a:gdLst>
              <a:ahLst/>
              <a:cxnLst>
                <a:cxn ang="0">
                  <a:pos x="T0" y="T1"/>
                </a:cxn>
                <a:cxn ang="0">
                  <a:pos x="T2" y="T3"/>
                </a:cxn>
                <a:cxn ang="0">
                  <a:pos x="T4" y="T5"/>
                </a:cxn>
                <a:cxn ang="0">
                  <a:pos x="T6" y="T7"/>
                </a:cxn>
                <a:cxn ang="0">
                  <a:pos x="T8" y="T9"/>
                </a:cxn>
                <a:cxn ang="0">
                  <a:pos x="T10" y="T11"/>
                </a:cxn>
                <a:cxn ang="0">
                  <a:pos x="T12" y="T13"/>
                </a:cxn>
              </a:cxnLst>
              <a:rect l="0" t="0" r="r" b="b"/>
              <a:pathLst>
                <a:path w="489" h="45">
                  <a:moveTo>
                    <a:pt x="489" y="22"/>
                  </a:moveTo>
                  <a:cubicBezTo>
                    <a:pt x="489" y="35"/>
                    <a:pt x="479" y="45"/>
                    <a:pt x="467" y="45"/>
                  </a:cubicBezTo>
                  <a:cubicBezTo>
                    <a:pt x="23" y="45"/>
                    <a:pt x="23" y="45"/>
                    <a:pt x="23" y="45"/>
                  </a:cubicBezTo>
                  <a:cubicBezTo>
                    <a:pt x="10" y="45"/>
                    <a:pt x="0" y="35"/>
                    <a:pt x="0" y="22"/>
                  </a:cubicBezTo>
                  <a:cubicBezTo>
                    <a:pt x="0" y="10"/>
                    <a:pt x="10" y="0"/>
                    <a:pt x="23" y="0"/>
                  </a:cubicBezTo>
                  <a:cubicBezTo>
                    <a:pt x="467" y="0"/>
                    <a:pt x="467" y="0"/>
                    <a:pt x="467" y="0"/>
                  </a:cubicBezTo>
                  <a:cubicBezTo>
                    <a:pt x="479" y="0"/>
                    <a:pt x="489" y="10"/>
                    <a:pt x="489"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15" name="Freeform 9"/>
            <p:cNvSpPr/>
            <p:nvPr/>
          </p:nvSpPr>
          <p:spPr bwMode="auto">
            <a:xfrm>
              <a:off x="3924301" y="1936750"/>
              <a:ext cx="1593850" cy="169862"/>
            </a:xfrm>
            <a:custGeom>
              <a:avLst/>
              <a:gdLst>
                <a:gd name="T0" fmla="*/ 425 w 425"/>
                <a:gd name="T1" fmla="*/ 22 h 45"/>
                <a:gd name="T2" fmla="*/ 403 w 425"/>
                <a:gd name="T3" fmla="*/ 45 h 45"/>
                <a:gd name="T4" fmla="*/ 23 w 425"/>
                <a:gd name="T5" fmla="*/ 45 h 45"/>
                <a:gd name="T6" fmla="*/ 0 w 425"/>
                <a:gd name="T7" fmla="*/ 22 h 45"/>
                <a:gd name="T8" fmla="*/ 23 w 425"/>
                <a:gd name="T9" fmla="*/ 0 h 45"/>
                <a:gd name="T10" fmla="*/ 403 w 425"/>
                <a:gd name="T11" fmla="*/ 0 h 45"/>
                <a:gd name="T12" fmla="*/ 425 w 425"/>
                <a:gd name="T13" fmla="*/ 22 h 45"/>
              </a:gdLst>
              <a:ahLst/>
              <a:cxnLst>
                <a:cxn ang="0">
                  <a:pos x="T0" y="T1"/>
                </a:cxn>
                <a:cxn ang="0">
                  <a:pos x="T2" y="T3"/>
                </a:cxn>
                <a:cxn ang="0">
                  <a:pos x="T4" y="T5"/>
                </a:cxn>
                <a:cxn ang="0">
                  <a:pos x="T6" y="T7"/>
                </a:cxn>
                <a:cxn ang="0">
                  <a:pos x="T8" y="T9"/>
                </a:cxn>
                <a:cxn ang="0">
                  <a:pos x="T10" y="T11"/>
                </a:cxn>
                <a:cxn ang="0">
                  <a:pos x="T12" y="T13"/>
                </a:cxn>
              </a:cxnLst>
              <a:rect l="0" t="0" r="r" b="b"/>
              <a:pathLst>
                <a:path w="425" h="45">
                  <a:moveTo>
                    <a:pt x="425" y="22"/>
                  </a:moveTo>
                  <a:cubicBezTo>
                    <a:pt x="425" y="35"/>
                    <a:pt x="415" y="45"/>
                    <a:pt x="403" y="45"/>
                  </a:cubicBezTo>
                  <a:cubicBezTo>
                    <a:pt x="23" y="45"/>
                    <a:pt x="23" y="45"/>
                    <a:pt x="23" y="45"/>
                  </a:cubicBezTo>
                  <a:cubicBezTo>
                    <a:pt x="11" y="45"/>
                    <a:pt x="0" y="35"/>
                    <a:pt x="0" y="22"/>
                  </a:cubicBezTo>
                  <a:cubicBezTo>
                    <a:pt x="0" y="10"/>
                    <a:pt x="11" y="0"/>
                    <a:pt x="23" y="0"/>
                  </a:cubicBezTo>
                  <a:cubicBezTo>
                    <a:pt x="403" y="0"/>
                    <a:pt x="403" y="0"/>
                    <a:pt x="403" y="0"/>
                  </a:cubicBezTo>
                  <a:cubicBezTo>
                    <a:pt x="415" y="0"/>
                    <a:pt x="425" y="10"/>
                    <a:pt x="425"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16" name="Freeform 10"/>
            <p:cNvSpPr/>
            <p:nvPr/>
          </p:nvSpPr>
          <p:spPr bwMode="auto">
            <a:xfrm>
              <a:off x="3924301" y="2371725"/>
              <a:ext cx="1136650" cy="169862"/>
            </a:xfrm>
            <a:custGeom>
              <a:avLst/>
              <a:gdLst>
                <a:gd name="T0" fmla="*/ 303 w 303"/>
                <a:gd name="T1" fmla="*/ 23 h 45"/>
                <a:gd name="T2" fmla="*/ 281 w 303"/>
                <a:gd name="T3" fmla="*/ 45 h 45"/>
                <a:gd name="T4" fmla="*/ 23 w 303"/>
                <a:gd name="T5" fmla="*/ 45 h 45"/>
                <a:gd name="T6" fmla="*/ 0 w 303"/>
                <a:gd name="T7" fmla="*/ 23 h 45"/>
                <a:gd name="T8" fmla="*/ 23 w 303"/>
                <a:gd name="T9" fmla="*/ 0 h 45"/>
                <a:gd name="T10" fmla="*/ 281 w 303"/>
                <a:gd name="T11" fmla="*/ 0 h 45"/>
                <a:gd name="T12" fmla="*/ 303 w 303"/>
                <a:gd name="T13" fmla="*/ 23 h 45"/>
              </a:gdLst>
              <a:ahLst/>
              <a:cxnLst>
                <a:cxn ang="0">
                  <a:pos x="T0" y="T1"/>
                </a:cxn>
                <a:cxn ang="0">
                  <a:pos x="T2" y="T3"/>
                </a:cxn>
                <a:cxn ang="0">
                  <a:pos x="T4" y="T5"/>
                </a:cxn>
                <a:cxn ang="0">
                  <a:pos x="T6" y="T7"/>
                </a:cxn>
                <a:cxn ang="0">
                  <a:pos x="T8" y="T9"/>
                </a:cxn>
                <a:cxn ang="0">
                  <a:pos x="T10" y="T11"/>
                </a:cxn>
                <a:cxn ang="0">
                  <a:pos x="T12" y="T13"/>
                </a:cxn>
              </a:cxnLst>
              <a:rect l="0" t="0" r="r" b="b"/>
              <a:pathLst>
                <a:path w="303" h="45">
                  <a:moveTo>
                    <a:pt x="303" y="23"/>
                  </a:moveTo>
                  <a:cubicBezTo>
                    <a:pt x="303" y="35"/>
                    <a:pt x="293" y="45"/>
                    <a:pt x="281" y="45"/>
                  </a:cubicBezTo>
                  <a:cubicBezTo>
                    <a:pt x="23" y="45"/>
                    <a:pt x="23" y="45"/>
                    <a:pt x="23" y="45"/>
                  </a:cubicBezTo>
                  <a:cubicBezTo>
                    <a:pt x="11" y="45"/>
                    <a:pt x="0" y="35"/>
                    <a:pt x="0" y="23"/>
                  </a:cubicBezTo>
                  <a:cubicBezTo>
                    <a:pt x="0" y="10"/>
                    <a:pt x="11" y="0"/>
                    <a:pt x="23" y="0"/>
                  </a:cubicBezTo>
                  <a:cubicBezTo>
                    <a:pt x="281" y="0"/>
                    <a:pt x="281" y="0"/>
                    <a:pt x="281" y="0"/>
                  </a:cubicBezTo>
                  <a:cubicBezTo>
                    <a:pt x="293" y="0"/>
                    <a:pt x="303" y="10"/>
                    <a:pt x="303" y="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a typeface="+mn-ea"/>
              </a:endParaRPr>
            </a:p>
          </p:txBody>
        </p:sp>
      </p:grpSp>
      <p:sp>
        <p:nvSpPr>
          <p:cNvPr id="18" name="Freeform 6"/>
          <p:cNvSpPr/>
          <p:nvPr userDrawn="1"/>
        </p:nvSpPr>
        <p:spPr bwMode="auto">
          <a:xfrm>
            <a:off x="3213039" y="296368"/>
            <a:ext cx="8978961" cy="864888"/>
          </a:xfrm>
          <a:custGeom>
            <a:avLst/>
            <a:gdLst>
              <a:gd name="T0" fmla="*/ 6409 w 6533"/>
              <a:gd name="T1" fmla="*/ 0 h 617"/>
              <a:gd name="T2" fmla="*/ 0 w 6533"/>
              <a:gd name="T3" fmla="*/ 0 h 617"/>
              <a:gd name="T4" fmla="*/ 126 w 6533"/>
              <a:gd name="T5" fmla="*/ 310 h 617"/>
              <a:gd name="T6" fmla="*/ 0 w 6533"/>
              <a:gd name="T7" fmla="*/ 617 h 617"/>
              <a:gd name="T8" fmla="*/ 6409 w 6533"/>
              <a:gd name="T9" fmla="*/ 617 h 617"/>
              <a:gd name="T10" fmla="*/ 6533 w 6533"/>
              <a:gd name="T11" fmla="*/ 310 h 617"/>
              <a:gd name="T12" fmla="*/ 6409 w 6533"/>
              <a:gd name="T13" fmla="*/ 0 h 617"/>
              <a:gd name="connsiteX0" fmla="*/ 9810 w 9810"/>
              <a:gd name="connsiteY0" fmla="*/ 0 h 10000"/>
              <a:gd name="connsiteX1" fmla="*/ 0 w 9810"/>
              <a:gd name="connsiteY1" fmla="*/ 0 h 10000"/>
              <a:gd name="connsiteX2" fmla="*/ 193 w 9810"/>
              <a:gd name="connsiteY2" fmla="*/ 5024 h 10000"/>
              <a:gd name="connsiteX3" fmla="*/ 0 w 9810"/>
              <a:gd name="connsiteY3" fmla="*/ 10000 h 10000"/>
              <a:gd name="connsiteX4" fmla="*/ 9810 w 9810"/>
              <a:gd name="connsiteY4" fmla="*/ 10000 h 10000"/>
              <a:gd name="connsiteX5" fmla="*/ 7589 w 9810"/>
              <a:gd name="connsiteY5" fmla="*/ 5574 h 10000"/>
              <a:gd name="connsiteX6" fmla="*/ 9810 w 9810"/>
              <a:gd name="connsiteY6" fmla="*/ 0 h 10000"/>
              <a:gd name="connsiteX0-1" fmla="*/ 7021 w 10000"/>
              <a:gd name="connsiteY0-2" fmla="*/ 0 h 10000"/>
              <a:gd name="connsiteX1-3" fmla="*/ 0 w 10000"/>
              <a:gd name="connsiteY1-4" fmla="*/ 0 h 10000"/>
              <a:gd name="connsiteX2-5" fmla="*/ 197 w 10000"/>
              <a:gd name="connsiteY2-6" fmla="*/ 5024 h 10000"/>
              <a:gd name="connsiteX3-7" fmla="*/ 0 w 10000"/>
              <a:gd name="connsiteY3-8" fmla="*/ 10000 h 10000"/>
              <a:gd name="connsiteX4-9" fmla="*/ 10000 w 10000"/>
              <a:gd name="connsiteY4-10" fmla="*/ 10000 h 10000"/>
              <a:gd name="connsiteX5-11" fmla="*/ 7736 w 10000"/>
              <a:gd name="connsiteY5-12" fmla="*/ 5574 h 10000"/>
              <a:gd name="connsiteX6-13" fmla="*/ 7021 w 10000"/>
              <a:gd name="connsiteY6-14" fmla="*/ 0 h 10000"/>
              <a:gd name="connsiteX0-15" fmla="*/ 7021 w 7736"/>
              <a:gd name="connsiteY0-16" fmla="*/ 0 h 10038"/>
              <a:gd name="connsiteX1-17" fmla="*/ 0 w 7736"/>
              <a:gd name="connsiteY1-18" fmla="*/ 0 h 10038"/>
              <a:gd name="connsiteX2-19" fmla="*/ 197 w 7736"/>
              <a:gd name="connsiteY2-20" fmla="*/ 5024 h 10038"/>
              <a:gd name="connsiteX3-21" fmla="*/ 0 w 7736"/>
              <a:gd name="connsiteY3-22" fmla="*/ 10000 h 10038"/>
              <a:gd name="connsiteX4-23" fmla="*/ 7017 w 7736"/>
              <a:gd name="connsiteY4-24" fmla="*/ 10038 h 10038"/>
              <a:gd name="connsiteX5-25" fmla="*/ 7736 w 7736"/>
              <a:gd name="connsiteY5-26" fmla="*/ 5574 h 10038"/>
              <a:gd name="connsiteX6-27" fmla="*/ 7021 w 7736"/>
              <a:gd name="connsiteY6-28" fmla="*/ 0 h 10038"/>
              <a:gd name="connsiteX0-29" fmla="*/ 9076 w 9316"/>
              <a:gd name="connsiteY0-30" fmla="*/ 0 h 10000"/>
              <a:gd name="connsiteX1-31" fmla="*/ 0 w 9316"/>
              <a:gd name="connsiteY1-32" fmla="*/ 0 h 10000"/>
              <a:gd name="connsiteX2-33" fmla="*/ 255 w 9316"/>
              <a:gd name="connsiteY2-34" fmla="*/ 5005 h 10000"/>
              <a:gd name="connsiteX3-35" fmla="*/ 0 w 9316"/>
              <a:gd name="connsiteY3-36" fmla="*/ 9962 h 10000"/>
              <a:gd name="connsiteX4-37" fmla="*/ 9071 w 9316"/>
              <a:gd name="connsiteY4-38" fmla="*/ 10000 h 10000"/>
              <a:gd name="connsiteX5-39" fmla="*/ 9316 w 9316"/>
              <a:gd name="connsiteY5-40" fmla="*/ 5668 h 10000"/>
              <a:gd name="connsiteX6-41" fmla="*/ 9076 w 9316"/>
              <a:gd name="connsiteY6-42" fmla="*/ 0 h 10000"/>
              <a:gd name="connsiteX0-43" fmla="*/ 9742 w 10000"/>
              <a:gd name="connsiteY0-44" fmla="*/ 0 h 10000"/>
              <a:gd name="connsiteX1-45" fmla="*/ 0 w 10000"/>
              <a:gd name="connsiteY1-46" fmla="*/ 0 h 10000"/>
              <a:gd name="connsiteX2-47" fmla="*/ 274 w 10000"/>
              <a:gd name="connsiteY2-48" fmla="*/ 5005 h 10000"/>
              <a:gd name="connsiteX3-49" fmla="*/ 0 w 10000"/>
              <a:gd name="connsiteY3-50" fmla="*/ 9962 h 10000"/>
              <a:gd name="connsiteX4-51" fmla="*/ 9737 w 10000"/>
              <a:gd name="connsiteY4-52" fmla="*/ 10000 h 10000"/>
              <a:gd name="connsiteX5-53" fmla="*/ 10000 w 10000"/>
              <a:gd name="connsiteY5-54" fmla="*/ 5668 h 10000"/>
              <a:gd name="connsiteX6-55" fmla="*/ 9742 w 10000"/>
              <a:gd name="connsiteY6-56" fmla="*/ 0 h 10000"/>
              <a:gd name="connsiteX0-57" fmla="*/ 9742 w 9877"/>
              <a:gd name="connsiteY0-58" fmla="*/ 0 h 10000"/>
              <a:gd name="connsiteX1-59" fmla="*/ 0 w 9877"/>
              <a:gd name="connsiteY1-60" fmla="*/ 0 h 10000"/>
              <a:gd name="connsiteX2-61" fmla="*/ 274 w 9877"/>
              <a:gd name="connsiteY2-62" fmla="*/ 5005 h 10000"/>
              <a:gd name="connsiteX3-63" fmla="*/ 0 w 9877"/>
              <a:gd name="connsiteY3-64" fmla="*/ 9962 h 10000"/>
              <a:gd name="connsiteX4-65" fmla="*/ 9737 w 9877"/>
              <a:gd name="connsiteY4-66" fmla="*/ 10000 h 10000"/>
              <a:gd name="connsiteX5-67" fmla="*/ 9738 w 9877"/>
              <a:gd name="connsiteY5-68" fmla="*/ 5783 h 10000"/>
              <a:gd name="connsiteX6-69" fmla="*/ 9742 w 9877"/>
              <a:gd name="connsiteY6-70" fmla="*/ 0 h 10000"/>
              <a:gd name="connsiteX0-71" fmla="*/ 9863 w 9991"/>
              <a:gd name="connsiteY0-72" fmla="*/ 0 h 10000"/>
              <a:gd name="connsiteX1-73" fmla="*/ 0 w 9991"/>
              <a:gd name="connsiteY1-74" fmla="*/ 0 h 10000"/>
              <a:gd name="connsiteX2-75" fmla="*/ 277 w 9991"/>
              <a:gd name="connsiteY2-76" fmla="*/ 5005 h 10000"/>
              <a:gd name="connsiteX3-77" fmla="*/ 0 w 9991"/>
              <a:gd name="connsiteY3-78" fmla="*/ 9962 h 10000"/>
              <a:gd name="connsiteX4-79" fmla="*/ 9858 w 9991"/>
              <a:gd name="connsiteY4-80" fmla="*/ 10000 h 10000"/>
              <a:gd name="connsiteX5-81" fmla="*/ 9817 w 9991"/>
              <a:gd name="connsiteY5-82" fmla="*/ 5783 h 10000"/>
              <a:gd name="connsiteX6-83" fmla="*/ 9863 w 9991"/>
              <a:gd name="connsiteY6-84" fmla="*/ 0 h 10000"/>
              <a:gd name="connsiteX0-85" fmla="*/ 9872 w 10014"/>
              <a:gd name="connsiteY0-86" fmla="*/ 0 h 10000"/>
              <a:gd name="connsiteX1-87" fmla="*/ 0 w 10014"/>
              <a:gd name="connsiteY1-88" fmla="*/ 0 h 10000"/>
              <a:gd name="connsiteX2-89" fmla="*/ 277 w 10014"/>
              <a:gd name="connsiteY2-90" fmla="*/ 5005 h 10000"/>
              <a:gd name="connsiteX3-91" fmla="*/ 0 w 10014"/>
              <a:gd name="connsiteY3-92" fmla="*/ 9962 h 10000"/>
              <a:gd name="connsiteX4-93" fmla="*/ 9867 w 10014"/>
              <a:gd name="connsiteY4-94" fmla="*/ 10000 h 10000"/>
              <a:gd name="connsiteX5-95" fmla="*/ 9890 w 10014"/>
              <a:gd name="connsiteY5-96" fmla="*/ 5745 h 10000"/>
              <a:gd name="connsiteX6-97" fmla="*/ 9872 w 10014"/>
              <a:gd name="connsiteY6-98" fmla="*/ 0 h 10000"/>
              <a:gd name="connsiteX0-99" fmla="*/ 9872 w 10030"/>
              <a:gd name="connsiteY0-100" fmla="*/ 0 h 10000"/>
              <a:gd name="connsiteX1-101" fmla="*/ 0 w 10030"/>
              <a:gd name="connsiteY1-102" fmla="*/ 0 h 10000"/>
              <a:gd name="connsiteX2-103" fmla="*/ 277 w 10030"/>
              <a:gd name="connsiteY2-104" fmla="*/ 5005 h 10000"/>
              <a:gd name="connsiteX3-105" fmla="*/ 0 w 10030"/>
              <a:gd name="connsiteY3-106" fmla="*/ 9962 h 10000"/>
              <a:gd name="connsiteX4-107" fmla="*/ 9867 w 10030"/>
              <a:gd name="connsiteY4-108" fmla="*/ 10000 h 10000"/>
              <a:gd name="connsiteX5-109" fmla="*/ 9890 w 10030"/>
              <a:gd name="connsiteY5-110" fmla="*/ 5745 h 10000"/>
              <a:gd name="connsiteX6-111" fmla="*/ 9872 w 10030"/>
              <a:gd name="connsiteY6-112" fmla="*/ 0 h 10000"/>
              <a:gd name="connsiteX0-113" fmla="*/ 9872 w 9921"/>
              <a:gd name="connsiteY0-114" fmla="*/ 0 h 10000"/>
              <a:gd name="connsiteX1-115" fmla="*/ 0 w 9921"/>
              <a:gd name="connsiteY1-116" fmla="*/ 0 h 10000"/>
              <a:gd name="connsiteX2-117" fmla="*/ 277 w 9921"/>
              <a:gd name="connsiteY2-118" fmla="*/ 5005 h 10000"/>
              <a:gd name="connsiteX3-119" fmla="*/ 0 w 9921"/>
              <a:gd name="connsiteY3-120" fmla="*/ 9962 h 10000"/>
              <a:gd name="connsiteX4-121" fmla="*/ 9867 w 9921"/>
              <a:gd name="connsiteY4-122" fmla="*/ 10000 h 10000"/>
              <a:gd name="connsiteX5-123" fmla="*/ 9890 w 9921"/>
              <a:gd name="connsiteY5-124" fmla="*/ 5745 h 10000"/>
              <a:gd name="connsiteX6-125" fmla="*/ 9872 w 9921"/>
              <a:gd name="connsiteY6-126" fmla="*/ 0 h 10000"/>
              <a:gd name="connsiteX0-127" fmla="*/ 9951 w 9974"/>
              <a:gd name="connsiteY0-128" fmla="*/ 0 h 10000"/>
              <a:gd name="connsiteX1-129" fmla="*/ 0 w 9974"/>
              <a:gd name="connsiteY1-130" fmla="*/ 0 h 10000"/>
              <a:gd name="connsiteX2-131" fmla="*/ 279 w 9974"/>
              <a:gd name="connsiteY2-132" fmla="*/ 5005 h 10000"/>
              <a:gd name="connsiteX3-133" fmla="*/ 0 w 9974"/>
              <a:gd name="connsiteY3-134" fmla="*/ 9962 h 10000"/>
              <a:gd name="connsiteX4-135" fmla="*/ 9946 w 9974"/>
              <a:gd name="connsiteY4-136" fmla="*/ 10000 h 10000"/>
              <a:gd name="connsiteX5-137" fmla="*/ 9969 w 9974"/>
              <a:gd name="connsiteY5-138" fmla="*/ 5745 h 10000"/>
              <a:gd name="connsiteX6-139" fmla="*/ 9951 w 9974"/>
              <a:gd name="connsiteY6-140" fmla="*/ 0 h 10000"/>
              <a:gd name="connsiteX0-141" fmla="*/ 9977 w 10001"/>
              <a:gd name="connsiteY0-142" fmla="*/ 0 h 10000"/>
              <a:gd name="connsiteX1-143" fmla="*/ 0 w 10001"/>
              <a:gd name="connsiteY1-144" fmla="*/ 0 h 10000"/>
              <a:gd name="connsiteX2-145" fmla="*/ 280 w 10001"/>
              <a:gd name="connsiteY2-146" fmla="*/ 5005 h 10000"/>
              <a:gd name="connsiteX3-147" fmla="*/ 0 w 10001"/>
              <a:gd name="connsiteY3-148" fmla="*/ 9962 h 10000"/>
              <a:gd name="connsiteX4-149" fmla="*/ 9972 w 10001"/>
              <a:gd name="connsiteY4-150" fmla="*/ 10000 h 10000"/>
              <a:gd name="connsiteX5-151" fmla="*/ 9995 w 10001"/>
              <a:gd name="connsiteY5-152" fmla="*/ 5745 h 10000"/>
              <a:gd name="connsiteX6-153" fmla="*/ 9977 w 10001"/>
              <a:gd name="connsiteY6-154" fmla="*/ 0 h 10000"/>
              <a:gd name="connsiteX0-155" fmla="*/ 9977 w 10001"/>
              <a:gd name="connsiteY0-156" fmla="*/ 0 h 10000"/>
              <a:gd name="connsiteX1-157" fmla="*/ 0 w 10001"/>
              <a:gd name="connsiteY1-158" fmla="*/ 0 h 10000"/>
              <a:gd name="connsiteX2-159" fmla="*/ 280 w 10001"/>
              <a:gd name="connsiteY2-160" fmla="*/ 5005 h 10000"/>
              <a:gd name="connsiteX3-161" fmla="*/ 0 w 10001"/>
              <a:gd name="connsiteY3-162" fmla="*/ 9962 h 10000"/>
              <a:gd name="connsiteX4-163" fmla="*/ 9972 w 10001"/>
              <a:gd name="connsiteY4-164" fmla="*/ 10000 h 10000"/>
              <a:gd name="connsiteX5-165" fmla="*/ 9995 w 10001"/>
              <a:gd name="connsiteY5-166" fmla="*/ 5745 h 10000"/>
              <a:gd name="connsiteX6-167" fmla="*/ 9977 w 10001"/>
              <a:gd name="connsiteY6-168" fmla="*/ 0 h 10000"/>
              <a:gd name="connsiteX0-169" fmla="*/ 9977 w 10001"/>
              <a:gd name="connsiteY0-170" fmla="*/ 0 h 10000"/>
              <a:gd name="connsiteX1-171" fmla="*/ 0 w 10001"/>
              <a:gd name="connsiteY1-172" fmla="*/ 0 h 10000"/>
              <a:gd name="connsiteX2-173" fmla="*/ 280 w 10001"/>
              <a:gd name="connsiteY2-174" fmla="*/ 5005 h 10000"/>
              <a:gd name="connsiteX3-175" fmla="*/ 0 w 10001"/>
              <a:gd name="connsiteY3-176" fmla="*/ 9962 h 10000"/>
              <a:gd name="connsiteX4-177" fmla="*/ 9972 w 10001"/>
              <a:gd name="connsiteY4-178" fmla="*/ 10000 h 10000"/>
              <a:gd name="connsiteX5-179" fmla="*/ 9995 w 10001"/>
              <a:gd name="connsiteY5-180" fmla="*/ 5745 h 10000"/>
              <a:gd name="connsiteX6-181" fmla="*/ 9977 w 10001"/>
              <a:gd name="connsiteY6-182" fmla="*/ 0 h 10000"/>
              <a:gd name="connsiteX0-183" fmla="*/ 9977 w 9995"/>
              <a:gd name="connsiteY0-184" fmla="*/ 0 h 10000"/>
              <a:gd name="connsiteX1-185" fmla="*/ 0 w 9995"/>
              <a:gd name="connsiteY1-186" fmla="*/ 0 h 10000"/>
              <a:gd name="connsiteX2-187" fmla="*/ 280 w 9995"/>
              <a:gd name="connsiteY2-188" fmla="*/ 5005 h 10000"/>
              <a:gd name="connsiteX3-189" fmla="*/ 0 w 9995"/>
              <a:gd name="connsiteY3-190" fmla="*/ 9962 h 10000"/>
              <a:gd name="connsiteX4-191" fmla="*/ 9972 w 9995"/>
              <a:gd name="connsiteY4-192" fmla="*/ 10000 h 10000"/>
              <a:gd name="connsiteX5-193" fmla="*/ 9995 w 9995"/>
              <a:gd name="connsiteY5-194" fmla="*/ 5745 h 10000"/>
              <a:gd name="connsiteX6-195" fmla="*/ 9977 w 9995"/>
              <a:gd name="connsiteY6-196" fmla="*/ 0 h 10000"/>
              <a:gd name="connsiteX0-197" fmla="*/ 9999 w 10000"/>
              <a:gd name="connsiteY0-198" fmla="*/ 0 h 10000"/>
              <a:gd name="connsiteX1-199" fmla="*/ 0 w 10000"/>
              <a:gd name="connsiteY1-200" fmla="*/ 0 h 10000"/>
              <a:gd name="connsiteX2-201" fmla="*/ 280 w 10000"/>
              <a:gd name="connsiteY2-202" fmla="*/ 5005 h 10000"/>
              <a:gd name="connsiteX3-203" fmla="*/ 0 w 10000"/>
              <a:gd name="connsiteY3-204" fmla="*/ 9962 h 10000"/>
              <a:gd name="connsiteX4-205" fmla="*/ 9977 w 10000"/>
              <a:gd name="connsiteY4-206" fmla="*/ 10000 h 10000"/>
              <a:gd name="connsiteX5-207" fmla="*/ 10000 w 10000"/>
              <a:gd name="connsiteY5-208" fmla="*/ 5745 h 10000"/>
              <a:gd name="connsiteX6-209" fmla="*/ 9999 w 10000"/>
              <a:gd name="connsiteY6-210" fmla="*/ 0 h 10000"/>
              <a:gd name="connsiteX0-211" fmla="*/ 9999 w 10004"/>
              <a:gd name="connsiteY0-212" fmla="*/ 0 h 10000"/>
              <a:gd name="connsiteX1-213" fmla="*/ 0 w 10004"/>
              <a:gd name="connsiteY1-214" fmla="*/ 0 h 10000"/>
              <a:gd name="connsiteX2-215" fmla="*/ 280 w 10004"/>
              <a:gd name="connsiteY2-216" fmla="*/ 5005 h 10000"/>
              <a:gd name="connsiteX3-217" fmla="*/ 0 w 10004"/>
              <a:gd name="connsiteY3-218" fmla="*/ 9962 h 10000"/>
              <a:gd name="connsiteX4-219" fmla="*/ 10000 w 10004"/>
              <a:gd name="connsiteY4-220" fmla="*/ 10000 h 10000"/>
              <a:gd name="connsiteX5-221" fmla="*/ 10000 w 10004"/>
              <a:gd name="connsiteY5-222" fmla="*/ 5745 h 10000"/>
              <a:gd name="connsiteX6-223" fmla="*/ 9999 w 10004"/>
              <a:gd name="connsiteY6-224" fmla="*/ 0 h 10000"/>
              <a:gd name="connsiteX0-225" fmla="*/ 9999 w 10000"/>
              <a:gd name="connsiteY0-226" fmla="*/ 0 h 10000"/>
              <a:gd name="connsiteX1-227" fmla="*/ 0 w 10000"/>
              <a:gd name="connsiteY1-228" fmla="*/ 0 h 10000"/>
              <a:gd name="connsiteX2-229" fmla="*/ 280 w 10000"/>
              <a:gd name="connsiteY2-230" fmla="*/ 5005 h 10000"/>
              <a:gd name="connsiteX3-231" fmla="*/ 0 w 10000"/>
              <a:gd name="connsiteY3-232" fmla="*/ 9962 h 10000"/>
              <a:gd name="connsiteX4-233" fmla="*/ 10000 w 10000"/>
              <a:gd name="connsiteY4-234" fmla="*/ 10000 h 10000"/>
              <a:gd name="connsiteX5-235" fmla="*/ 10000 w 10000"/>
              <a:gd name="connsiteY5-236" fmla="*/ 5745 h 10000"/>
              <a:gd name="connsiteX6-237" fmla="*/ 9999 w 10000"/>
              <a:gd name="connsiteY6-238" fmla="*/ 0 h 10000"/>
              <a:gd name="connsiteX0-239" fmla="*/ 14796 w 14796"/>
              <a:gd name="connsiteY0-240" fmla="*/ 0 h 10000"/>
              <a:gd name="connsiteX1-241" fmla="*/ 0 w 14796"/>
              <a:gd name="connsiteY1-242" fmla="*/ 0 h 10000"/>
              <a:gd name="connsiteX2-243" fmla="*/ 280 w 14796"/>
              <a:gd name="connsiteY2-244" fmla="*/ 5005 h 10000"/>
              <a:gd name="connsiteX3-245" fmla="*/ 0 w 14796"/>
              <a:gd name="connsiteY3-246" fmla="*/ 9962 h 10000"/>
              <a:gd name="connsiteX4-247" fmla="*/ 10000 w 14796"/>
              <a:gd name="connsiteY4-248" fmla="*/ 10000 h 10000"/>
              <a:gd name="connsiteX5-249" fmla="*/ 10000 w 14796"/>
              <a:gd name="connsiteY5-250" fmla="*/ 5745 h 10000"/>
              <a:gd name="connsiteX6-251" fmla="*/ 14796 w 14796"/>
              <a:gd name="connsiteY6-252" fmla="*/ 0 h 10000"/>
              <a:gd name="connsiteX0-253" fmla="*/ 14796 w 14796"/>
              <a:gd name="connsiteY0-254" fmla="*/ 0 h 9968"/>
              <a:gd name="connsiteX1-255" fmla="*/ 0 w 14796"/>
              <a:gd name="connsiteY1-256" fmla="*/ 0 h 9968"/>
              <a:gd name="connsiteX2-257" fmla="*/ 280 w 14796"/>
              <a:gd name="connsiteY2-258" fmla="*/ 5005 h 9968"/>
              <a:gd name="connsiteX3-259" fmla="*/ 0 w 14796"/>
              <a:gd name="connsiteY3-260" fmla="*/ 9962 h 9968"/>
              <a:gd name="connsiteX4-261" fmla="*/ 14788 w 14796"/>
              <a:gd name="connsiteY4-262" fmla="*/ 9968 h 9968"/>
              <a:gd name="connsiteX5-263" fmla="*/ 10000 w 14796"/>
              <a:gd name="connsiteY5-264" fmla="*/ 5745 h 9968"/>
              <a:gd name="connsiteX6-265" fmla="*/ 14796 w 14796"/>
              <a:gd name="connsiteY6-266" fmla="*/ 0 h 9968"/>
              <a:gd name="connsiteX0-267" fmla="*/ 10000 w 10000"/>
              <a:gd name="connsiteY0-268" fmla="*/ 0 h 10000"/>
              <a:gd name="connsiteX1-269" fmla="*/ 0 w 10000"/>
              <a:gd name="connsiteY1-270" fmla="*/ 0 h 10000"/>
              <a:gd name="connsiteX2-271" fmla="*/ 189 w 10000"/>
              <a:gd name="connsiteY2-272" fmla="*/ 5021 h 10000"/>
              <a:gd name="connsiteX3-273" fmla="*/ 0 w 10000"/>
              <a:gd name="connsiteY3-274" fmla="*/ 9994 h 10000"/>
              <a:gd name="connsiteX4-275" fmla="*/ 9995 w 10000"/>
              <a:gd name="connsiteY4-276" fmla="*/ 10000 h 10000"/>
              <a:gd name="connsiteX5-277" fmla="*/ 9998 w 10000"/>
              <a:gd name="connsiteY5-278" fmla="*/ 6152 h 10000"/>
              <a:gd name="connsiteX6-279" fmla="*/ 10000 w 10000"/>
              <a:gd name="connsiteY6-280" fmla="*/ 0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0000" h="10000">
                <a:moveTo>
                  <a:pt x="10000" y="0"/>
                </a:moveTo>
                <a:lnTo>
                  <a:pt x="0" y="0"/>
                </a:lnTo>
                <a:cubicBezTo>
                  <a:pt x="62" y="1674"/>
                  <a:pt x="124" y="3347"/>
                  <a:pt x="189" y="5021"/>
                </a:cubicBezTo>
                <a:cubicBezTo>
                  <a:pt x="124" y="6679"/>
                  <a:pt x="62" y="8336"/>
                  <a:pt x="0" y="9994"/>
                </a:cubicBezTo>
                <a:lnTo>
                  <a:pt x="9995" y="10000"/>
                </a:lnTo>
                <a:cubicBezTo>
                  <a:pt x="9993" y="8184"/>
                  <a:pt x="9998" y="8051"/>
                  <a:pt x="9998" y="6152"/>
                </a:cubicBezTo>
                <a:cubicBezTo>
                  <a:pt x="9996" y="3296"/>
                  <a:pt x="10001" y="2674"/>
                  <a:pt x="10000" y="0"/>
                </a:cubicBez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latin typeface="+mn-ea"/>
              <a:ea typeface="+mn-ea"/>
            </a:endParaRPr>
          </a:p>
        </p:txBody>
      </p:sp>
      <p:sp>
        <p:nvSpPr>
          <p:cNvPr id="19" name="Freeform 11"/>
          <p:cNvSpPr/>
          <p:nvPr userDrawn="1"/>
        </p:nvSpPr>
        <p:spPr bwMode="auto">
          <a:xfrm>
            <a:off x="310766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latin typeface="+mn-ea"/>
              <a:ea typeface="+mn-ea"/>
            </a:endParaRPr>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8#仅标题">
    <p:spTree>
      <p:nvGrpSpPr>
        <p:cNvPr id="1" name=""/>
        <p:cNvGrpSpPr/>
        <p:nvPr/>
      </p:nvGrpSpPr>
      <p:grpSpPr>
        <a:xfrm>
          <a:off x="0" y="0"/>
          <a:ext cx="0" cy="0"/>
          <a:chOff x="0" y="0"/>
          <a:chExt cx="0" cy="0"/>
        </a:xfrm>
      </p:grpSpPr>
      <p:sp>
        <p:nvSpPr>
          <p:cNvPr id="10"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1"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2" name="Freeform 12"/>
          <p:cNvSpPr>
            <a:spLocks noEditPoints="1"/>
          </p:cNvSpPr>
          <p:nvPr userDrawn="1"/>
        </p:nvSpPr>
        <p:spPr bwMode="auto">
          <a:xfrm>
            <a:off x="479376" y="474075"/>
            <a:ext cx="508162" cy="508967"/>
          </a:xfrm>
          <a:custGeom>
            <a:avLst/>
            <a:gdLst>
              <a:gd name="T0" fmla="*/ 1433 w 2867"/>
              <a:gd name="T1" fmla="*/ 0 h 2867"/>
              <a:gd name="T2" fmla="*/ 0 w 2867"/>
              <a:gd name="T3" fmla="*/ 1433 h 2867"/>
              <a:gd name="T4" fmla="*/ 1433 w 2867"/>
              <a:gd name="T5" fmla="*/ 2867 h 2867"/>
              <a:gd name="T6" fmla="*/ 2867 w 2867"/>
              <a:gd name="T7" fmla="*/ 1433 h 2867"/>
              <a:gd name="T8" fmla="*/ 1433 w 2867"/>
              <a:gd name="T9" fmla="*/ 0 h 2867"/>
              <a:gd name="T10" fmla="*/ 1433 w 2867"/>
              <a:gd name="T11" fmla="*/ 2662 h 2867"/>
              <a:gd name="T12" fmla="*/ 205 w 2867"/>
              <a:gd name="T13" fmla="*/ 1433 h 2867"/>
              <a:gd name="T14" fmla="*/ 1433 w 2867"/>
              <a:gd name="T15" fmla="*/ 205 h 2867"/>
              <a:gd name="T16" fmla="*/ 2662 w 2867"/>
              <a:gd name="T17" fmla="*/ 1433 h 2867"/>
              <a:gd name="T18" fmla="*/ 1433 w 2867"/>
              <a:gd name="T19" fmla="*/ 2662 h 2867"/>
              <a:gd name="T20" fmla="*/ 2336 w 2867"/>
              <a:gd name="T21" fmla="*/ 2066 h 2867"/>
              <a:gd name="T22" fmla="*/ 523 w 2867"/>
              <a:gd name="T23" fmla="*/ 2066 h 2867"/>
              <a:gd name="T24" fmla="*/ 976 w 2867"/>
              <a:gd name="T25" fmla="*/ 1432 h 2867"/>
              <a:gd name="T26" fmla="*/ 1255 w 2867"/>
              <a:gd name="T27" fmla="*/ 1810 h 2867"/>
              <a:gd name="T28" fmla="*/ 1792 w 2867"/>
              <a:gd name="T29" fmla="*/ 1069 h 2867"/>
              <a:gd name="T30" fmla="*/ 2336 w 2867"/>
              <a:gd name="T31" fmla="*/ 2066 h 2867"/>
              <a:gd name="T32" fmla="*/ 704 w 2867"/>
              <a:gd name="T33" fmla="*/ 978 h 2867"/>
              <a:gd name="T34" fmla="*/ 886 w 2867"/>
              <a:gd name="T35" fmla="*/ 797 h 2867"/>
              <a:gd name="T36" fmla="*/ 1067 w 2867"/>
              <a:gd name="T37" fmla="*/ 978 h 2867"/>
              <a:gd name="T38" fmla="*/ 886 w 2867"/>
              <a:gd name="T39" fmla="*/ 1160 h 2867"/>
              <a:gd name="T40" fmla="*/ 704 w 2867"/>
              <a:gd name="T41" fmla="*/ 978 h 2867"/>
              <a:gd name="T42" fmla="*/ 704 w 2867"/>
              <a:gd name="T43" fmla="*/ 978 h 2867"/>
              <a:gd name="T44" fmla="*/ 704 w 2867"/>
              <a:gd name="T45" fmla="*/ 978 h 2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67" h="2867">
                <a:moveTo>
                  <a:pt x="1433" y="0"/>
                </a:moveTo>
                <a:cubicBezTo>
                  <a:pt x="643" y="0"/>
                  <a:pt x="0" y="643"/>
                  <a:pt x="0" y="1433"/>
                </a:cubicBezTo>
                <a:cubicBezTo>
                  <a:pt x="0" y="2224"/>
                  <a:pt x="643" y="2867"/>
                  <a:pt x="1433" y="2867"/>
                </a:cubicBezTo>
                <a:cubicBezTo>
                  <a:pt x="2224" y="2867"/>
                  <a:pt x="2867" y="2224"/>
                  <a:pt x="2867" y="1433"/>
                </a:cubicBezTo>
                <a:cubicBezTo>
                  <a:pt x="2867" y="643"/>
                  <a:pt x="2224" y="0"/>
                  <a:pt x="1433" y="0"/>
                </a:cubicBezTo>
                <a:close/>
                <a:moveTo>
                  <a:pt x="1433" y="2662"/>
                </a:moveTo>
                <a:cubicBezTo>
                  <a:pt x="756" y="2662"/>
                  <a:pt x="205" y="2111"/>
                  <a:pt x="205" y="1433"/>
                </a:cubicBezTo>
                <a:cubicBezTo>
                  <a:pt x="205" y="756"/>
                  <a:pt x="756" y="205"/>
                  <a:pt x="1433" y="205"/>
                </a:cubicBezTo>
                <a:cubicBezTo>
                  <a:pt x="2111" y="205"/>
                  <a:pt x="2662" y="756"/>
                  <a:pt x="2662" y="1433"/>
                </a:cubicBezTo>
                <a:cubicBezTo>
                  <a:pt x="2662" y="2111"/>
                  <a:pt x="2111" y="2662"/>
                  <a:pt x="1433" y="2662"/>
                </a:cubicBezTo>
                <a:close/>
                <a:moveTo>
                  <a:pt x="2336" y="2066"/>
                </a:moveTo>
                <a:cubicBezTo>
                  <a:pt x="523" y="2066"/>
                  <a:pt x="523" y="2066"/>
                  <a:pt x="523" y="2066"/>
                </a:cubicBezTo>
                <a:cubicBezTo>
                  <a:pt x="976" y="1432"/>
                  <a:pt x="976" y="1432"/>
                  <a:pt x="976" y="1432"/>
                </a:cubicBezTo>
                <a:cubicBezTo>
                  <a:pt x="1255" y="1810"/>
                  <a:pt x="1255" y="1810"/>
                  <a:pt x="1255" y="1810"/>
                </a:cubicBezTo>
                <a:cubicBezTo>
                  <a:pt x="1792" y="1069"/>
                  <a:pt x="1792" y="1069"/>
                  <a:pt x="1792" y="1069"/>
                </a:cubicBezTo>
                <a:lnTo>
                  <a:pt x="2336" y="2066"/>
                </a:lnTo>
                <a:close/>
                <a:moveTo>
                  <a:pt x="704" y="978"/>
                </a:moveTo>
                <a:cubicBezTo>
                  <a:pt x="704" y="878"/>
                  <a:pt x="786" y="797"/>
                  <a:pt x="886" y="797"/>
                </a:cubicBezTo>
                <a:cubicBezTo>
                  <a:pt x="986" y="797"/>
                  <a:pt x="1067" y="878"/>
                  <a:pt x="1067" y="978"/>
                </a:cubicBezTo>
                <a:cubicBezTo>
                  <a:pt x="1067" y="1079"/>
                  <a:pt x="986" y="1160"/>
                  <a:pt x="886" y="1160"/>
                </a:cubicBezTo>
                <a:cubicBezTo>
                  <a:pt x="786" y="1160"/>
                  <a:pt x="704" y="1079"/>
                  <a:pt x="704" y="978"/>
                </a:cubicBezTo>
                <a:close/>
                <a:moveTo>
                  <a:pt x="704" y="978"/>
                </a:moveTo>
                <a:cubicBezTo>
                  <a:pt x="704" y="978"/>
                  <a:pt x="704" y="978"/>
                  <a:pt x="704" y="978"/>
                </a:cubicBezTo>
              </a:path>
            </a:pathLst>
          </a:custGeom>
          <a:solidFill>
            <a:schemeClr val="bg1"/>
          </a:solidFill>
          <a:ln>
            <a:noFill/>
          </a:ln>
        </p:spPr>
        <p:txBody>
          <a:bodyPr vert="horz" wrap="square" lIns="91440" tIns="45720" rIns="91440" bIns="45720" numCol="1" anchor="t" anchorCtr="0" compatLnSpc="1"/>
          <a:lstStyle/>
          <a:p>
            <a:endParaRPr lang="zh-CN" altLang="en-US">
              <a:solidFill>
                <a:srgbClr val="000000"/>
              </a:solidFill>
            </a:endParaRPr>
          </a:p>
        </p:txBody>
      </p:sp>
      <p:sp>
        <p:nvSpPr>
          <p:cNvPr id="6"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Tree>
  </p:cSld>
  <p:clrMapOvr>
    <a:masterClrMapping/>
  </p:clrMapOvr>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8#仅标题">
    <p:spTree>
      <p:nvGrpSpPr>
        <p:cNvPr id="1" name=""/>
        <p:cNvGrpSpPr/>
        <p:nvPr/>
      </p:nvGrpSpPr>
      <p:grpSpPr>
        <a:xfrm>
          <a:off x="0" y="0"/>
          <a:ext cx="0" cy="0"/>
          <a:chOff x="0" y="0"/>
          <a:chExt cx="0" cy="0"/>
        </a:xfrm>
      </p:grpSpPr>
      <p:sp>
        <p:nvSpPr>
          <p:cNvPr id="10"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1"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2" name="Freeform 12"/>
          <p:cNvSpPr>
            <a:spLocks noEditPoints="1"/>
          </p:cNvSpPr>
          <p:nvPr userDrawn="1"/>
        </p:nvSpPr>
        <p:spPr bwMode="auto">
          <a:xfrm>
            <a:off x="479376" y="474075"/>
            <a:ext cx="508162" cy="508967"/>
          </a:xfrm>
          <a:custGeom>
            <a:avLst/>
            <a:gdLst>
              <a:gd name="T0" fmla="*/ 1433 w 2867"/>
              <a:gd name="T1" fmla="*/ 0 h 2867"/>
              <a:gd name="T2" fmla="*/ 0 w 2867"/>
              <a:gd name="T3" fmla="*/ 1433 h 2867"/>
              <a:gd name="T4" fmla="*/ 1433 w 2867"/>
              <a:gd name="T5" fmla="*/ 2867 h 2867"/>
              <a:gd name="T6" fmla="*/ 2867 w 2867"/>
              <a:gd name="T7" fmla="*/ 1433 h 2867"/>
              <a:gd name="T8" fmla="*/ 1433 w 2867"/>
              <a:gd name="T9" fmla="*/ 0 h 2867"/>
              <a:gd name="T10" fmla="*/ 1433 w 2867"/>
              <a:gd name="T11" fmla="*/ 2662 h 2867"/>
              <a:gd name="T12" fmla="*/ 205 w 2867"/>
              <a:gd name="T13" fmla="*/ 1433 h 2867"/>
              <a:gd name="T14" fmla="*/ 1433 w 2867"/>
              <a:gd name="T15" fmla="*/ 205 h 2867"/>
              <a:gd name="T16" fmla="*/ 2662 w 2867"/>
              <a:gd name="T17" fmla="*/ 1433 h 2867"/>
              <a:gd name="T18" fmla="*/ 1433 w 2867"/>
              <a:gd name="T19" fmla="*/ 2662 h 2867"/>
              <a:gd name="T20" fmla="*/ 2336 w 2867"/>
              <a:gd name="T21" fmla="*/ 2066 h 2867"/>
              <a:gd name="T22" fmla="*/ 523 w 2867"/>
              <a:gd name="T23" fmla="*/ 2066 h 2867"/>
              <a:gd name="T24" fmla="*/ 976 w 2867"/>
              <a:gd name="T25" fmla="*/ 1432 h 2867"/>
              <a:gd name="T26" fmla="*/ 1255 w 2867"/>
              <a:gd name="T27" fmla="*/ 1810 h 2867"/>
              <a:gd name="T28" fmla="*/ 1792 w 2867"/>
              <a:gd name="T29" fmla="*/ 1069 h 2867"/>
              <a:gd name="T30" fmla="*/ 2336 w 2867"/>
              <a:gd name="T31" fmla="*/ 2066 h 2867"/>
              <a:gd name="T32" fmla="*/ 704 w 2867"/>
              <a:gd name="T33" fmla="*/ 978 h 2867"/>
              <a:gd name="T34" fmla="*/ 886 w 2867"/>
              <a:gd name="T35" fmla="*/ 797 h 2867"/>
              <a:gd name="T36" fmla="*/ 1067 w 2867"/>
              <a:gd name="T37" fmla="*/ 978 h 2867"/>
              <a:gd name="T38" fmla="*/ 886 w 2867"/>
              <a:gd name="T39" fmla="*/ 1160 h 2867"/>
              <a:gd name="T40" fmla="*/ 704 w 2867"/>
              <a:gd name="T41" fmla="*/ 978 h 2867"/>
              <a:gd name="T42" fmla="*/ 704 w 2867"/>
              <a:gd name="T43" fmla="*/ 978 h 2867"/>
              <a:gd name="T44" fmla="*/ 704 w 2867"/>
              <a:gd name="T45" fmla="*/ 978 h 2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67" h="2867">
                <a:moveTo>
                  <a:pt x="1433" y="0"/>
                </a:moveTo>
                <a:cubicBezTo>
                  <a:pt x="643" y="0"/>
                  <a:pt x="0" y="643"/>
                  <a:pt x="0" y="1433"/>
                </a:cubicBezTo>
                <a:cubicBezTo>
                  <a:pt x="0" y="2224"/>
                  <a:pt x="643" y="2867"/>
                  <a:pt x="1433" y="2867"/>
                </a:cubicBezTo>
                <a:cubicBezTo>
                  <a:pt x="2224" y="2867"/>
                  <a:pt x="2867" y="2224"/>
                  <a:pt x="2867" y="1433"/>
                </a:cubicBezTo>
                <a:cubicBezTo>
                  <a:pt x="2867" y="643"/>
                  <a:pt x="2224" y="0"/>
                  <a:pt x="1433" y="0"/>
                </a:cubicBezTo>
                <a:close/>
                <a:moveTo>
                  <a:pt x="1433" y="2662"/>
                </a:moveTo>
                <a:cubicBezTo>
                  <a:pt x="756" y="2662"/>
                  <a:pt x="205" y="2111"/>
                  <a:pt x="205" y="1433"/>
                </a:cubicBezTo>
                <a:cubicBezTo>
                  <a:pt x="205" y="756"/>
                  <a:pt x="756" y="205"/>
                  <a:pt x="1433" y="205"/>
                </a:cubicBezTo>
                <a:cubicBezTo>
                  <a:pt x="2111" y="205"/>
                  <a:pt x="2662" y="756"/>
                  <a:pt x="2662" y="1433"/>
                </a:cubicBezTo>
                <a:cubicBezTo>
                  <a:pt x="2662" y="2111"/>
                  <a:pt x="2111" y="2662"/>
                  <a:pt x="1433" y="2662"/>
                </a:cubicBezTo>
                <a:close/>
                <a:moveTo>
                  <a:pt x="2336" y="2066"/>
                </a:moveTo>
                <a:cubicBezTo>
                  <a:pt x="523" y="2066"/>
                  <a:pt x="523" y="2066"/>
                  <a:pt x="523" y="2066"/>
                </a:cubicBezTo>
                <a:cubicBezTo>
                  <a:pt x="976" y="1432"/>
                  <a:pt x="976" y="1432"/>
                  <a:pt x="976" y="1432"/>
                </a:cubicBezTo>
                <a:cubicBezTo>
                  <a:pt x="1255" y="1810"/>
                  <a:pt x="1255" y="1810"/>
                  <a:pt x="1255" y="1810"/>
                </a:cubicBezTo>
                <a:cubicBezTo>
                  <a:pt x="1792" y="1069"/>
                  <a:pt x="1792" y="1069"/>
                  <a:pt x="1792" y="1069"/>
                </a:cubicBezTo>
                <a:lnTo>
                  <a:pt x="2336" y="2066"/>
                </a:lnTo>
                <a:close/>
                <a:moveTo>
                  <a:pt x="704" y="978"/>
                </a:moveTo>
                <a:cubicBezTo>
                  <a:pt x="704" y="878"/>
                  <a:pt x="786" y="797"/>
                  <a:pt x="886" y="797"/>
                </a:cubicBezTo>
                <a:cubicBezTo>
                  <a:pt x="986" y="797"/>
                  <a:pt x="1067" y="878"/>
                  <a:pt x="1067" y="978"/>
                </a:cubicBezTo>
                <a:cubicBezTo>
                  <a:pt x="1067" y="1079"/>
                  <a:pt x="986" y="1160"/>
                  <a:pt x="886" y="1160"/>
                </a:cubicBezTo>
                <a:cubicBezTo>
                  <a:pt x="786" y="1160"/>
                  <a:pt x="704" y="1079"/>
                  <a:pt x="704" y="978"/>
                </a:cubicBezTo>
                <a:close/>
                <a:moveTo>
                  <a:pt x="704" y="978"/>
                </a:moveTo>
                <a:cubicBezTo>
                  <a:pt x="704" y="978"/>
                  <a:pt x="704" y="978"/>
                  <a:pt x="704" y="978"/>
                </a:cubicBezTo>
              </a:path>
            </a:pathLst>
          </a:custGeom>
          <a:solidFill>
            <a:schemeClr val="bg1"/>
          </a:solidFill>
          <a:ln>
            <a:noFill/>
          </a:ln>
        </p:spPr>
        <p:txBody>
          <a:bodyPr vert="horz" wrap="square" lIns="91440" tIns="45720" rIns="91440" bIns="45720" numCol="1" anchor="t" anchorCtr="0" compatLnSpc="1"/>
          <a:lstStyle/>
          <a:p>
            <a:endParaRPr lang="zh-CN" altLang="en-US">
              <a:solidFill>
                <a:srgbClr val="000000"/>
              </a:solidFill>
            </a:endParaRPr>
          </a:p>
        </p:txBody>
      </p:sp>
      <p:sp>
        <p:nvSpPr>
          <p:cNvPr id="6"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Tree>
  </p:cSld>
  <p:clrMapOvr>
    <a:masterClrMapping/>
  </p:clrMapOvr>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8#仅标题">
    <p:spTree>
      <p:nvGrpSpPr>
        <p:cNvPr id="1" name=""/>
        <p:cNvGrpSpPr/>
        <p:nvPr/>
      </p:nvGrpSpPr>
      <p:grpSpPr>
        <a:xfrm>
          <a:off x="0" y="0"/>
          <a:ext cx="0" cy="0"/>
          <a:chOff x="0" y="0"/>
          <a:chExt cx="0" cy="0"/>
        </a:xfrm>
      </p:grpSpPr>
      <p:sp>
        <p:nvSpPr>
          <p:cNvPr id="10"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1"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2" name="Freeform 12"/>
          <p:cNvSpPr>
            <a:spLocks noEditPoints="1"/>
          </p:cNvSpPr>
          <p:nvPr userDrawn="1"/>
        </p:nvSpPr>
        <p:spPr bwMode="auto">
          <a:xfrm>
            <a:off x="479376" y="474075"/>
            <a:ext cx="508162" cy="508967"/>
          </a:xfrm>
          <a:custGeom>
            <a:avLst/>
            <a:gdLst>
              <a:gd name="T0" fmla="*/ 1433 w 2867"/>
              <a:gd name="T1" fmla="*/ 0 h 2867"/>
              <a:gd name="T2" fmla="*/ 0 w 2867"/>
              <a:gd name="T3" fmla="*/ 1433 h 2867"/>
              <a:gd name="T4" fmla="*/ 1433 w 2867"/>
              <a:gd name="T5" fmla="*/ 2867 h 2867"/>
              <a:gd name="T6" fmla="*/ 2867 w 2867"/>
              <a:gd name="T7" fmla="*/ 1433 h 2867"/>
              <a:gd name="T8" fmla="*/ 1433 w 2867"/>
              <a:gd name="T9" fmla="*/ 0 h 2867"/>
              <a:gd name="T10" fmla="*/ 1433 w 2867"/>
              <a:gd name="T11" fmla="*/ 2662 h 2867"/>
              <a:gd name="T12" fmla="*/ 205 w 2867"/>
              <a:gd name="T13" fmla="*/ 1433 h 2867"/>
              <a:gd name="T14" fmla="*/ 1433 w 2867"/>
              <a:gd name="T15" fmla="*/ 205 h 2867"/>
              <a:gd name="T16" fmla="*/ 2662 w 2867"/>
              <a:gd name="T17" fmla="*/ 1433 h 2867"/>
              <a:gd name="T18" fmla="*/ 1433 w 2867"/>
              <a:gd name="T19" fmla="*/ 2662 h 2867"/>
              <a:gd name="T20" fmla="*/ 2336 w 2867"/>
              <a:gd name="T21" fmla="*/ 2066 h 2867"/>
              <a:gd name="T22" fmla="*/ 523 w 2867"/>
              <a:gd name="T23" fmla="*/ 2066 h 2867"/>
              <a:gd name="T24" fmla="*/ 976 w 2867"/>
              <a:gd name="T25" fmla="*/ 1432 h 2867"/>
              <a:gd name="T26" fmla="*/ 1255 w 2867"/>
              <a:gd name="T27" fmla="*/ 1810 h 2867"/>
              <a:gd name="T28" fmla="*/ 1792 w 2867"/>
              <a:gd name="T29" fmla="*/ 1069 h 2867"/>
              <a:gd name="T30" fmla="*/ 2336 w 2867"/>
              <a:gd name="T31" fmla="*/ 2066 h 2867"/>
              <a:gd name="T32" fmla="*/ 704 w 2867"/>
              <a:gd name="T33" fmla="*/ 978 h 2867"/>
              <a:gd name="T34" fmla="*/ 886 w 2867"/>
              <a:gd name="T35" fmla="*/ 797 h 2867"/>
              <a:gd name="T36" fmla="*/ 1067 w 2867"/>
              <a:gd name="T37" fmla="*/ 978 h 2867"/>
              <a:gd name="T38" fmla="*/ 886 w 2867"/>
              <a:gd name="T39" fmla="*/ 1160 h 2867"/>
              <a:gd name="T40" fmla="*/ 704 w 2867"/>
              <a:gd name="T41" fmla="*/ 978 h 2867"/>
              <a:gd name="T42" fmla="*/ 704 w 2867"/>
              <a:gd name="T43" fmla="*/ 978 h 2867"/>
              <a:gd name="T44" fmla="*/ 704 w 2867"/>
              <a:gd name="T45" fmla="*/ 978 h 2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67" h="2867">
                <a:moveTo>
                  <a:pt x="1433" y="0"/>
                </a:moveTo>
                <a:cubicBezTo>
                  <a:pt x="643" y="0"/>
                  <a:pt x="0" y="643"/>
                  <a:pt x="0" y="1433"/>
                </a:cubicBezTo>
                <a:cubicBezTo>
                  <a:pt x="0" y="2224"/>
                  <a:pt x="643" y="2867"/>
                  <a:pt x="1433" y="2867"/>
                </a:cubicBezTo>
                <a:cubicBezTo>
                  <a:pt x="2224" y="2867"/>
                  <a:pt x="2867" y="2224"/>
                  <a:pt x="2867" y="1433"/>
                </a:cubicBezTo>
                <a:cubicBezTo>
                  <a:pt x="2867" y="643"/>
                  <a:pt x="2224" y="0"/>
                  <a:pt x="1433" y="0"/>
                </a:cubicBezTo>
                <a:close/>
                <a:moveTo>
                  <a:pt x="1433" y="2662"/>
                </a:moveTo>
                <a:cubicBezTo>
                  <a:pt x="756" y="2662"/>
                  <a:pt x="205" y="2111"/>
                  <a:pt x="205" y="1433"/>
                </a:cubicBezTo>
                <a:cubicBezTo>
                  <a:pt x="205" y="756"/>
                  <a:pt x="756" y="205"/>
                  <a:pt x="1433" y="205"/>
                </a:cubicBezTo>
                <a:cubicBezTo>
                  <a:pt x="2111" y="205"/>
                  <a:pt x="2662" y="756"/>
                  <a:pt x="2662" y="1433"/>
                </a:cubicBezTo>
                <a:cubicBezTo>
                  <a:pt x="2662" y="2111"/>
                  <a:pt x="2111" y="2662"/>
                  <a:pt x="1433" y="2662"/>
                </a:cubicBezTo>
                <a:close/>
                <a:moveTo>
                  <a:pt x="2336" y="2066"/>
                </a:moveTo>
                <a:cubicBezTo>
                  <a:pt x="523" y="2066"/>
                  <a:pt x="523" y="2066"/>
                  <a:pt x="523" y="2066"/>
                </a:cubicBezTo>
                <a:cubicBezTo>
                  <a:pt x="976" y="1432"/>
                  <a:pt x="976" y="1432"/>
                  <a:pt x="976" y="1432"/>
                </a:cubicBezTo>
                <a:cubicBezTo>
                  <a:pt x="1255" y="1810"/>
                  <a:pt x="1255" y="1810"/>
                  <a:pt x="1255" y="1810"/>
                </a:cubicBezTo>
                <a:cubicBezTo>
                  <a:pt x="1792" y="1069"/>
                  <a:pt x="1792" y="1069"/>
                  <a:pt x="1792" y="1069"/>
                </a:cubicBezTo>
                <a:lnTo>
                  <a:pt x="2336" y="2066"/>
                </a:lnTo>
                <a:close/>
                <a:moveTo>
                  <a:pt x="704" y="978"/>
                </a:moveTo>
                <a:cubicBezTo>
                  <a:pt x="704" y="878"/>
                  <a:pt x="786" y="797"/>
                  <a:pt x="886" y="797"/>
                </a:cubicBezTo>
                <a:cubicBezTo>
                  <a:pt x="986" y="797"/>
                  <a:pt x="1067" y="878"/>
                  <a:pt x="1067" y="978"/>
                </a:cubicBezTo>
                <a:cubicBezTo>
                  <a:pt x="1067" y="1079"/>
                  <a:pt x="986" y="1160"/>
                  <a:pt x="886" y="1160"/>
                </a:cubicBezTo>
                <a:cubicBezTo>
                  <a:pt x="786" y="1160"/>
                  <a:pt x="704" y="1079"/>
                  <a:pt x="704" y="978"/>
                </a:cubicBezTo>
                <a:close/>
                <a:moveTo>
                  <a:pt x="704" y="978"/>
                </a:moveTo>
                <a:cubicBezTo>
                  <a:pt x="704" y="978"/>
                  <a:pt x="704" y="978"/>
                  <a:pt x="704" y="978"/>
                </a:cubicBezTo>
              </a:path>
            </a:pathLst>
          </a:custGeom>
          <a:solidFill>
            <a:schemeClr val="bg1"/>
          </a:solidFill>
          <a:ln>
            <a:noFill/>
          </a:ln>
        </p:spPr>
        <p:txBody>
          <a:bodyPr vert="horz" wrap="square" lIns="91440" tIns="45720" rIns="91440" bIns="45720" numCol="1" anchor="t" anchorCtr="0" compatLnSpc="1"/>
          <a:lstStyle/>
          <a:p>
            <a:endParaRPr lang="zh-CN" altLang="en-US">
              <a:solidFill>
                <a:srgbClr val="000000"/>
              </a:solidFill>
            </a:endParaRPr>
          </a:p>
        </p:txBody>
      </p:sp>
      <p:sp>
        <p:nvSpPr>
          <p:cNvPr id="6"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Tree>
  </p:cSld>
  <p:clrMapOvr>
    <a:masterClrMapping/>
  </p:clrMapOvr>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8#仅标题">
    <p:spTree>
      <p:nvGrpSpPr>
        <p:cNvPr id="1" name=""/>
        <p:cNvGrpSpPr/>
        <p:nvPr/>
      </p:nvGrpSpPr>
      <p:grpSpPr>
        <a:xfrm>
          <a:off x="0" y="0"/>
          <a:ext cx="0" cy="0"/>
          <a:chOff x="0" y="0"/>
          <a:chExt cx="0" cy="0"/>
        </a:xfrm>
      </p:grpSpPr>
      <p:sp>
        <p:nvSpPr>
          <p:cNvPr id="10"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1"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2" name="Freeform 12"/>
          <p:cNvSpPr>
            <a:spLocks noEditPoints="1"/>
          </p:cNvSpPr>
          <p:nvPr userDrawn="1"/>
        </p:nvSpPr>
        <p:spPr bwMode="auto">
          <a:xfrm>
            <a:off x="479376" y="474075"/>
            <a:ext cx="508162" cy="508967"/>
          </a:xfrm>
          <a:custGeom>
            <a:avLst/>
            <a:gdLst>
              <a:gd name="T0" fmla="*/ 1433 w 2867"/>
              <a:gd name="T1" fmla="*/ 0 h 2867"/>
              <a:gd name="T2" fmla="*/ 0 w 2867"/>
              <a:gd name="T3" fmla="*/ 1433 h 2867"/>
              <a:gd name="T4" fmla="*/ 1433 w 2867"/>
              <a:gd name="T5" fmla="*/ 2867 h 2867"/>
              <a:gd name="T6" fmla="*/ 2867 w 2867"/>
              <a:gd name="T7" fmla="*/ 1433 h 2867"/>
              <a:gd name="T8" fmla="*/ 1433 w 2867"/>
              <a:gd name="T9" fmla="*/ 0 h 2867"/>
              <a:gd name="T10" fmla="*/ 1433 w 2867"/>
              <a:gd name="T11" fmla="*/ 2662 h 2867"/>
              <a:gd name="T12" fmla="*/ 205 w 2867"/>
              <a:gd name="T13" fmla="*/ 1433 h 2867"/>
              <a:gd name="T14" fmla="*/ 1433 w 2867"/>
              <a:gd name="T15" fmla="*/ 205 h 2867"/>
              <a:gd name="T16" fmla="*/ 2662 w 2867"/>
              <a:gd name="T17" fmla="*/ 1433 h 2867"/>
              <a:gd name="T18" fmla="*/ 1433 w 2867"/>
              <a:gd name="T19" fmla="*/ 2662 h 2867"/>
              <a:gd name="T20" fmla="*/ 2336 w 2867"/>
              <a:gd name="T21" fmla="*/ 2066 h 2867"/>
              <a:gd name="T22" fmla="*/ 523 w 2867"/>
              <a:gd name="T23" fmla="*/ 2066 h 2867"/>
              <a:gd name="T24" fmla="*/ 976 w 2867"/>
              <a:gd name="T25" fmla="*/ 1432 h 2867"/>
              <a:gd name="T26" fmla="*/ 1255 w 2867"/>
              <a:gd name="T27" fmla="*/ 1810 h 2867"/>
              <a:gd name="T28" fmla="*/ 1792 w 2867"/>
              <a:gd name="T29" fmla="*/ 1069 h 2867"/>
              <a:gd name="T30" fmla="*/ 2336 w 2867"/>
              <a:gd name="T31" fmla="*/ 2066 h 2867"/>
              <a:gd name="T32" fmla="*/ 704 w 2867"/>
              <a:gd name="T33" fmla="*/ 978 h 2867"/>
              <a:gd name="T34" fmla="*/ 886 w 2867"/>
              <a:gd name="T35" fmla="*/ 797 h 2867"/>
              <a:gd name="T36" fmla="*/ 1067 w 2867"/>
              <a:gd name="T37" fmla="*/ 978 h 2867"/>
              <a:gd name="T38" fmla="*/ 886 w 2867"/>
              <a:gd name="T39" fmla="*/ 1160 h 2867"/>
              <a:gd name="T40" fmla="*/ 704 w 2867"/>
              <a:gd name="T41" fmla="*/ 978 h 2867"/>
              <a:gd name="T42" fmla="*/ 704 w 2867"/>
              <a:gd name="T43" fmla="*/ 978 h 2867"/>
              <a:gd name="T44" fmla="*/ 704 w 2867"/>
              <a:gd name="T45" fmla="*/ 978 h 2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67" h="2867">
                <a:moveTo>
                  <a:pt x="1433" y="0"/>
                </a:moveTo>
                <a:cubicBezTo>
                  <a:pt x="643" y="0"/>
                  <a:pt x="0" y="643"/>
                  <a:pt x="0" y="1433"/>
                </a:cubicBezTo>
                <a:cubicBezTo>
                  <a:pt x="0" y="2224"/>
                  <a:pt x="643" y="2867"/>
                  <a:pt x="1433" y="2867"/>
                </a:cubicBezTo>
                <a:cubicBezTo>
                  <a:pt x="2224" y="2867"/>
                  <a:pt x="2867" y="2224"/>
                  <a:pt x="2867" y="1433"/>
                </a:cubicBezTo>
                <a:cubicBezTo>
                  <a:pt x="2867" y="643"/>
                  <a:pt x="2224" y="0"/>
                  <a:pt x="1433" y="0"/>
                </a:cubicBezTo>
                <a:close/>
                <a:moveTo>
                  <a:pt x="1433" y="2662"/>
                </a:moveTo>
                <a:cubicBezTo>
                  <a:pt x="756" y="2662"/>
                  <a:pt x="205" y="2111"/>
                  <a:pt x="205" y="1433"/>
                </a:cubicBezTo>
                <a:cubicBezTo>
                  <a:pt x="205" y="756"/>
                  <a:pt x="756" y="205"/>
                  <a:pt x="1433" y="205"/>
                </a:cubicBezTo>
                <a:cubicBezTo>
                  <a:pt x="2111" y="205"/>
                  <a:pt x="2662" y="756"/>
                  <a:pt x="2662" y="1433"/>
                </a:cubicBezTo>
                <a:cubicBezTo>
                  <a:pt x="2662" y="2111"/>
                  <a:pt x="2111" y="2662"/>
                  <a:pt x="1433" y="2662"/>
                </a:cubicBezTo>
                <a:close/>
                <a:moveTo>
                  <a:pt x="2336" y="2066"/>
                </a:moveTo>
                <a:cubicBezTo>
                  <a:pt x="523" y="2066"/>
                  <a:pt x="523" y="2066"/>
                  <a:pt x="523" y="2066"/>
                </a:cubicBezTo>
                <a:cubicBezTo>
                  <a:pt x="976" y="1432"/>
                  <a:pt x="976" y="1432"/>
                  <a:pt x="976" y="1432"/>
                </a:cubicBezTo>
                <a:cubicBezTo>
                  <a:pt x="1255" y="1810"/>
                  <a:pt x="1255" y="1810"/>
                  <a:pt x="1255" y="1810"/>
                </a:cubicBezTo>
                <a:cubicBezTo>
                  <a:pt x="1792" y="1069"/>
                  <a:pt x="1792" y="1069"/>
                  <a:pt x="1792" y="1069"/>
                </a:cubicBezTo>
                <a:lnTo>
                  <a:pt x="2336" y="2066"/>
                </a:lnTo>
                <a:close/>
                <a:moveTo>
                  <a:pt x="704" y="978"/>
                </a:moveTo>
                <a:cubicBezTo>
                  <a:pt x="704" y="878"/>
                  <a:pt x="786" y="797"/>
                  <a:pt x="886" y="797"/>
                </a:cubicBezTo>
                <a:cubicBezTo>
                  <a:pt x="986" y="797"/>
                  <a:pt x="1067" y="878"/>
                  <a:pt x="1067" y="978"/>
                </a:cubicBezTo>
                <a:cubicBezTo>
                  <a:pt x="1067" y="1079"/>
                  <a:pt x="986" y="1160"/>
                  <a:pt x="886" y="1160"/>
                </a:cubicBezTo>
                <a:cubicBezTo>
                  <a:pt x="786" y="1160"/>
                  <a:pt x="704" y="1079"/>
                  <a:pt x="704" y="978"/>
                </a:cubicBezTo>
                <a:close/>
                <a:moveTo>
                  <a:pt x="704" y="978"/>
                </a:moveTo>
                <a:cubicBezTo>
                  <a:pt x="704" y="978"/>
                  <a:pt x="704" y="978"/>
                  <a:pt x="704" y="978"/>
                </a:cubicBezTo>
              </a:path>
            </a:pathLst>
          </a:custGeom>
          <a:solidFill>
            <a:schemeClr val="bg1"/>
          </a:solidFill>
          <a:ln>
            <a:noFill/>
          </a:ln>
        </p:spPr>
        <p:txBody>
          <a:bodyPr vert="horz" wrap="square" lIns="91440" tIns="45720" rIns="91440" bIns="45720" numCol="1" anchor="t" anchorCtr="0" compatLnSpc="1"/>
          <a:lstStyle/>
          <a:p>
            <a:endParaRPr lang="zh-CN" altLang="en-US">
              <a:solidFill>
                <a:srgbClr val="000000"/>
              </a:solidFill>
            </a:endParaRPr>
          </a:p>
        </p:txBody>
      </p:sp>
      <p:sp>
        <p:nvSpPr>
          <p:cNvPr id="6"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Tree>
  </p:cSld>
  <p:clrMapOvr>
    <a:masterClrMapping/>
  </p:clrMapOvr>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8#仅标题">
    <p:spTree>
      <p:nvGrpSpPr>
        <p:cNvPr id="1" name=""/>
        <p:cNvGrpSpPr/>
        <p:nvPr/>
      </p:nvGrpSpPr>
      <p:grpSpPr>
        <a:xfrm>
          <a:off x="0" y="0"/>
          <a:ext cx="0" cy="0"/>
          <a:chOff x="0" y="0"/>
          <a:chExt cx="0" cy="0"/>
        </a:xfrm>
      </p:grpSpPr>
      <p:sp>
        <p:nvSpPr>
          <p:cNvPr id="10"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1"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2" name="Freeform 12"/>
          <p:cNvSpPr>
            <a:spLocks noEditPoints="1"/>
          </p:cNvSpPr>
          <p:nvPr userDrawn="1"/>
        </p:nvSpPr>
        <p:spPr bwMode="auto">
          <a:xfrm>
            <a:off x="479376" y="474075"/>
            <a:ext cx="508162" cy="508967"/>
          </a:xfrm>
          <a:custGeom>
            <a:avLst/>
            <a:gdLst>
              <a:gd name="T0" fmla="*/ 1433 w 2867"/>
              <a:gd name="T1" fmla="*/ 0 h 2867"/>
              <a:gd name="T2" fmla="*/ 0 w 2867"/>
              <a:gd name="T3" fmla="*/ 1433 h 2867"/>
              <a:gd name="T4" fmla="*/ 1433 w 2867"/>
              <a:gd name="T5" fmla="*/ 2867 h 2867"/>
              <a:gd name="T6" fmla="*/ 2867 w 2867"/>
              <a:gd name="T7" fmla="*/ 1433 h 2867"/>
              <a:gd name="T8" fmla="*/ 1433 w 2867"/>
              <a:gd name="T9" fmla="*/ 0 h 2867"/>
              <a:gd name="T10" fmla="*/ 1433 w 2867"/>
              <a:gd name="T11" fmla="*/ 2662 h 2867"/>
              <a:gd name="T12" fmla="*/ 205 w 2867"/>
              <a:gd name="T13" fmla="*/ 1433 h 2867"/>
              <a:gd name="T14" fmla="*/ 1433 w 2867"/>
              <a:gd name="T15" fmla="*/ 205 h 2867"/>
              <a:gd name="T16" fmla="*/ 2662 w 2867"/>
              <a:gd name="T17" fmla="*/ 1433 h 2867"/>
              <a:gd name="T18" fmla="*/ 1433 w 2867"/>
              <a:gd name="T19" fmla="*/ 2662 h 2867"/>
              <a:gd name="T20" fmla="*/ 2336 w 2867"/>
              <a:gd name="T21" fmla="*/ 2066 h 2867"/>
              <a:gd name="T22" fmla="*/ 523 w 2867"/>
              <a:gd name="T23" fmla="*/ 2066 h 2867"/>
              <a:gd name="T24" fmla="*/ 976 w 2867"/>
              <a:gd name="T25" fmla="*/ 1432 h 2867"/>
              <a:gd name="T26" fmla="*/ 1255 w 2867"/>
              <a:gd name="T27" fmla="*/ 1810 h 2867"/>
              <a:gd name="T28" fmla="*/ 1792 w 2867"/>
              <a:gd name="T29" fmla="*/ 1069 h 2867"/>
              <a:gd name="T30" fmla="*/ 2336 w 2867"/>
              <a:gd name="T31" fmla="*/ 2066 h 2867"/>
              <a:gd name="T32" fmla="*/ 704 w 2867"/>
              <a:gd name="T33" fmla="*/ 978 h 2867"/>
              <a:gd name="T34" fmla="*/ 886 w 2867"/>
              <a:gd name="T35" fmla="*/ 797 h 2867"/>
              <a:gd name="T36" fmla="*/ 1067 w 2867"/>
              <a:gd name="T37" fmla="*/ 978 h 2867"/>
              <a:gd name="T38" fmla="*/ 886 w 2867"/>
              <a:gd name="T39" fmla="*/ 1160 h 2867"/>
              <a:gd name="T40" fmla="*/ 704 w 2867"/>
              <a:gd name="T41" fmla="*/ 978 h 2867"/>
              <a:gd name="T42" fmla="*/ 704 w 2867"/>
              <a:gd name="T43" fmla="*/ 978 h 2867"/>
              <a:gd name="T44" fmla="*/ 704 w 2867"/>
              <a:gd name="T45" fmla="*/ 978 h 2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67" h="2867">
                <a:moveTo>
                  <a:pt x="1433" y="0"/>
                </a:moveTo>
                <a:cubicBezTo>
                  <a:pt x="643" y="0"/>
                  <a:pt x="0" y="643"/>
                  <a:pt x="0" y="1433"/>
                </a:cubicBezTo>
                <a:cubicBezTo>
                  <a:pt x="0" y="2224"/>
                  <a:pt x="643" y="2867"/>
                  <a:pt x="1433" y="2867"/>
                </a:cubicBezTo>
                <a:cubicBezTo>
                  <a:pt x="2224" y="2867"/>
                  <a:pt x="2867" y="2224"/>
                  <a:pt x="2867" y="1433"/>
                </a:cubicBezTo>
                <a:cubicBezTo>
                  <a:pt x="2867" y="643"/>
                  <a:pt x="2224" y="0"/>
                  <a:pt x="1433" y="0"/>
                </a:cubicBezTo>
                <a:close/>
                <a:moveTo>
                  <a:pt x="1433" y="2662"/>
                </a:moveTo>
                <a:cubicBezTo>
                  <a:pt x="756" y="2662"/>
                  <a:pt x="205" y="2111"/>
                  <a:pt x="205" y="1433"/>
                </a:cubicBezTo>
                <a:cubicBezTo>
                  <a:pt x="205" y="756"/>
                  <a:pt x="756" y="205"/>
                  <a:pt x="1433" y="205"/>
                </a:cubicBezTo>
                <a:cubicBezTo>
                  <a:pt x="2111" y="205"/>
                  <a:pt x="2662" y="756"/>
                  <a:pt x="2662" y="1433"/>
                </a:cubicBezTo>
                <a:cubicBezTo>
                  <a:pt x="2662" y="2111"/>
                  <a:pt x="2111" y="2662"/>
                  <a:pt x="1433" y="2662"/>
                </a:cubicBezTo>
                <a:close/>
                <a:moveTo>
                  <a:pt x="2336" y="2066"/>
                </a:moveTo>
                <a:cubicBezTo>
                  <a:pt x="523" y="2066"/>
                  <a:pt x="523" y="2066"/>
                  <a:pt x="523" y="2066"/>
                </a:cubicBezTo>
                <a:cubicBezTo>
                  <a:pt x="976" y="1432"/>
                  <a:pt x="976" y="1432"/>
                  <a:pt x="976" y="1432"/>
                </a:cubicBezTo>
                <a:cubicBezTo>
                  <a:pt x="1255" y="1810"/>
                  <a:pt x="1255" y="1810"/>
                  <a:pt x="1255" y="1810"/>
                </a:cubicBezTo>
                <a:cubicBezTo>
                  <a:pt x="1792" y="1069"/>
                  <a:pt x="1792" y="1069"/>
                  <a:pt x="1792" y="1069"/>
                </a:cubicBezTo>
                <a:lnTo>
                  <a:pt x="2336" y="2066"/>
                </a:lnTo>
                <a:close/>
                <a:moveTo>
                  <a:pt x="704" y="978"/>
                </a:moveTo>
                <a:cubicBezTo>
                  <a:pt x="704" y="878"/>
                  <a:pt x="786" y="797"/>
                  <a:pt x="886" y="797"/>
                </a:cubicBezTo>
                <a:cubicBezTo>
                  <a:pt x="986" y="797"/>
                  <a:pt x="1067" y="878"/>
                  <a:pt x="1067" y="978"/>
                </a:cubicBezTo>
                <a:cubicBezTo>
                  <a:pt x="1067" y="1079"/>
                  <a:pt x="986" y="1160"/>
                  <a:pt x="886" y="1160"/>
                </a:cubicBezTo>
                <a:cubicBezTo>
                  <a:pt x="786" y="1160"/>
                  <a:pt x="704" y="1079"/>
                  <a:pt x="704" y="978"/>
                </a:cubicBezTo>
                <a:close/>
                <a:moveTo>
                  <a:pt x="704" y="978"/>
                </a:moveTo>
                <a:cubicBezTo>
                  <a:pt x="704" y="978"/>
                  <a:pt x="704" y="978"/>
                  <a:pt x="704" y="978"/>
                </a:cubicBezTo>
              </a:path>
            </a:pathLst>
          </a:custGeom>
          <a:solidFill>
            <a:schemeClr val="bg1"/>
          </a:solidFill>
          <a:ln>
            <a:noFill/>
          </a:ln>
        </p:spPr>
        <p:txBody>
          <a:bodyPr vert="horz" wrap="square" lIns="91440" tIns="45720" rIns="91440" bIns="45720" numCol="1" anchor="t" anchorCtr="0" compatLnSpc="1"/>
          <a:lstStyle/>
          <a:p>
            <a:endParaRPr lang="zh-CN" altLang="en-US">
              <a:solidFill>
                <a:srgbClr val="000000"/>
              </a:solidFill>
            </a:endParaRPr>
          </a:p>
        </p:txBody>
      </p:sp>
      <p:sp>
        <p:nvSpPr>
          <p:cNvPr id="6"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Tree>
  </p:cSld>
  <p:clrMapOvr>
    <a:masterClrMapping/>
  </p:clrMapOvr>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8#仅标题">
    <p:spTree>
      <p:nvGrpSpPr>
        <p:cNvPr id="1" name=""/>
        <p:cNvGrpSpPr/>
        <p:nvPr/>
      </p:nvGrpSpPr>
      <p:grpSpPr>
        <a:xfrm>
          <a:off x="0" y="0"/>
          <a:ext cx="0" cy="0"/>
          <a:chOff x="0" y="0"/>
          <a:chExt cx="0" cy="0"/>
        </a:xfrm>
      </p:grpSpPr>
      <p:sp>
        <p:nvSpPr>
          <p:cNvPr id="10"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1"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2" name="Freeform 12"/>
          <p:cNvSpPr>
            <a:spLocks noEditPoints="1"/>
          </p:cNvSpPr>
          <p:nvPr userDrawn="1"/>
        </p:nvSpPr>
        <p:spPr bwMode="auto">
          <a:xfrm>
            <a:off x="479376" y="474075"/>
            <a:ext cx="508162" cy="508967"/>
          </a:xfrm>
          <a:custGeom>
            <a:avLst/>
            <a:gdLst>
              <a:gd name="T0" fmla="*/ 1433 w 2867"/>
              <a:gd name="T1" fmla="*/ 0 h 2867"/>
              <a:gd name="T2" fmla="*/ 0 w 2867"/>
              <a:gd name="T3" fmla="*/ 1433 h 2867"/>
              <a:gd name="T4" fmla="*/ 1433 w 2867"/>
              <a:gd name="T5" fmla="*/ 2867 h 2867"/>
              <a:gd name="T6" fmla="*/ 2867 w 2867"/>
              <a:gd name="T7" fmla="*/ 1433 h 2867"/>
              <a:gd name="T8" fmla="*/ 1433 w 2867"/>
              <a:gd name="T9" fmla="*/ 0 h 2867"/>
              <a:gd name="T10" fmla="*/ 1433 w 2867"/>
              <a:gd name="T11" fmla="*/ 2662 h 2867"/>
              <a:gd name="T12" fmla="*/ 205 w 2867"/>
              <a:gd name="T13" fmla="*/ 1433 h 2867"/>
              <a:gd name="T14" fmla="*/ 1433 w 2867"/>
              <a:gd name="T15" fmla="*/ 205 h 2867"/>
              <a:gd name="T16" fmla="*/ 2662 w 2867"/>
              <a:gd name="T17" fmla="*/ 1433 h 2867"/>
              <a:gd name="T18" fmla="*/ 1433 w 2867"/>
              <a:gd name="T19" fmla="*/ 2662 h 2867"/>
              <a:gd name="T20" fmla="*/ 2336 w 2867"/>
              <a:gd name="T21" fmla="*/ 2066 h 2867"/>
              <a:gd name="T22" fmla="*/ 523 w 2867"/>
              <a:gd name="T23" fmla="*/ 2066 h 2867"/>
              <a:gd name="T24" fmla="*/ 976 w 2867"/>
              <a:gd name="T25" fmla="*/ 1432 h 2867"/>
              <a:gd name="T26" fmla="*/ 1255 w 2867"/>
              <a:gd name="T27" fmla="*/ 1810 h 2867"/>
              <a:gd name="T28" fmla="*/ 1792 w 2867"/>
              <a:gd name="T29" fmla="*/ 1069 h 2867"/>
              <a:gd name="T30" fmla="*/ 2336 w 2867"/>
              <a:gd name="T31" fmla="*/ 2066 h 2867"/>
              <a:gd name="T32" fmla="*/ 704 w 2867"/>
              <a:gd name="T33" fmla="*/ 978 h 2867"/>
              <a:gd name="T34" fmla="*/ 886 w 2867"/>
              <a:gd name="T35" fmla="*/ 797 h 2867"/>
              <a:gd name="T36" fmla="*/ 1067 w 2867"/>
              <a:gd name="T37" fmla="*/ 978 h 2867"/>
              <a:gd name="T38" fmla="*/ 886 w 2867"/>
              <a:gd name="T39" fmla="*/ 1160 h 2867"/>
              <a:gd name="T40" fmla="*/ 704 w 2867"/>
              <a:gd name="T41" fmla="*/ 978 h 2867"/>
              <a:gd name="T42" fmla="*/ 704 w 2867"/>
              <a:gd name="T43" fmla="*/ 978 h 2867"/>
              <a:gd name="T44" fmla="*/ 704 w 2867"/>
              <a:gd name="T45" fmla="*/ 978 h 2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67" h="2867">
                <a:moveTo>
                  <a:pt x="1433" y="0"/>
                </a:moveTo>
                <a:cubicBezTo>
                  <a:pt x="643" y="0"/>
                  <a:pt x="0" y="643"/>
                  <a:pt x="0" y="1433"/>
                </a:cubicBezTo>
                <a:cubicBezTo>
                  <a:pt x="0" y="2224"/>
                  <a:pt x="643" y="2867"/>
                  <a:pt x="1433" y="2867"/>
                </a:cubicBezTo>
                <a:cubicBezTo>
                  <a:pt x="2224" y="2867"/>
                  <a:pt x="2867" y="2224"/>
                  <a:pt x="2867" y="1433"/>
                </a:cubicBezTo>
                <a:cubicBezTo>
                  <a:pt x="2867" y="643"/>
                  <a:pt x="2224" y="0"/>
                  <a:pt x="1433" y="0"/>
                </a:cubicBezTo>
                <a:close/>
                <a:moveTo>
                  <a:pt x="1433" y="2662"/>
                </a:moveTo>
                <a:cubicBezTo>
                  <a:pt x="756" y="2662"/>
                  <a:pt x="205" y="2111"/>
                  <a:pt x="205" y="1433"/>
                </a:cubicBezTo>
                <a:cubicBezTo>
                  <a:pt x="205" y="756"/>
                  <a:pt x="756" y="205"/>
                  <a:pt x="1433" y="205"/>
                </a:cubicBezTo>
                <a:cubicBezTo>
                  <a:pt x="2111" y="205"/>
                  <a:pt x="2662" y="756"/>
                  <a:pt x="2662" y="1433"/>
                </a:cubicBezTo>
                <a:cubicBezTo>
                  <a:pt x="2662" y="2111"/>
                  <a:pt x="2111" y="2662"/>
                  <a:pt x="1433" y="2662"/>
                </a:cubicBezTo>
                <a:close/>
                <a:moveTo>
                  <a:pt x="2336" y="2066"/>
                </a:moveTo>
                <a:cubicBezTo>
                  <a:pt x="523" y="2066"/>
                  <a:pt x="523" y="2066"/>
                  <a:pt x="523" y="2066"/>
                </a:cubicBezTo>
                <a:cubicBezTo>
                  <a:pt x="976" y="1432"/>
                  <a:pt x="976" y="1432"/>
                  <a:pt x="976" y="1432"/>
                </a:cubicBezTo>
                <a:cubicBezTo>
                  <a:pt x="1255" y="1810"/>
                  <a:pt x="1255" y="1810"/>
                  <a:pt x="1255" y="1810"/>
                </a:cubicBezTo>
                <a:cubicBezTo>
                  <a:pt x="1792" y="1069"/>
                  <a:pt x="1792" y="1069"/>
                  <a:pt x="1792" y="1069"/>
                </a:cubicBezTo>
                <a:lnTo>
                  <a:pt x="2336" y="2066"/>
                </a:lnTo>
                <a:close/>
                <a:moveTo>
                  <a:pt x="704" y="978"/>
                </a:moveTo>
                <a:cubicBezTo>
                  <a:pt x="704" y="878"/>
                  <a:pt x="786" y="797"/>
                  <a:pt x="886" y="797"/>
                </a:cubicBezTo>
                <a:cubicBezTo>
                  <a:pt x="986" y="797"/>
                  <a:pt x="1067" y="878"/>
                  <a:pt x="1067" y="978"/>
                </a:cubicBezTo>
                <a:cubicBezTo>
                  <a:pt x="1067" y="1079"/>
                  <a:pt x="986" y="1160"/>
                  <a:pt x="886" y="1160"/>
                </a:cubicBezTo>
                <a:cubicBezTo>
                  <a:pt x="786" y="1160"/>
                  <a:pt x="704" y="1079"/>
                  <a:pt x="704" y="978"/>
                </a:cubicBezTo>
                <a:close/>
                <a:moveTo>
                  <a:pt x="704" y="978"/>
                </a:moveTo>
                <a:cubicBezTo>
                  <a:pt x="704" y="978"/>
                  <a:pt x="704" y="978"/>
                  <a:pt x="704" y="978"/>
                </a:cubicBezTo>
              </a:path>
            </a:pathLst>
          </a:custGeom>
          <a:solidFill>
            <a:schemeClr val="bg1"/>
          </a:solidFill>
          <a:ln>
            <a:noFill/>
          </a:ln>
        </p:spPr>
        <p:txBody>
          <a:bodyPr vert="horz" wrap="square" lIns="91440" tIns="45720" rIns="91440" bIns="45720" numCol="1" anchor="t" anchorCtr="0" compatLnSpc="1"/>
          <a:lstStyle/>
          <a:p>
            <a:endParaRPr lang="zh-CN" altLang="en-US">
              <a:solidFill>
                <a:srgbClr val="000000"/>
              </a:solidFill>
            </a:endParaRPr>
          </a:p>
        </p:txBody>
      </p:sp>
      <p:sp>
        <p:nvSpPr>
          <p:cNvPr id="6"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Tree>
  </p:cSld>
  <p:clrMapOvr>
    <a:masterClrMapping/>
  </p:clrMapOvr>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8#仅标题">
    <p:spTree>
      <p:nvGrpSpPr>
        <p:cNvPr id="1" name=""/>
        <p:cNvGrpSpPr/>
        <p:nvPr/>
      </p:nvGrpSpPr>
      <p:grpSpPr>
        <a:xfrm>
          <a:off x="0" y="0"/>
          <a:ext cx="0" cy="0"/>
          <a:chOff x="0" y="0"/>
          <a:chExt cx="0" cy="0"/>
        </a:xfrm>
      </p:grpSpPr>
      <p:sp>
        <p:nvSpPr>
          <p:cNvPr id="10"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1"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2" name="Freeform 12"/>
          <p:cNvSpPr>
            <a:spLocks noEditPoints="1"/>
          </p:cNvSpPr>
          <p:nvPr userDrawn="1"/>
        </p:nvSpPr>
        <p:spPr bwMode="auto">
          <a:xfrm>
            <a:off x="479376" y="474075"/>
            <a:ext cx="508162" cy="508967"/>
          </a:xfrm>
          <a:custGeom>
            <a:avLst/>
            <a:gdLst>
              <a:gd name="T0" fmla="*/ 1433 w 2867"/>
              <a:gd name="T1" fmla="*/ 0 h 2867"/>
              <a:gd name="T2" fmla="*/ 0 w 2867"/>
              <a:gd name="T3" fmla="*/ 1433 h 2867"/>
              <a:gd name="T4" fmla="*/ 1433 w 2867"/>
              <a:gd name="T5" fmla="*/ 2867 h 2867"/>
              <a:gd name="T6" fmla="*/ 2867 w 2867"/>
              <a:gd name="T7" fmla="*/ 1433 h 2867"/>
              <a:gd name="T8" fmla="*/ 1433 w 2867"/>
              <a:gd name="T9" fmla="*/ 0 h 2867"/>
              <a:gd name="T10" fmla="*/ 1433 w 2867"/>
              <a:gd name="T11" fmla="*/ 2662 h 2867"/>
              <a:gd name="T12" fmla="*/ 205 w 2867"/>
              <a:gd name="T13" fmla="*/ 1433 h 2867"/>
              <a:gd name="T14" fmla="*/ 1433 w 2867"/>
              <a:gd name="T15" fmla="*/ 205 h 2867"/>
              <a:gd name="T16" fmla="*/ 2662 w 2867"/>
              <a:gd name="T17" fmla="*/ 1433 h 2867"/>
              <a:gd name="T18" fmla="*/ 1433 w 2867"/>
              <a:gd name="T19" fmla="*/ 2662 h 2867"/>
              <a:gd name="T20" fmla="*/ 2336 w 2867"/>
              <a:gd name="T21" fmla="*/ 2066 h 2867"/>
              <a:gd name="T22" fmla="*/ 523 w 2867"/>
              <a:gd name="T23" fmla="*/ 2066 h 2867"/>
              <a:gd name="T24" fmla="*/ 976 w 2867"/>
              <a:gd name="T25" fmla="*/ 1432 h 2867"/>
              <a:gd name="T26" fmla="*/ 1255 w 2867"/>
              <a:gd name="T27" fmla="*/ 1810 h 2867"/>
              <a:gd name="T28" fmla="*/ 1792 w 2867"/>
              <a:gd name="T29" fmla="*/ 1069 h 2867"/>
              <a:gd name="T30" fmla="*/ 2336 w 2867"/>
              <a:gd name="T31" fmla="*/ 2066 h 2867"/>
              <a:gd name="T32" fmla="*/ 704 w 2867"/>
              <a:gd name="T33" fmla="*/ 978 h 2867"/>
              <a:gd name="T34" fmla="*/ 886 w 2867"/>
              <a:gd name="T35" fmla="*/ 797 h 2867"/>
              <a:gd name="T36" fmla="*/ 1067 w 2867"/>
              <a:gd name="T37" fmla="*/ 978 h 2867"/>
              <a:gd name="T38" fmla="*/ 886 w 2867"/>
              <a:gd name="T39" fmla="*/ 1160 h 2867"/>
              <a:gd name="T40" fmla="*/ 704 w 2867"/>
              <a:gd name="T41" fmla="*/ 978 h 2867"/>
              <a:gd name="T42" fmla="*/ 704 w 2867"/>
              <a:gd name="T43" fmla="*/ 978 h 2867"/>
              <a:gd name="T44" fmla="*/ 704 w 2867"/>
              <a:gd name="T45" fmla="*/ 978 h 2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67" h="2867">
                <a:moveTo>
                  <a:pt x="1433" y="0"/>
                </a:moveTo>
                <a:cubicBezTo>
                  <a:pt x="643" y="0"/>
                  <a:pt x="0" y="643"/>
                  <a:pt x="0" y="1433"/>
                </a:cubicBezTo>
                <a:cubicBezTo>
                  <a:pt x="0" y="2224"/>
                  <a:pt x="643" y="2867"/>
                  <a:pt x="1433" y="2867"/>
                </a:cubicBezTo>
                <a:cubicBezTo>
                  <a:pt x="2224" y="2867"/>
                  <a:pt x="2867" y="2224"/>
                  <a:pt x="2867" y="1433"/>
                </a:cubicBezTo>
                <a:cubicBezTo>
                  <a:pt x="2867" y="643"/>
                  <a:pt x="2224" y="0"/>
                  <a:pt x="1433" y="0"/>
                </a:cubicBezTo>
                <a:close/>
                <a:moveTo>
                  <a:pt x="1433" y="2662"/>
                </a:moveTo>
                <a:cubicBezTo>
                  <a:pt x="756" y="2662"/>
                  <a:pt x="205" y="2111"/>
                  <a:pt x="205" y="1433"/>
                </a:cubicBezTo>
                <a:cubicBezTo>
                  <a:pt x="205" y="756"/>
                  <a:pt x="756" y="205"/>
                  <a:pt x="1433" y="205"/>
                </a:cubicBezTo>
                <a:cubicBezTo>
                  <a:pt x="2111" y="205"/>
                  <a:pt x="2662" y="756"/>
                  <a:pt x="2662" y="1433"/>
                </a:cubicBezTo>
                <a:cubicBezTo>
                  <a:pt x="2662" y="2111"/>
                  <a:pt x="2111" y="2662"/>
                  <a:pt x="1433" y="2662"/>
                </a:cubicBezTo>
                <a:close/>
                <a:moveTo>
                  <a:pt x="2336" y="2066"/>
                </a:moveTo>
                <a:cubicBezTo>
                  <a:pt x="523" y="2066"/>
                  <a:pt x="523" y="2066"/>
                  <a:pt x="523" y="2066"/>
                </a:cubicBezTo>
                <a:cubicBezTo>
                  <a:pt x="976" y="1432"/>
                  <a:pt x="976" y="1432"/>
                  <a:pt x="976" y="1432"/>
                </a:cubicBezTo>
                <a:cubicBezTo>
                  <a:pt x="1255" y="1810"/>
                  <a:pt x="1255" y="1810"/>
                  <a:pt x="1255" y="1810"/>
                </a:cubicBezTo>
                <a:cubicBezTo>
                  <a:pt x="1792" y="1069"/>
                  <a:pt x="1792" y="1069"/>
                  <a:pt x="1792" y="1069"/>
                </a:cubicBezTo>
                <a:lnTo>
                  <a:pt x="2336" y="2066"/>
                </a:lnTo>
                <a:close/>
                <a:moveTo>
                  <a:pt x="704" y="978"/>
                </a:moveTo>
                <a:cubicBezTo>
                  <a:pt x="704" y="878"/>
                  <a:pt x="786" y="797"/>
                  <a:pt x="886" y="797"/>
                </a:cubicBezTo>
                <a:cubicBezTo>
                  <a:pt x="986" y="797"/>
                  <a:pt x="1067" y="878"/>
                  <a:pt x="1067" y="978"/>
                </a:cubicBezTo>
                <a:cubicBezTo>
                  <a:pt x="1067" y="1079"/>
                  <a:pt x="986" y="1160"/>
                  <a:pt x="886" y="1160"/>
                </a:cubicBezTo>
                <a:cubicBezTo>
                  <a:pt x="786" y="1160"/>
                  <a:pt x="704" y="1079"/>
                  <a:pt x="704" y="978"/>
                </a:cubicBezTo>
                <a:close/>
                <a:moveTo>
                  <a:pt x="704" y="978"/>
                </a:moveTo>
                <a:cubicBezTo>
                  <a:pt x="704" y="978"/>
                  <a:pt x="704" y="978"/>
                  <a:pt x="704" y="978"/>
                </a:cubicBezTo>
              </a:path>
            </a:pathLst>
          </a:custGeom>
          <a:solidFill>
            <a:schemeClr val="bg1"/>
          </a:solidFill>
          <a:ln>
            <a:noFill/>
          </a:ln>
        </p:spPr>
        <p:txBody>
          <a:bodyPr vert="horz" wrap="square" lIns="91440" tIns="45720" rIns="91440" bIns="45720" numCol="1" anchor="t" anchorCtr="0" compatLnSpc="1"/>
          <a:lstStyle/>
          <a:p>
            <a:endParaRPr lang="zh-CN" altLang="en-US">
              <a:solidFill>
                <a:srgbClr val="000000"/>
              </a:solidFill>
            </a:endParaRPr>
          </a:p>
        </p:txBody>
      </p:sp>
      <p:sp>
        <p:nvSpPr>
          <p:cNvPr id="6"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Tree>
  </p:cSld>
  <p:clrMapOvr>
    <a:masterClrMapping/>
  </p:clrMapOvr>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8#仅标题">
    <p:spTree>
      <p:nvGrpSpPr>
        <p:cNvPr id="1" name=""/>
        <p:cNvGrpSpPr/>
        <p:nvPr/>
      </p:nvGrpSpPr>
      <p:grpSpPr>
        <a:xfrm>
          <a:off x="0" y="0"/>
          <a:ext cx="0" cy="0"/>
          <a:chOff x="0" y="0"/>
          <a:chExt cx="0" cy="0"/>
        </a:xfrm>
      </p:grpSpPr>
      <p:sp>
        <p:nvSpPr>
          <p:cNvPr id="10"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1"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2" name="Freeform 12"/>
          <p:cNvSpPr>
            <a:spLocks noEditPoints="1"/>
          </p:cNvSpPr>
          <p:nvPr userDrawn="1"/>
        </p:nvSpPr>
        <p:spPr bwMode="auto">
          <a:xfrm>
            <a:off x="479376" y="474075"/>
            <a:ext cx="508162" cy="508967"/>
          </a:xfrm>
          <a:custGeom>
            <a:avLst/>
            <a:gdLst>
              <a:gd name="T0" fmla="*/ 1433 w 2867"/>
              <a:gd name="T1" fmla="*/ 0 h 2867"/>
              <a:gd name="T2" fmla="*/ 0 w 2867"/>
              <a:gd name="T3" fmla="*/ 1433 h 2867"/>
              <a:gd name="T4" fmla="*/ 1433 w 2867"/>
              <a:gd name="T5" fmla="*/ 2867 h 2867"/>
              <a:gd name="T6" fmla="*/ 2867 w 2867"/>
              <a:gd name="T7" fmla="*/ 1433 h 2867"/>
              <a:gd name="T8" fmla="*/ 1433 w 2867"/>
              <a:gd name="T9" fmla="*/ 0 h 2867"/>
              <a:gd name="T10" fmla="*/ 1433 w 2867"/>
              <a:gd name="T11" fmla="*/ 2662 h 2867"/>
              <a:gd name="T12" fmla="*/ 205 w 2867"/>
              <a:gd name="T13" fmla="*/ 1433 h 2867"/>
              <a:gd name="T14" fmla="*/ 1433 w 2867"/>
              <a:gd name="T15" fmla="*/ 205 h 2867"/>
              <a:gd name="T16" fmla="*/ 2662 w 2867"/>
              <a:gd name="T17" fmla="*/ 1433 h 2867"/>
              <a:gd name="T18" fmla="*/ 1433 w 2867"/>
              <a:gd name="T19" fmla="*/ 2662 h 2867"/>
              <a:gd name="T20" fmla="*/ 2336 w 2867"/>
              <a:gd name="T21" fmla="*/ 2066 h 2867"/>
              <a:gd name="T22" fmla="*/ 523 w 2867"/>
              <a:gd name="T23" fmla="*/ 2066 h 2867"/>
              <a:gd name="T24" fmla="*/ 976 w 2867"/>
              <a:gd name="T25" fmla="*/ 1432 h 2867"/>
              <a:gd name="T26" fmla="*/ 1255 w 2867"/>
              <a:gd name="T27" fmla="*/ 1810 h 2867"/>
              <a:gd name="T28" fmla="*/ 1792 w 2867"/>
              <a:gd name="T29" fmla="*/ 1069 h 2867"/>
              <a:gd name="T30" fmla="*/ 2336 w 2867"/>
              <a:gd name="T31" fmla="*/ 2066 h 2867"/>
              <a:gd name="T32" fmla="*/ 704 w 2867"/>
              <a:gd name="T33" fmla="*/ 978 h 2867"/>
              <a:gd name="T34" fmla="*/ 886 w 2867"/>
              <a:gd name="T35" fmla="*/ 797 h 2867"/>
              <a:gd name="T36" fmla="*/ 1067 w 2867"/>
              <a:gd name="T37" fmla="*/ 978 h 2867"/>
              <a:gd name="T38" fmla="*/ 886 w 2867"/>
              <a:gd name="T39" fmla="*/ 1160 h 2867"/>
              <a:gd name="T40" fmla="*/ 704 w 2867"/>
              <a:gd name="T41" fmla="*/ 978 h 2867"/>
              <a:gd name="T42" fmla="*/ 704 w 2867"/>
              <a:gd name="T43" fmla="*/ 978 h 2867"/>
              <a:gd name="T44" fmla="*/ 704 w 2867"/>
              <a:gd name="T45" fmla="*/ 978 h 2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67" h="2867">
                <a:moveTo>
                  <a:pt x="1433" y="0"/>
                </a:moveTo>
                <a:cubicBezTo>
                  <a:pt x="643" y="0"/>
                  <a:pt x="0" y="643"/>
                  <a:pt x="0" y="1433"/>
                </a:cubicBezTo>
                <a:cubicBezTo>
                  <a:pt x="0" y="2224"/>
                  <a:pt x="643" y="2867"/>
                  <a:pt x="1433" y="2867"/>
                </a:cubicBezTo>
                <a:cubicBezTo>
                  <a:pt x="2224" y="2867"/>
                  <a:pt x="2867" y="2224"/>
                  <a:pt x="2867" y="1433"/>
                </a:cubicBezTo>
                <a:cubicBezTo>
                  <a:pt x="2867" y="643"/>
                  <a:pt x="2224" y="0"/>
                  <a:pt x="1433" y="0"/>
                </a:cubicBezTo>
                <a:close/>
                <a:moveTo>
                  <a:pt x="1433" y="2662"/>
                </a:moveTo>
                <a:cubicBezTo>
                  <a:pt x="756" y="2662"/>
                  <a:pt x="205" y="2111"/>
                  <a:pt x="205" y="1433"/>
                </a:cubicBezTo>
                <a:cubicBezTo>
                  <a:pt x="205" y="756"/>
                  <a:pt x="756" y="205"/>
                  <a:pt x="1433" y="205"/>
                </a:cubicBezTo>
                <a:cubicBezTo>
                  <a:pt x="2111" y="205"/>
                  <a:pt x="2662" y="756"/>
                  <a:pt x="2662" y="1433"/>
                </a:cubicBezTo>
                <a:cubicBezTo>
                  <a:pt x="2662" y="2111"/>
                  <a:pt x="2111" y="2662"/>
                  <a:pt x="1433" y="2662"/>
                </a:cubicBezTo>
                <a:close/>
                <a:moveTo>
                  <a:pt x="2336" y="2066"/>
                </a:moveTo>
                <a:cubicBezTo>
                  <a:pt x="523" y="2066"/>
                  <a:pt x="523" y="2066"/>
                  <a:pt x="523" y="2066"/>
                </a:cubicBezTo>
                <a:cubicBezTo>
                  <a:pt x="976" y="1432"/>
                  <a:pt x="976" y="1432"/>
                  <a:pt x="976" y="1432"/>
                </a:cubicBezTo>
                <a:cubicBezTo>
                  <a:pt x="1255" y="1810"/>
                  <a:pt x="1255" y="1810"/>
                  <a:pt x="1255" y="1810"/>
                </a:cubicBezTo>
                <a:cubicBezTo>
                  <a:pt x="1792" y="1069"/>
                  <a:pt x="1792" y="1069"/>
                  <a:pt x="1792" y="1069"/>
                </a:cubicBezTo>
                <a:lnTo>
                  <a:pt x="2336" y="2066"/>
                </a:lnTo>
                <a:close/>
                <a:moveTo>
                  <a:pt x="704" y="978"/>
                </a:moveTo>
                <a:cubicBezTo>
                  <a:pt x="704" y="878"/>
                  <a:pt x="786" y="797"/>
                  <a:pt x="886" y="797"/>
                </a:cubicBezTo>
                <a:cubicBezTo>
                  <a:pt x="986" y="797"/>
                  <a:pt x="1067" y="878"/>
                  <a:pt x="1067" y="978"/>
                </a:cubicBezTo>
                <a:cubicBezTo>
                  <a:pt x="1067" y="1079"/>
                  <a:pt x="986" y="1160"/>
                  <a:pt x="886" y="1160"/>
                </a:cubicBezTo>
                <a:cubicBezTo>
                  <a:pt x="786" y="1160"/>
                  <a:pt x="704" y="1079"/>
                  <a:pt x="704" y="978"/>
                </a:cubicBezTo>
                <a:close/>
                <a:moveTo>
                  <a:pt x="704" y="978"/>
                </a:moveTo>
                <a:cubicBezTo>
                  <a:pt x="704" y="978"/>
                  <a:pt x="704" y="978"/>
                  <a:pt x="704" y="978"/>
                </a:cubicBezTo>
              </a:path>
            </a:pathLst>
          </a:custGeom>
          <a:solidFill>
            <a:schemeClr val="bg1"/>
          </a:solidFill>
          <a:ln>
            <a:noFill/>
          </a:ln>
        </p:spPr>
        <p:txBody>
          <a:bodyPr vert="horz" wrap="square" lIns="91440" tIns="45720" rIns="91440" bIns="45720" numCol="1" anchor="t" anchorCtr="0" compatLnSpc="1"/>
          <a:lstStyle/>
          <a:p>
            <a:endParaRPr lang="zh-CN" altLang="en-US">
              <a:solidFill>
                <a:srgbClr val="000000"/>
              </a:solidFill>
            </a:endParaRPr>
          </a:p>
        </p:txBody>
      </p:sp>
      <p:sp>
        <p:nvSpPr>
          <p:cNvPr id="6"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Tree>
  </p:cSld>
  <p:clrMapOvr>
    <a:masterClrMapping/>
  </p:clrMapOvr>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8#仅标题">
    <p:spTree>
      <p:nvGrpSpPr>
        <p:cNvPr id="1" name=""/>
        <p:cNvGrpSpPr/>
        <p:nvPr/>
      </p:nvGrpSpPr>
      <p:grpSpPr>
        <a:xfrm>
          <a:off x="0" y="0"/>
          <a:ext cx="0" cy="0"/>
          <a:chOff x="0" y="0"/>
          <a:chExt cx="0" cy="0"/>
        </a:xfrm>
      </p:grpSpPr>
      <p:sp>
        <p:nvSpPr>
          <p:cNvPr id="10"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1"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2" name="Freeform 12"/>
          <p:cNvSpPr>
            <a:spLocks noEditPoints="1"/>
          </p:cNvSpPr>
          <p:nvPr userDrawn="1"/>
        </p:nvSpPr>
        <p:spPr bwMode="auto">
          <a:xfrm>
            <a:off x="479376" y="474075"/>
            <a:ext cx="508162" cy="508967"/>
          </a:xfrm>
          <a:custGeom>
            <a:avLst/>
            <a:gdLst>
              <a:gd name="T0" fmla="*/ 1433 w 2867"/>
              <a:gd name="T1" fmla="*/ 0 h 2867"/>
              <a:gd name="T2" fmla="*/ 0 w 2867"/>
              <a:gd name="T3" fmla="*/ 1433 h 2867"/>
              <a:gd name="T4" fmla="*/ 1433 w 2867"/>
              <a:gd name="T5" fmla="*/ 2867 h 2867"/>
              <a:gd name="T6" fmla="*/ 2867 w 2867"/>
              <a:gd name="T7" fmla="*/ 1433 h 2867"/>
              <a:gd name="T8" fmla="*/ 1433 w 2867"/>
              <a:gd name="T9" fmla="*/ 0 h 2867"/>
              <a:gd name="T10" fmla="*/ 1433 w 2867"/>
              <a:gd name="T11" fmla="*/ 2662 h 2867"/>
              <a:gd name="T12" fmla="*/ 205 w 2867"/>
              <a:gd name="T13" fmla="*/ 1433 h 2867"/>
              <a:gd name="T14" fmla="*/ 1433 w 2867"/>
              <a:gd name="T15" fmla="*/ 205 h 2867"/>
              <a:gd name="T16" fmla="*/ 2662 w 2867"/>
              <a:gd name="T17" fmla="*/ 1433 h 2867"/>
              <a:gd name="T18" fmla="*/ 1433 w 2867"/>
              <a:gd name="T19" fmla="*/ 2662 h 2867"/>
              <a:gd name="T20" fmla="*/ 2336 w 2867"/>
              <a:gd name="T21" fmla="*/ 2066 h 2867"/>
              <a:gd name="T22" fmla="*/ 523 w 2867"/>
              <a:gd name="T23" fmla="*/ 2066 h 2867"/>
              <a:gd name="T24" fmla="*/ 976 w 2867"/>
              <a:gd name="T25" fmla="*/ 1432 h 2867"/>
              <a:gd name="T26" fmla="*/ 1255 w 2867"/>
              <a:gd name="T27" fmla="*/ 1810 h 2867"/>
              <a:gd name="T28" fmla="*/ 1792 w 2867"/>
              <a:gd name="T29" fmla="*/ 1069 h 2867"/>
              <a:gd name="T30" fmla="*/ 2336 w 2867"/>
              <a:gd name="T31" fmla="*/ 2066 h 2867"/>
              <a:gd name="T32" fmla="*/ 704 w 2867"/>
              <a:gd name="T33" fmla="*/ 978 h 2867"/>
              <a:gd name="T34" fmla="*/ 886 w 2867"/>
              <a:gd name="T35" fmla="*/ 797 h 2867"/>
              <a:gd name="T36" fmla="*/ 1067 w 2867"/>
              <a:gd name="T37" fmla="*/ 978 h 2867"/>
              <a:gd name="T38" fmla="*/ 886 w 2867"/>
              <a:gd name="T39" fmla="*/ 1160 h 2867"/>
              <a:gd name="T40" fmla="*/ 704 w 2867"/>
              <a:gd name="T41" fmla="*/ 978 h 2867"/>
              <a:gd name="T42" fmla="*/ 704 w 2867"/>
              <a:gd name="T43" fmla="*/ 978 h 2867"/>
              <a:gd name="T44" fmla="*/ 704 w 2867"/>
              <a:gd name="T45" fmla="*/ 978 h 2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67" h="2867">
                <a:moveTo>
                  <a:pt x="1433" y="0"/>
                </a:moveTo>
                <a:cubicBezTo>
                  <a:pt x="643" y="0"/>
                  <a:pt x="0" y="643"/>
                  <a:pt x="0" y="1433"/>
                </a:cubicBezTo>
                <a:cubicBezTo>
                  <a:pt x="0" y="2224"/>
                  <a:pt x="643" y="2867"/>
                  <a:pt x="1433" y="2867"/>
                </a:cubicBezTo>
                <a:cubicBezTo>
                  <a:pt x="2224" y="2867"/>
                  <a:pt x="2867" y="2224"/>
                  <a:pt x="2867" y="1433"/>
                </a:cubicBezTo>
                <a:cubicBezTo>
                  <a:pt x="2867" y="643"/>
                  <a:pt x="2224" y="0"/>
                  <a:pt x="1433" y="0"/>
                </a:cubicBezTo>
                <a:close/>
                <a:moveTo>
                  <a:pt x="1433" y="2662"/>
                </a:moveTo>
                <a:cubicBezTo>
                  <a:pt x="756" y="2662"/>
                  <a:pt x="205" y="2111"/>
                  <a:pt x="205" y="1433"/>
                </a:cubicBezTo>
                <a:cubicBezTo>
                  <a:pt x="205" y="756"/>
                  <a:pt x="756" y="205"/>
                  <a:pt x="1433" y="205"/>
                </a:cubicBezTo>
                <a:cubicBezTo>
                  <a:pt x="2111" y="205"/>
                  <a:pt x="2662" y="756"/>
                  <a:pt x="2662" y="1433"/>
                </a:cubicBezTo>
                <a:cubicBezTo>
                  <a:pt x="2662" y="2111"/>
                  <a:pt x="2111" y="2662"/>
                  <a:pt x="1433" y="2662"/>
                </a:cubicBezTo>
                <a:close/>
                <a:moveTo>
                  <a:pt x="2336" y="2066"/>
                </a:moveTo>
                <a:cubicBezTo>
                  <a:pt x="523" y="2066"/>
                  <a:pt x="523" y="2066"/>
                  <a:pt x="523" y="2066"/>
                </a:cubicBezTo>
                <a:cubicBezTo>
                  <a:pt x="976" y="1432"/>
                  <a:pt x="976" y="1432"/>
                  <a:pt x="976" y="1432"/>
                </a:cubicBezTo>
                <a:cubicBezTo>
                  <a:pt x="1255" y="1810"/>
                  <a:pt x="1255" y="1810"/>
                  <a:pt x="1255" y="1810"/>
                </a:cubicBezTo>
                <a:cubicBezTo>
                  <a:pt x="1792" y="1069"/>
                  <a:pt x="1792" y="1069"/>
                  <a:pt x="1792" y="1069"/>
                </a:cubicBezTo>
                <a:lnTo>
                  <a:pt x="2336" y="2066"/>
                </a:lnTo>
                <a:close/>
                <a:moveTo>
                  <a:pt x="704" y="978"/>
                </a:moveTo>
                <a:cubicBezTo>
                  <a:pt x="704" y="878"/>
                  <a:pt x="786" y="797"/>
                  <a:pt x="886" y="797"/>
                </a:cubicBezTo>
                <a:cubicBezTo>
                  <a:pt x="986" y="797"/>
                  <a:pt x="1067" y="878"/>
                  <a:pt x="1067" y="978"/>
                </a:cubicBezTo>
                <a:cubicBezTo>
                  <a:pt x="1067" y="1079"/>
                  <a:pt x="986" y="1160"/>
                  <a:pt x="886" y="1160"/>
                </a:cubicBezTo>
                <a:cubicBezTo>
                  <a:pt x="786" y="1160"/>
                  <a:pt x="704" y="1079"/>
                  <a:pt x="704" y="978"/>
                </a:cubicBezTo>
                <a:close/>
                <a:moveTo>
                  <a:pt x="704" y="978"/>
                </a:moveTo>
                <a:cubicBezTo>
                  <a:pt x="704" y="978"/>
                  <a:pt x="704" y="978"/>
                  <a:pt x="704" y="978"/>
                </a:cubicBezTo>
              </a:path>
            </a:pathLst>
          </a:custGeom>
          <a:solidFill>
            <a:schemeClr val="bg1"/>
          </a:solidFill>
          <a:ln>
            <a:noFill/>
          </a:ln>
        </p:spPr>
        <p:txBody>
          <a:bodyPr vert="horz" wrap="square" lIns="91440" tIns="45720" rIns="91440" bIns="45720" numCol="1" anchor="t" anchorCtr="0" compatLnSpc="1"/>
          <a:lstStyle/>
          <a:p>
            <a:endParaRPr lang="zh-CN" altLang="en-US">
              <a:solidFill>
                <a:srgbClr val="000000"/>
              </a:solidFill>
            </a:endParaRPr>
          </a:p>
        </p:txBody>
      </p:sp>
      <p:sp>
        <p:nvSpPr>
          <p:cNvPr id="6"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Tree>
  </p:cSld>
  <p:clrMapOvr>
    <a:masterClrMapping/>
  </p:clrMapOvr>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8#仅标题">
    <p:spTree>
      <p:nvGrpSpPr>
        <p:cNvPr id="1" name=""/>
        <p:cNvGrpSpPr/>
        <p:nvPr/>
      </p:nvGrpSpPr>
      <p:grpSpPr>
        <a:xfrm>
          <a:off x="0" y="0"/>
          <a:ext cx="0" cy="0"/>
          <a:chOff x="0" y="0"/>
          <a:chExt cx="0" cy="0"/>
        </a:xfrm>
      </p:grpSpPr>
      <p:sp>
        <p:nvSpPr>
          <p:cNvPr id="10"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1"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2" name="Freeform 12"/>
          <p:cNvSpPr>
            <a:spLocks noEditPoints="1"/>
          </p:cNvSpPr>
          <p:nvPr userDrawn="1"/>
        </p:nvSpPr>
        <p:spPr bwMode="auto">
          <a:xfrm>
            <a:off x="479376" y="474075"/>
            <a:ext cx="508162" cy="508967"/>
          </a:xfrm>
          <a:custGeom>
            <a:avLst/>
            <a:gdLst>
              <a:gd name="T0" fmla="*/ 1433 w 2867"/>
              <a:gd name="T1" fmla="*/ 0 h 2867"/>
              <a:gd name="T2" fmla="*/ 0 w 2867"/>
              <a:gd name="T3" fmla="*/ 1433 h 2867"/>
              <a:gd name="T4" fmla="*/ 1433 w 2867"/>
              <a:gd name="T5" fmla="*/ 2867 h 2867"/>
              <a:gd name="T6" fmla="*/ 2867 w 2867"/>
              <a:gd name="T7" fmla="*/ 1433 h 2867"/>
              <a:gd name="T8" fmla="*/ 1433 w 2867"/>
              <a:gd name="T9" fmla="*/ 0 h 2867"/>
              <a:gd name="T10" fmla="*/ 1433 w 2867"/>
              <a:gd name="T11" fmla="*/ 2662 h 2867"/>
              <a:gd name="T12" fmla="*/ 205 w 2867"/>
              <a:gd name="T13" fmla="*/ 1433 h 2867"/>
              <a:gd name="T14" fmla="*/ 1433 w 2867"/>
              <a:gd name="T15" fmla="*/ 205 h 2867"/>
              <a:gd name="T16" fmla="*/ 2662 w 2867"/>
              <a:gd name="T17" fmla="*/ 1433 h 2867"/>
              <a:gd name="T18" fmla="*/ 1433 w 2867"/>
              <a:gd name="T19" fmla="*/ 2662 h 2867"/>
              <a:gd name="T20" fmla="*/ 2336 w 2867"/>
              <a:gd name="T21" fmla="*/ 2066 h 2867"/>
              <a:gd name="T22" fmla="*/ 523 w 2867"/>
              <a:gd name="T23" fmla="*/ 2066 h 2867"/>
              <a:gd name="T24" fmla="*/ 976 w 2867"/>
              <a:gd name="T25" fmla="*/ 1432 h 2867"/>
              <a:gd name="T26" fmla="*/ 1255 w 2867"/>
              <a:gd name="T27" fmla="*/ 1810 h 2867"/>
              <a:gd name="T28" fmla="*/ 1792 w 2867"/>
              <a:gd name="T29" fmla="*/ 1069 h 2867"/>
              <a:gd name="T30" fmla="*/ 2336 w 2867"/>
              <a:gd name="T31" fmla="*/ 2066 h 2867"/>
              <a:gd name="T32" fmla="*/ 704 w 2867"/>
              <a:gd name="T33" fmla="*/ 978 h 2867"/>
              <a:gd name="T34" fmla="*/ 886 w 2867"/>
              <a:gd name="T35" fmla="*/ 797 h 2867"/>
              <a:gd name="T36" fmla="*/ 1067 w 2867"/>
              <a:gd name="T37" fmla="*/ 978 h 2867"/>
              <a:gd name="T38" fmla="*/ 886 w 2867"/>
              <a:gd name="T39" fmla="*/ 1160 h 2867"/>
              <a:gd name="T40" fmla="*/ 704 w 2867"/>
              <a:gd name="T41" fmla="*/ 978 h 2867"/>
              <a:gd name="T42" fmla="*/ 704 w 2867"/>
              <a:gd name="T43" fmla="*/ 978 h 2867"/>
              <a:gd name="T44" fmla="*/ 704 w 2867"/>
              <a:gd name="T45" fmla="*/ 978 h 2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67" h="2867">
                <a:moveTo>
                  <a:pt x="1433" y="0"/>
                </a:moveTo>
                <a:cubicBezTo>
                  <a:pt x="643" y="0"/>
                  <a:pt x="0" y="643"/>
                  <a:pt x="0" y="1433"/>
                </a:cubicBezTo>
                <a:cubicBezTo>
                  <a:pt x="0" y="2224"/>
                  <a:pt x="643" y="2867"/>
                  <a:pt x="1433" y="2867"/>
                </a:cubicBezTo>
                <a:cubicBezTo>
                  <a:pt x="2224" y="2867"/>
                  <a:pt x="2867" y="2224"/>
                  <a:pt x="2867" y="1433"/>
                </a:cubicBezTo>
                <a:cubicBezTo>
                  <a:pt x="2867" y="643"/>
                  <a:pt x="2224" y="0"/>
                  <a:pt x="1433" y="0"/>
                </a:cubicBezTo>
                <a:close/>
                <a:moveTo>
                  <a:pt x="1433" y="2662"/>
                </a:moveTo>
                <a:cubicBezTo>
                  <a:pt x="756" y="2662"/>
                  <a:pt x="205" y="2111"/>
                  <a:pt x="205" y="1433"/>
                </a:cubicBezTo>
                <a:cubicBezTo>
                  <a:pt x="205" y="756"/>
                  <a:pt x="756" y="205"/>
                  <a:pt x="1433" y="205"/>
                </a:cubicBezTo>
                <a:cubicBezTo>
                  <a:pt x="2111" y="205"/>
                  <a:pt x="2662" y="756"/>
                  <a:pt x="2662" y="1433"/>
                </a:cubicBezTo>
                <a:cubicBezTo>
                  <a:pt x="2662" y="2111"/>
                  <a:pt x="2111" y="2662"/>
                  <a:pt x="1433" y="2662"/>
                </a:cubicBezTo>
                <a:close/>
                <a:moveTo>
                  <a:pt x="2336" y="2066"/>
                </a:moveTo>
                <a:cubicBezTo>
                  <a:pt x="523" y="2066"/>
                  <a:pt x="523" y="2066"/>
                  <a:pt x="523" y="2066"/>
                </a:cubicBezTo>
                <a:cubicBezTo>
                  <a:pt x="976" y="1432"/>
                  <a:pt x="976" y="1432"/>
                  <a:pt x="976" y="1432"/>
                </a:cubicBezTo>
                <a:cubicBezTo>
                  <a:pt x="1255" y="1810"/>
                  <a:pt x="1255" y="1810"/>
                  <a:pt x="1255" y="1810"/>
                </a:cubicBezTo>
                <a:cubicBezTo>
                  <a:pt x="1792" y="1069"/>
                  <a:pt x="1792" y="1069"/>
                  <a:pt x="1792" y="1069"/>
                </a:cubicBezTo>
                <a:lnTo>
                  <a:pt x="2336" y="2066"/>
                </a:lnTo>
                <a:close/>
                <a:moveTo>
                  <a:pt x="704" y="978"/>
                </a:moveTo>
                <a:cubicBezTo>
                  <a:pt x="704" y="878"/>
                  <a:pt x="786" y="797"/>
                  <a:pt x="886" y="797"/>
                </a:cubicBezTo>
                <a:cubicBezTo>
                  <a:pt x="986" y="797"/>
                  <a:pt x="1067" y="878"/>
                  <a:pt x="1067" y="978"/>
                </a:cubicBezTo>
                <a:cubicBezTo>
                  <a:pt x="1067" y="1079"/>
                  <a:pt x="986" y="1160"/>
                  <a:pt x="886" y="1160"/>
                </a:cubicBezTo>
                <a:cubicBezTo>
                  <a:pt x="786" y="1160"/>
                  <a:pt x="704" y="1079"/>
                  <a:pt x="704" y="978"/>
                </a:cubicBezTo>
                <a:close/>
                <a:moveTo>
                  <a:pt x="704" y="978"/>
                </a:moveTo>
                <a:cubicBezTo>
                  <a:pt x="704" y="978"/>
                  <a:pt x="704" y="978"/>
                  <a:pt x="704" y="978"/>
                </a:cubicBezTo>
              </a:path>
            </a:pathLst>
          </a:custGeom>
          <a:solidFill>
            <a:schemeClr val="bg1"/>
          </a:solidFill>
          <a:ln>
            <a:noFill/>
          </a:ln>
        </p:spPr>
        <p:txBody>
          <a:bodyPr vert="horz" wrap="square" lIns="91440" tIns="45720" rIns="91440" bIns="45720" numCol="1" anchor="t" anchorCtr="0" compatLnSpc="1"/>
          <a:lstStyle/>
          <a:p>
            <a:endParaRPr lang="zh-CN" altLang="en-US">
              <a:solidFill>
                <a:srgbClr val="000000"/>
              </a:solidFill>
            </a:endParaRPr>
          </a:p>
        </p:txBody>
      </p:sp>
      <p:sp>
        <p:nvSpPr>
          <p:cNvPr id="6"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目标">
    <p:spTree>
      <p:nvGrpSpPr>
        <p:cNvPr id="1" name=""/>
        <p:cNvGrpSpPr/>
        <p:nvPr/>
      </p:nvGrpSpPr>
      <p:grpSpPr>
        <a:xfrm>
          <a:off x="0" y="0"/>
          <a:ext cx="0" cy="0"/>
          <a:chOff x="0" y="0"/>
          <a:chExt cx="0" cy="0"/>
        </a:xfrm>
      </p:grpSpPr>
      <p:sp>
        <p:nvSpPr>
          <p:cNvPr id="3" name="内容占位符 2"/>
          <p:cNvSpPr>
            <a:spLocks noGrp="1"/>
          </p:cNvSpPr>
          <p:nvPr>
            <p:ph idx="1" hasCustomPrompt="1"/>
          </p:nvPr>
        </p:nvSpPr>
        <p:spPr>
          <a:xfrm>
            <a:off x="912284" y="1233487"/>
            <a:ext cx="10558800" cy="4680000"/>
          </a:xfrm>
        </p:spPr>
        <p:txBody>
          <a:bodyPr/>
          <a:lstStyle>
            <a:lvl1pPr marL="301625" marR="0" indent="-301625" algn="just" defTabSz="802005" rtl="0" eaLnBrk="1" fontAlgn="base" latinLnBrk="0" hangingPunct="1">
              <a:lnSpc>
                <a:spcPct val="140000"/>
              </a:lnSpc>
              <a:spcBef>
                <a:spcPct val="30000"/>
              </a:spcBef>
              <a:spcAft>
                <a:spcPct val="0"/>
              </a:spcAft>
              <a:buClr>
                <a:srgbClr val="808080"/>
              </a:buClr>
              <a:buSzPct val="60000"/>
              <a:buFont typeface="Wingdings" panose="05000000000000000000" pitchFamily="2" charset="2"/>
              <a:buChar char="l"/>
              <a:defRPr>
                <a:latin typeface="+mn-ea"/>
                <a:ea typeface="+mn-ea"/>
                <a:cs typeface="Arial" panose="020B0604020202020204" pitchFamily="34" charset="0"/>
              </a:defRPr>
            </a:lvl1pPr>
            <a:lvl2pPr algn="just" eaLnBrk="1" hangingPunct="1">
              <a:defRPr>
                <a:latin typeface="+mn-ea"/>
                <a:ea typeface="+mn-ea"/>
                <a:cs typeface="Arial" panose="020B0604020202020204" pitchFamily="34" charset="0"/>
              </a:defRPr>
            </a:lvl2pPr>
            <a:lvl3pPr algn="just" eaLnBrk="1" hangingPunct="1">
              <a:defRPr>
                <a:latin typeface="+mn-ea"/>
                <a:ea typeface="+mn-ea"/>
                <a:cs typeface="Arial" panose="020B0604020202020204" pitchFamily="34" charset="0"/>
              </a:defRPr>
            </a:lvl3pPr>
            <a:lvl4pPr algn="just" eaLnBrk="1" hangingPunct="1">
              <a:defRPr>
                <a:latin typeface="+mn-ea"/>
                <a:ea typeface="+mn-ea"/>
                <a:cs typeface="Arial" panose="020B0604020202020204" pitchFamily="34" charset="0"/>
              </a:defRPr>
            </a:lvl4pPr>
            <a:lvl5pPr algn="just" eaLnBrk="1" hangingPunct="1">
              <a:defRPr>
                <a:latin typeface="+mn-ea"/>
                <a:ea typeface="+mn-ea"/>
                <a:cs typeface="Arial" panose="020B0604020202020204" pitchFamily="34" charset="0"/>
              </a:defRPr>
            </a:lvl5pPr>
          </a:lstStyle>
          <a:p>
            <a:pPr marL="301625" marR="0" lvl="0" indent="-301625" algn="l" defTabSz="802005" rtl="0" eaLnBrk="0" fontAlgn="base" latinLnBrk="0" hangingPunct="0">
              <a:lnSpc>
                <a:spcPct val="140000"/>
              </a:lnSpc>
              <a:spcBef>
                <a:spcPct val="30000"/>
              </a:spcBef>
              <a:spcAft>
                <a:spcPct val="0"/>
              </a:spcAft>
              <a:buClr>
                <a:srgbClr val="808080"/>
              </a:buClr>
              <a:buSzPct val="60000"/>
              <a:buFont typeface="Wingdings" panose="05000000000000000000" pitchFamily="2" charset="2"/>
              <a:buChar char="l"/>
              <a:defRPr/>
            </a:pPr>
            <a:r>
              <a:rPr kumimoji="0" lang="zh-CN" altLang="en-US" sz="2200" b="0" i="0" u="none" strike="noStrike" kern="0" cap="none" spc="0" normalizeH="0" baseline="0" noProof="0" dirty="0">
                <a:ln>
                  <a:noFill/>
                </a:ln>
                <a:solidFill>
                  <a:srgbClr val="000000"/>
                </a:solidFill>
                <a:effectLst/>
                <a:uLnTx/>
                <a:uFillTx/>
                <a:latin typeface="+mn-lt"/>
                <a:ea typeface="+mn-ea"/>
                <a:cs typeface="+mn-cs"/>
              </a:rPr>
              <a:t>学完本课程后，您将能够：</a:t>
            </a:r>
            <a:endParaRPr kumimoji="0" lang="zh-CN" altLang="en-US" sz="2200" b="0" i="0" u="none" strike="noStrike" kern="0" cap="none" spc="0" normalizeH="0" baseline="0" noProof="0" dirty="0">
              <a:ln>
                <a:noFill/>
              </a:ln>
              <a:solidFill>
                <a:srgbClr val="000000"/>
              </a:solidFill>
              <a:effectLst/>
              <a:uLnTx/>
              <a:uFillTx/>
              <a:latin typeface="+mn-lt"/>
              <a:ea typeface="+mn-ea"/>
              <a:cs typeface="+mn-cs"/>
            </a:endParaRPr>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7" name="TextBox 10"/>
          <p:cNvSpPr txBox="1"/>
          <p:nvPr userDrawn="1"/>
        </p:nvSpPr>
        <p:spPr bwMode="auto">
          <a:xfrm>
            <a:off x="1595500" y="408779"/>
            <a:ext cx="1665402" cy="639559"/>
          </a:xfrm>
          <a:prstGeom prst="rect">
            <a:avLst/>
          </a:prstGeom>
          <a:noFill/>
          <a:ln w="9525">
            <a:noFill/>
            <a:miter lim="800000"/>
          </a:ln>
        </p:spPr>
        <p:txBody>
          <a:bodyPr wrap="square" lIns="99980" tIns="49987" rIns="99980" bIns="49987" rtlCol="0">
            <a:spAutoFit/>
          </a:bodyPr>
          <a:lstStyle/>
          <a:p>
            <a:pPr defTabSz="1001395" eaLnBrk="0" hangingPunct="0"/>
            <a:r>
              <a:rPr lang="zh-CN" altLang="en-US" sz="3500" b="1" dirty="0">
                <a:solidFill>
                  <a:schemeClr val="tx1">
                    <a:lumMod val="75000"/>
                    <a:lumOff val="25000"/>
                  </a:schemeClr>
                </a:solidFill>
                <a:latin typeface="+mn-ea"/>
                <a:ea typeface="+mn-ea"/>
                <a:cs typeface="Arial" panose="020B0604020202020204" pitchFamily="34" charset="0"/>
              </a:rPr>
              <a:t>目标</a:t>
            </a:r>
            <a:endParaRPr lang="en-US" altLang="zh-CN" sz="3500" b="1" dirty="0">
              <a:solidFill>
                <a:schemeClr val="tx1">
                  <a:lumMod val="75000"/>
                  <a:lumOff val="25000"/>
                </a:schemeClr>
              </a:solidFill>
              <a:latin typeface="+mn-ea"/>
              <a:ea typeface="+mn-ea"/>
              <a:cs typeface="Arial" panose="020B0604020202020204" pitchFamily="34" charset="0"/>
            </a:endParaRPr>
          </a:p>
        </p:txBody>
      </p:sp>
      <p:sp>
        <p:nvSpPr>
          <p:cNvPr id="8"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latin typeface="+mn-ea"/>
              <a:ea typeface="+mn-ea"/>
            </a:endParaRPr>
          </a:p>
        </p:txBody>
      </p:sp>
      <p:sp>
        <p:nvSpPr>
          <p:cNvPr id="9"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latin typeface="+mn-ea"/>
              <a:ea typeface="+mn-ea"/>
            </a:endParaRPr>
          </a:p>
        </p:txBody>
      </p:sp>
      <p:grpSp>
        <p:nvGrpSpPr>
          <p:cNvPr id="10" name="组合 9"/>
          <p:cNvGrpSpPr/>
          <p:nvPr userDrawn="1"/>
        </p:nvGrpSpPr>
        <p:grpSpPr>
          <a:xfrm>
            <a:off x="443372" y="440668"/>
            <a:ext cx="533970" cy="533470"/>
            <a:chOff x="2960687" y="4865687"/>
            <a:chExt cx="1698626" cy="1697038"/>
          </a:xfrm>
          <a:solidFill>
            <a:schemeClr val="bg1"/>
          </a:solidFill>
        </p:grpSpPr>
        <p:sp>
          <p:nvSpPr>
            <p:cNvPr id="11" name="Freeform 6"/>
            <p:cNvSpPr/>
            <p:nvPr/>
          </p:nvSpPr>
          <p:spPr bwMode="auto">
            <a:xfrm>
              <a:off x="2960687" y="5251450"/>
              <a:ext cx="1311275" cy="1311275"/>
            </a:xfrm>
            <a:custGeom>
              <a:avLst/>
              <a:gdLst>
                <a:gd name="T0" fmla="*/ 1114 w 1293"/>
                <a:gd name="T1" fmla="*/ 294 h 1293"/>
                <a:gd name="T2" fmla="*/ 1233 w 1293"/>
                <a:gd name="T3" fmla="*/ 647 h 1293"/>
                <a:gd name="T4" fmla="*/ 647 w 1293"/>
                <a:gd name="T5" fmla="*/ 1233 h 1293"/>
                <a:gd name="T6" fmla="*/ 60 w 1293"/>
                <a:gd name="T7" fmla="*/ 647 h 1293"/>
                <a:gd name="T8" fmla="*/ 647 w 1293"/>
                <a:gd name="T9" fmla="*/ 60 h 1293"/>
                <a:gd name="T10" fmla="*/ 1001 w 1293"/>
                <a:gd name="T11" fmla="*/ 180 h 1293"/>
                <a:gd name="T12" fmla="*/ 1044 w 1293"/>
                <a:gd name="T13" fmla="*/ 137 h 1293"/>
                <a:gd name="T14" fmla="*/ 647 w 1293"/>
                <a:gd name="T15" fmla="*/ 0 h 1293"/>
                <a:gd name="T16" fmla="*/ 0 w 1293"/>
                <a:gd name="T17" fmla="*/ 647 h 1293"/>
                <a:gd name="T18" fmla="*/ 647 w 1293"/>
                <a:gd name="T19" fmla="*/ 1293 h 1293"/>
                <a:gd name="T20" fmla="*/ 1293 w 1293"/>
                <a:gd name="T21" fmla="*/ 647 h 1293"/>
                <a:gd name="T22" fmla="*/ 1157 w 1293"/>
                <a:gd name="T23" fmla="*/ 251 h 1293"/>
                <a:gd name="T24" fmla="*/ 1114 w 1293"/>
                <a:gd name="T25" fmla="*/ 294 h 1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93" h="1293">
                  <a:moveTo>
                    <a:pt x="1114" y="294"/>
                  </a:moveTo>
                  <a:cubicBezTo>
                    <a:pt x="1189" y="392"/>
                    <a:pt x="1233" y="514"/>
                    <a:pt x="1233" y="647"/>
                  </a:cubicBezTo>
                  <a:cubicBezTo>
                    <a:pt x="1233" y="970"/>
                    <a:pt x="970" y="1233"/>
                    <a:pt x="647" y="1233"/>
                  </a:cubicBezTo>
                  <a:cubicBezTo>
                    <a:pt x="323" y="1233"/>
                    <a:pt x="60" y="970"/>
                    <a:pt x="60" y="647"/>
                  </a:cubicBezTo>
                  <a:cubicBezTo>
                    <a:pt x="60" y="323"/>
                    <a:pt x="323" y="60"/>
                    <a:pt x="647" y="60"/>
                  </a:cubicBezTo>
                  <a:cubicBezTo>
                    <a:pt x="780" y="60"/>
                    <a:pt x="903" y="105"/>
                    <a:pt x="1001" y="180"/>
                  </a:cubicBezTo>
                  <a:cubicBezTo>
                    <a:pt x="1044" y="137"/>
                    <a:pt x="1044" y="137"/>
                    <a:pt x="1044" y="137"/>
                  </a:cubicBezTo>
                  <a:cubicBezTo>
                    <a:pt x="934" y="52"/>
                    <a:pt x="796" y="0"/>
                    <a:pt x="647" y="0"/>
                  </a:cubicBezTo>
                  <a:cubicBezTo>
                    <a:pt x="290" y="0"/>
                    <a:pt x="0" y="290"/>
                    <a:pt x="0" y="647"/>
                  </a:cubicBezTo>
                  <a:cubicBezTo>
                    <a:pt x="0" y="1003"/>
                    <a:pt x="290" y="1293"/>
                    <a:pt x="647" y="1293"/>
                  </a:cubicBezTo>
                  <a:cubicBezTo>
                    <a:pt x="1003" y="1293"/>
                    <a:pt x="1293" y="1003"/>
                    <a:pt x="1293" y="647"/>
                  </a:cubicBezTo>
                  <a:cubicBezTo>
                    <a:pt x="1293" y="498"/>
                    <a:pt x="1242" y="360"/>
                    <a:pt x="1157" y="251"/>
                  </a:cubicBezTo>
                  <a:lnTo>
                    <a:pt x="1114" y="29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12" name="Freeform 7"/>
            <p:cNvSpPr/>
            <p:nvPr/>
          </p:nvSpPr>
          <p:spPr bwMode="auto">
            <a:xfrm>
              <a:off x="3168650" y="5459413"/>
              <a:ext cx="895350" cy="895350"/>
            </a:xfrm>
            <a:custGeom>
              <a:avLst/>
              <a:gdLst>
                <a:gd name="T0" fmla="*/ 762 w 883"/>
                <a:gd name="T1" fmla="*/ 235 h 883"/>
                <a:gd name="T2" fmla="*/ 823 w 883"/>
                <a:gd name="T3" fmla="*/ 442 h 883"/>
                <a:gd name="T4" fmla="*/ 442 w 883"/>
                <a:gd name="T5" fmla="*/ 823 h 883"/>
                <a:gd name="T6" fmla="*/ 60 w 883"/>
                <a:gd name="T7" fmla="*/ 442 h 883"/>
                <a:gd name="T8" fmla="*/ 442 w 883"/>
                <a:gd name="T9" fmla="*/ 60 h 883"/>
                <a:gd name="T10" fmla="*/ 649 w 883"/>
                <a:gd name="T11" fmla="*/ 122 h 883"/>
                <a:gd name="T12" fmla="*/ 692 w 883"/>
                <a:gd name="T13" fmla="*/ 78 h 883"/>
                <a:gd name="T14" fmla="*/ 442 w 883"/>
                <a:gd name="T15" fmla="*/ 0 h 883"/>
                <a:gd name="T16" fmla="*/ 0 w 883"/>
                <a:gd name="T17" fmla="*/ 442 h 883"/>
                <a:gd name="T18" fmla="*/ 442 w 883"/>
                <a:gd name="T19" fmla="*/ 883 h 883"/>
                <a:gd name="T20" fmla="*/ 883 w 883"/>
                <a:gd name="T21" fmla="*/ 442 h 883"/>
                <a:gd name="T22" fmla="*/ 806 w 883"/>
                <a:gd name="T23" fmla="*/ 192 h 883"/>
                <a:gd name="T24" fmla="*/ 762 w 883"/>
                <a:gd name="T25" fmla="*/ 235 h 8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83" h="883">
                  <a:moveTo>
                    <a:pt x="762" y="235"/>
                  </a:moveTo>
                  <a:cubicBezTo>
                    <a:pt x="801" y="295"/>
                    <a:pt x="823" y="366"/>
                    <a:pt x="823" y="442"/>
                  </a:cubicBezTo>
                  <a:cubicBezTo>
                    <a:pt x="823" y="652"/>
                    <a:pt x="652" y="823"/>
                    <a:pt x="442" y="823"/>
                  </a:cubicBezTo>
                  <a:cubicBezTo>
                    <a:pt x="231" y="823"/>
                    <a:pt x="60" y="652"/>
                    <a:pt x="60" y="442"/>
                  </a:cubicBezTo>
                  <a:cubicBezTo>
                    <a:pt x="60" y="231"/>
                    <a:pt x="231" y="60"/>
                    <a:pt x="442" y="60"/>
                  </a:cubicBezTo>
                  <a:cubicBezTo>
                    <a:pt x="518" y="60"/>
                    <a:pt x="589" y="83"/>
                    <a:pt x="649" y="122"/>
                  </a:cubicBezTo>
                  <a:cubicBezTo>
                    <a:pt x="692" y="78"/>
                    <a:pt x="692" y="78"/>
                    <a:pt x="692" y="78"/>
                  </a:cubicBezTo>
                  <a:cubicBezTo>
                    <a:pt x="621" y="29"/>
                    <a:pt x="535" y="0"/>
                    <a:pt x="442" y="0"/>
                  </a:cubicBezTo>
                  <a:cubicBezTo>
                    <a:pt x="198" y="0"/>
                    <a:pt x="0" y="198"/>
                    <a:pt x="0" y="442"/>
                  </a:cubicBezTo>
                  <a:cubicBezTo>
                    <a:pt x="0" y="685"/>
                    <a:pt x="198" y="883"/>
                    <a:pt x="442" y="883"/>
                  </a:cubicBezTo>
                  <a:cubicBezTo>
                    <a:pt x="685" y="883"/>
                    <a:pt x="883" y="685"/>
                    <a:pt x="883" y="442"/>
                  </a:cubicBezTo>
                  <a:cubicBezTo>
                    <a:pt x="883" y="349"/>
                    <a:pt x="855" y="263"/>
                    <a:pt x="806" y="192"/>
                  </a:cubicBezTo>
                  <a:lnTo>
                    <a:pt x="762" y="2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13" name="Freeform 8"/>
            <p:cNvSpPr/>
            <p:nvPr/>
          </p:nvSpPr>
          <p:spPr bwMode="auto">
            <a:xfrm>
              <a:off x="3384550" y="5675313"/>
              <a:ext cx="463550" cy="463550"/>
            </a:xfrm>
            <a:custGeom>
              <a:avLst/>
              <a:gdLst>
                <a:gd name="T0" fmla="*/ 390 w 457"/>
                <a:gd name="T1" fmla="*/ 181 h 457"/>
                <a:gd name="T2" fmla="*/ 397 w 457"/>
                <a:gd name="T3" fmla="*/ 229 h 457"/>
                <a:gd name="T4" fmla="*/ 229 w 457"/>
                <a:gd name="T5" fmla="*/ 397 h 457"/>
                <a:gd name="T6" fmla="*/ 60 w 457"/>
                <a:gd name="T7" fmla="*/ 229 h 457"/>
                <a:gd name="T8" fmla="*/ 229 w 457"/>
                <a:gd name="T9" fmla="*/ 60 h 457"/>
                <a:gd name="T10" fmla="*/ 277 w 457"/>
                <a:gd name="T11" fmla="*/ 67 h 457"/>
                <a:gd name="T12" fmla="*/ 324 w 457"/>
                <a:gd name="T13" fmla="*/ 21 h 457"/>
                <a:gd name="T14" fmla="*/ 229 w 457"/>
                <a:gd name="T15" fmla="*/ 0 h 457"/>
                <a:gd name="T16" fmla="*/ 0 w 457"/>
                <a:gd name="T17" fmla="*/ 229 h 457"/>
                <a:gd name="T18" fmla="*/ 229 w 457"/>
                <a:gd name="T19" fmla="*/ 457 h 457"/>
                <a:gd name="T20" fmla="*/ 457 w 457"/>
                <a:gd name="T21" fmla="*/ 229 h 457"/>
                <a:gd name="T22" fmla="*/ 437 w 457"/>
                <a:gd name="T23" fmla="*/ 134 h 457"/>
                <a:gd name="T24" fmla="*/ 390 w 457"/>
                <a:gd name="T25" fmla="*/ 181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7" h="457">
                  <a:moveTo>
                    <a:pt x="390" y="181"/>
                  </a:moveTo>
                  <a:cubicBezTo>
                    <a:pt x="395" y="196"/>
                    <a:pt x="397" y="212"/>
                    <a:pt x="397" y="229"/>
                  </a:cubicBezTo>
                  <a:cubicBezTo>
                    <a:pt x="397" y="322"/>
                    <a:pt x="322" y="397"/>
                    <a:pt x="229" y="397"/>
                  </a:cubicBezTo>
                  <a:cubicBezTo>
                    <a:pt x="136" y="397"/>
                    <a:pt x="60" y="322"/>
                    <a:pt x="60" y="229"/>
                  </a:cubicBezTo>
                  <a:cubicBezTo>
                    <a:pt x="60" y="136"/>
                    <a:pt x="136" y="60"/>
                    <a:pt x="229" y="60"/>
                  </a:cubicBezTo>
                  <a:cubicBezTo>
                    <a:pt x="245" y="60"/>
                    <a:pt x="262" y="63"/>
                    <a:pt x="277" y="67"/>
                  </a:cubicBezTo>
                  <a:cubicBezTo>
                    <a:pt x="324" y="21"/>
                    <a:pt x="324" y="21"/>
                    <a:pt x="324" y="21"/>
                  </a:cubicBezTo>
                  <a:cubicBezTo>
                    <a:pt x="295" y="8"/>
                    <a:pt x="263" y="0"/>
                    <a:pt x="229" y="0"/>
                  </a:cubicBezTo>
                  <a:cubicBezTo>
                    <a:pt x="103" y="0"/>
                    <a:pt x="0" y="103"/>
                    <a:pt x="0" y="229"/>
                  </a:cubicBezTo>
                  <a:cubicBezTo>
                    <a:pt x="0" y="355"/>
                    <a:pt x="103" y="457"/>
                    <a:pt x="229" y="457"/>
                  </a:cubicBezTo>
                  <a:cubicBezTo>
                    <a:pt x="355" y="457"/>
                    <a:pt x="457" y="355"/>
                    <a:pt x="457" y="229"/>
                  </a:cubicBezTo>
                  <a:cubicBezTo>
                    <a:pt x="457" y="195"/>
                    <a:pt x="450" y="163"/>
                    <a:pt x="437" y="134"/>
                  </a:cubicBezTo>
                  <a:lnTo>
                    <a:pt x="390" y="18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14" name="Freeform 9"/>
            <p:cNvSpPr/>
            <p:nvPr/>
          </p:nvSpPr>
          <p:spPr bwMode="auto">
            <a:xfrm>
              <a:off x="3582988" y="5092700"/>
              <a:ext cx="850900" cy="844550"/>
            </a:xfrm>
            <a:custGeom>
              <a:avLst/>
              <a:gdLst>
                <a:gd name="T0" fmla="*/ 33 w 839"/>
                <a:gd name="T1" fmla="*/ 834 h 834"/>
                <a:gd name="T2" fmla="*/ 11 w 839"/>
                <a:gd name="T3" fmla="*/ 825 h 834"/>
                <a:gd name="T4" fmla="*/ 11 w 839"/>
                <a:gd name="T5" fmla="*/ 782 h 834"/>
                <a:gd name="T6" fmla="*/ 785 w 839"/>
                <a:gd name="T7" fmla="*/ 12 h 834"/>
                <a:gd name="T8" fmla="*/ 827 w 839"/>
                <a:gd name="T9" fmla="*/ 12 h 834"/>
                <a:gd name="T10" fmla="*/ 827 w 839"/>
                <a:gd name="T11" fmla="*/ 54 h 834"/>
                <a:gd name="T12" fmla="*/ 54 w 839"/>
                <a:gd name="T13" fmla="*/ 825 h 834"/>
                <a:gd name="T14" fmla="*/ 33 w 839"/>
                <a:gd name="T15" fmla="*/ 834 h 8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39" h="834">
                  <a:moveTo>
                    <a:pt x="33" y="834"/>
                  </a:moveTo>
                  <a:cubicBezTo>
                    <a:pt x="25" y="834"/>
                    <a:pt x="17" y="831"/>
                    <a:pt x="11" y="825"/>
                  </a:cubicBezTo>
                  <a:cubicBezTo>
                    <a:pt x="0" y="813"/>
                    <a:pt x="0" y="794"/>
                    <a:pt x="11" y="782"/>
                  </a:cubicBezTo>
                  <a:cubicBezTo>
                    <a:pt x="785" y="12"/>
                    <a:pt x="785" y="12"/>
                    <a:pt x="785" y="12"/>
                  </a:cubicBezTo>
                  <a:cubicBezTo>
                    <a:pt x="796" y="0"/>
                    <a:pt x="815" y="0"/>
                    <a:pt x="827" y="12"/>
                  </a:cubicBezTo>
                  <a:cubicBezTo>
                    <a:pt x="839" y="24"/>
                    <a:pt x="839" y="43"/>
                    <a:pt x="827" y="54"/>
                  </a:cubicBezTo>
                  <a:cubicBezTo>
                    <a:pt x="54" y="825"/>
                    <a:pt x="54" y="825"/>
                    <a:pt x="54" y="825"/>
                  </a:cubicBezTo>
                  <a:cubicBezTo>
                    <a:pt x="48" y="831"/>
                    <a:pt x="40" y="834"/>
                    <a:pt x="33" y="8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15" name="Freeform 10"/>
            <p:cNvSpPr>
              <a:spLocks noEditPoints="1"/>
            </p:cNvSpPr>
            <p:nvPr/>
          </p:nvSpPr>
          <p:spPr bwMode="auto">
            <a:xfrm>
              <a:off x="4140200" y="4865687"/>
              <a:ext cx="301625" cy="500063"/>
            </a:xfrm>
            <a:custGeom>
              <a:avLst/>
              <a:gdLst>
                <a:gd name="T0" fmla="*/ 50 w 298"/>
                <a:gd name="T1" fmla="*/ 492 h 492"/>
                <a:gd name="T2" fmla="*/ 40 w 298"/>
                <a:gd name="T3" fmla="*/ 490 h 492"/>
                <a:gd name="T4" fmla="*/ 20 w 298"/>
                <a:gd name="T5" fmla="*/ 464 h 492"/>
                <a:gd name="T6" fmla="*/ 1 w 298"/>
                <a:gd name="T7" fmla="*/ 252 h 492"/>
                <a:gd name="T8" fmla="*/ 10 w 298"/>
                <a:gd name="T9" fmla="*/ 228 h 492"/>
                <a:gd name="T10" fmla="*/ 227 w 298"/>
                <a:gd name="T11" fmla="*/ 11 h 492"/>
                <a:gd name="T12" fmla="*/ 259 w 298"/>
                <a:gd name="T13" fmla="*/ 4 h 492"/>
                <a:gd name="T14" fmla="*/ 278 w 298"/>
                <a:gd name="T15" fmla="*/ 29 h 492"/>
                <a:gd name="T16" fmla="*/ 297 w 298"/>
                <a:gd name="T17" fmla="*/ 242 h 492"/>
                <a:gd name="T18" fmla="*/ 289 w 298"/>
                <a:gd name="T19" fmla="*/ 266 h 492"/>
                <a:gd name="T20" fmla="*/ 71 w 298"/>
                <a:gd name="T21" fmla="*/ 483 h 492"/>
                <a:gd name="T22" fmla="*/ 50 w 298"/>
                <a:gd name="T23" fmla="*/ 492 h 492"/>
                <a:gd name="T24" fmla="*/ 62 w 298"/>
                <a:gd name="T25" fmla="*/ 260 h 492"/>
                <a:gd name="T26" fmla="*/ 74 w 298"/>
                <a:gd name="T27" fmla="*/ 395 h 492"/>
                <a:gd name="T28" fmla="*/ 236 w 298"/>
                <a:gd name="T29" fmla="*/ 233 h 492"/>
                <a:gd name="T30" fmla="*/ 224 w 298"/>
                <a:gd name="T31" fmla="*/ 99 h 492"/>
                <a:gd name="T32" fmla="*/ 62 w 298"/>
                <a:gd name="T33" fmla="*/ 260 h 4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8" h="492">
                  <a:moveTo>
                    <a:pt x="50" y="492"/>
                  </a:moveTo>
                  <a:cubicBezTo>
                    <a:pt x="46" y="492"/>
                    <a:pt x="43" y="491"/>
                    <a:pt x="40" y="490"/>
                  </a:cubicBezTo>
                  <a:cubicBezTo>
                    <a:pt x="29" y="486"/>
                    <a:pt x="21" y="476"/>
                    <a:pt x="20" y="464"/>
                  </a:cubicBezTo>
                  <a:cubicBezTo>
                    <a:pt x="1" y="252"/>
                    <a:pt x="1" y="252"/>
                    <a:pt x="1" y="252"/>
                  </a:cubicBezTo>
                  <a:cubicBezTo>
                    <a:pt x="0" y="243"/>
                    <a:pt x="3" y="234"/>
                    <a:pt x="10" y="228"/>
                  </a:cubicBezTo>
                  <a:cubicBezTo>
                    <a:pt x="227" y="11"/>
                    <a:pt x="227" y="11"/>
                    <a:pt x="227" y="11"/>
                  </a:cubicBezTo>
                  <a:cubicBezTo>
                    <a:pt x="235" y="2"/>
                    <a:pt x="248" y="0"/>
                    <a:pt x="259" y="4"/>
                  </a:cubicBezTo>
                  <a:cubicBezTo>
                    <a:pt x="270" y="7"/>
                    <a:pt x="277" y="17"/>
                    <a:pt x="278" y="29"/>
                  </a:cubicBezTo>
                  <a:cubicBezTo>
                    <a:pt x="297" y="242"/>
                    <a:pt x="297" y="242"/>
                    <a:pt x="297" y="242"/>
                  </a:cubicBezTo>
                  <a:cubicBezTo>
                    <a:pt x="298" y="251"/>
                    <a:pt x="295" y="259"/>
                    <a:pt x="289" y="266"/>
                  </a:cubicBezTo>
                  <a:cubicBezTo>
                    <a:pt x="71" y="483"/>
                    <a:pt x="71" y="483"/>
                    <a:pt x="71" y="483"/>
                  </a:cubicBezTo>
                  <a:cubicBezTo>
                    <a:pt x="65" y="489"/>
                    <a:pt x="58" y="492"/>
                    <a:pt x="50" y="492"/>
                  </a:cubicBezTo>
                  <a:close/>
                  <a:moveTo>
                    <a:pt x="62" y="260"/>
                  </a:moveTo>
                  <a:cubicBezTo>
                    <a:pt x="74" y="395"/>
                    <a:pt x="74" y="395"/>
                    <a:pt x="74" y="395"/>
                  </a:cubicBezTo>
                  <a:cubicBezTo>
                    <a:pt x="236" y="233"/>
                    <a:pt x="236" y="233"/>
                    <a:pt x="236" y="233"/>
                  </a:cubicBezTo>
                  <a:cubicBezTo>
                    <a:pt x="224" y="99"/>
                    <a:pt x="224" y="99"/>
                    <a:pt x="224" y="99"/>
                  </a:cubicBezTo>
                  <a:lnTo>
                    <a:pt x="62" y="26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16" name="Freeform 11"/>
            <p:cNvSpPr>
              <a:spLocks noEditPoints="1"/>
            </p:cNvSpPr>
            <p:nvPr/>
          </p:nvSpPr>
          <p:spPr bwMode="auto">
            <a:xfrm>
              <a:off x="4157663" y="5083175"/>
              <a:ext cx="501650" cy="301625"/>
            </a:xfrm>
            <a:custGeom>
              <a:avLst/>
              <a:gdLst>
                <a:gd name="T0" fmla="*/ 245 w 494"/>
                <a:gd name="T1" fmla="*/ 297 h 297"/>
                <a:gd name="T2" fmla="*/ 242 w 494"/>
                <a:gd name="T3" fmla="*/ 296 h 297"/>
                <a:gd name="T4" fmla="*/ 29 w 494"/>
                <a:gd name="T5" fmla="*/ 278 h 297"/>
                <a:gd name="T6" fmla="*/ 4 w 494"/>
                <a:gd name="T7" fmla="*/ 258 h 297"/>
                <a:gd name="T8" fmla="*/ 11 w 494"/>
                <a:gd name="T9" fmla="*/ 226 h 297"/>
                <a:gd name="T10" fmla="*/ 228 w 494"/>
                <a:gd name="T11" fmla="*/ 9 h 297"/>
                <a:gd name="T12" fmla="*/ 252 w 494"/>
                <a:gd name="T13" fmla="*/ 0 h 297"/>
                <a:gd name="T14" fmla="*/ 464 w 494"/>
                <a:gd name="T15" fmla="*/ 19 h 297"/>
                <a:gd name="T16" fmla="*/ 490 w 494"/>
                <a:gd name="T17" fmla="*/ 39 h 297"/>
                <a:gd name="T18" fmla="*/ 483 w 494"/>
                <a:gd name="T19" fmla="*/ 70 h 297"/>
                <a:gd name="T20" fmla="*/ 266 w 494"/>
                <a:gd name="T21" fmla="*/ 288 h 297"/>
                <a:gd name="T22" fmla="*/ 245 w 494"/>
                <a:gd name="T23" fmla="*/ 297 h 297"/>
                <a:gd name="T24" fmla="*/ 99 w 494"/>
                <a:gd name="T25" fmla="*/ 223 h 297"/>
                <a:gd name="T26" fmla="*/ 233 w 494"/>
                <a:gd name="T27" fmla="*/ 235 h 297"/>
                <a:gd name="T28" fmla="*/ 395 w 494"/>
                <a:gd name="T29" fmla="*/ 73 h 297"/>
                <a:gd name="T30" fmla="*/ 261 w 494"/>
                <a:gd name="T31" fmla="*/ 62 h 297"/>
                <a:gd name="T32" fmla="*/ 99 w 494"/>
                <a:gd name="T33" fmla="*/ 223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94" h="297">
                  <a:moveTo>
                    <a:pt x="245" y="297"/>
                  </a:moveTo>
                  <a:cubicBezTo>
                    <a:pt x="244" y="297"/>
                    <a:pt x="243" y="297"/>
                    <a:pt x="242" y="296"/>
                  </a:cubicBezTo>
                  <a:cubicBezTo>
                    <a:pt x="29" y="278"/>
                    <a:pt x="29" y="278"/>
                    <a:pt x="29" y="278"/>
                  </a:cubicBezTo>
                  <a:cubicBezTo>
                    <a:pt x="18" y="277"/>
                    <a:pt x="8" y="269"/>
                    <a:pt x="4" y="258"/>
                  </a:cubicBezTo>
                  <a:cubicBezTo>
                    <a:pt x="0" y="247"/>
                    <a:pt x="2" y="235"/>
                    <a:pt x="11" y="226"/>
                  </a:cubicBezTo>
                  <a:cubicBezTo>
                    <a:pt x="228" y="9"/>
                    <a:pt x="228" y="9"/>
                    <a:pt x="228" y="9"/>
                  </a:cubicBezTo>
                  <a:cubicBezTo>
                    <a:pt x="234" y="3"/>
                    <a:pt x="243" y="0"/>
                    <a:pt x="252" y="0"/>
                  </a:cubicBezTo>
                  <a:cubicBezTo>
                    <a:pt x="464" y="19"/>
                    <a:pt x="464" y="19"/>
                    <a:pt x="464" y="19"/>
                  </a:cubicBezTo>
                  <a:cubicBezTo>
                    <a:pt x="476" y="20"/>
                    <a:pt x="486" y="28"/>
                    <a:pt x="490" y="39"/>
                  </a:cubicBezTo>
                  <a:cubicBezTo>
                    <a:pt x="494" y="50"/>
                    <a:pt x="491" y="62"/>
                    <a:pt x="483" y="70"/>
                  </a:cubicBezTo>
                  <a:cubicBezTo>
                    <a:pt x="266" y="288"/>
                    <a:pt x="266" y="288"/>
                    <a:pt x="266" y="288"/>
                  </a:cubicBezTo>
                  <a:cubicBezTo>
                    <a:pt x="260" y="293"/>
                    <a:pt x="252" y="297"/>
                    <a:pt x="245" y="297"/>
                  </a:cubicBezTo>
                  <a:close/>
                  <a:moveTo>
                    <a:pt x="99" y="223"/>
                  </a:moveTo>
                  <a:cubicBezTo>
                    <a:pt x="233" y="235"/>
                    <a:pt x="233" y="235"/>
                    <a:pt x="233" y="235"/>
                  </a:cubicBezTo>
                  <a:cubicBezTo>
                    <a:pt x="395" y="73"/>
                    <a:pt x="395" y="73"/>
                    <a:pt x="395" y="73"/>
                  </a:cubicBezTo>
                  <a:cubicBezTo>
                    <a:pt x="261" y="62"/>
                    <a:pt x="261" y="62"/>
                    <a:pt x="261" y="62"/>
                  </a:cubicBezTo>
                  <a:lnTo>
                    <a:pt x="99" y="22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a typeface="+mn-ea"/>
              </a:endParaRPr>
            </a:p>
          </p:txBody>
        </p:sp>
      </p:grpSp>
      <p:sp>
        <p:nvSpPr>
          <p:cNvPr id="18" name="Freeform 6"/>
          <p:cNvSpPr/>
          <p:nvPr userDrawn="1"/>
        </p:nvSpPr>
        <p:spPr bwMode="auto">
          <a:xfrm>
            <a:off x="3213039" y="296368"/>
            <a:ext cx="8978961" cy="864888"/>
          </a:xfrm>
          <a:custGeom>
            <a:avLst/>
            <a:gdLst>
              <a:gd name="T0" fmla="*/ 6409 w 6533"/>
              <a:gd name="T1" fmla="*/ 0 h 617"/>
              <a:gd name="T2" fmla="*/ 0 w 6533"/>
              <a:gd name="T3" fmla="*/ 0 h 617"/>
              <a:gd name="T4" fmla="*/ 126 w 6533"/>
              <a:gd name="T5" fmla="*/ 310 h 617"/>
              <a:gd name="T6" fmla="*/ 0 w 6533"/>
              <a:gd name="T7" fmla="*/ 617 h 617"/>
              <a:gd name="T8" fmla="*/ 6409 w 6533"/>
              <a:gd name="T9" fmla="*/ 617 h 617"/>
              <a:gd name="T10" fmla="*/ 6533 w 6533"/>
              <a:gd name="T11" fmla="*/ 310 h 617"/>
              <a:gd name="T12" fmla="*/ 6409 w 6533"/>
              <a:gd name="T13" fmla="*/ 0 h 617"/>
              <a:gd name="connsiteX0" fmla="*/ 9810 w 9810"/>
              <a:gd name="connsiteY0" fmla="*/ 0 h 10000"/>
              <a:gd name="connsiteX1" fmla="*/ 0 w 9810"/>
              <a:gd name="connsiteY1" fmla="*/ 0 h 10000"/>
              <a:gd name="connsiteX2" fmla="*/ 193 w 9810"/>
              <a:gd name="connsiteY2" fmla="*/ 5024 h 10000"/>
              <a:gd name="connsiteX3" fmla="*/ 0 w 9810"/>
              <a:gd name="connsiteY3" fmla="*/ 10000 h 10000"/>
              <a:gd name="connsiteX4" fmla="*/ 9810 w 9810"/>
              <a:gd name="connsiteY4" fmla="*/ 10000 h 10000"/>
              <a:gd name="connsiteX5" fmla="*/ 7589 w 9810"/>
              <a:gd name="connsiteY5" fmla="*/ 5574 h 10000"/>
              <a:gd name="connsiteX6" fmla="*/ 9810 w 9810"/>
              <a:gd name="connsiteY6" fmla="*/ 0 h 10000"/>
              <a:gd name="connsiteX0-1" fmla="*/ 7021 w 10000"/>
              <a:gd name="connsiteY0-2" fmla="*/ 0 h 10000"/>
              <a:gd name="connsiteX1-3" fmla="*/ 0 w 10000"/>
              <a:gd name="connsiteY1-4" fmla="*/ 0 h 10000"/>
              <a:gd name="connsiteX2-5" fmla="*/ 197 w 10000"/>
              <a:gd name="connsiteY2-6" fmla="*/ 5024 h 10000"/>
              <a:gd name="connsiteX3-7" fmla="*/ 0 w 10000"/>
              <a:gd name="connsiteY3-8" fmla="*/ 10000 h 10000"/>
              <a:gd name="connsiteX4-9" fmla="*/ 10000 w 10000"/>
              <a:gd name="connsiteY4-10" fmla="*/ 10000 h 10000"/>
              <a:gd name="connsiteX5-11" fmla="*/ 7736 w 10000"/>
              <a:gd name="connsiteY5-12" fmla="*/ 5574 h 10000"/>
              <a:gd name="connsiteX6-13" fmla="*/ 7021 w 10000"/>
              <a:gd name="connsiteY6-14" fmla="*/ 0 h 10000"/>
              <a:gd name="connsiteX0-15" fmla="*/ 7021 w 7736"/>
              <a:gd name="connsiteY0-16" fmla="*/ 0 h 10038"/>
              <a:gd name="connsiteX1-17" fmla="*/ 0 w 7736"/>
              <a:gd name="connsiteY1-18" fmla="*/ 0 h 10038"/>
              <a:gd name="connsiteX2-19" fmla="*/ 197 w 7736"/>
              <a:gd name="connsiteY2-20" fmla="*/ 5024 h 10038"/>
              <a:gd name="connsiteX3-21" fmla="*/ 0 w 7736"/>
              <a:gd name="connsiteY3-22" fmla="*/ 10000 h 10038"/>
              <a:gd name="connsiteX4-23" fmla="*/ 7017 w 7736"/>
              <a:gd name="connsiteY4-24" fmla="*/ 10038 h 10038"/>
              <a:gd name="connsiteX5-25" fmla="*/ 7736 w 7736"/>
              <a:gd name="connsiteY5-26" fmla="*/ 5574 h 10038"/>
              <a:gd name="connsiteX6-27" fmla="*/ 7021 w 7736"/>
              <a:gd name="connsiteY6-28" fmla="*/ 0 h 10038"/>
              <a:gd name="connsiteX0-29" fmla="*/ 9076 w 9316"/>
              <a:gd name="connsiteY0-30" fmla="*/ 0 h 10000"/>
              <a:gd name="connsiteX1-31" fmla="*/ 0 w 9316"/>
              <a:gd name="connsiteY1-32" fmla="*/ 0 h 10000"/>
              <a:gd name="connsiteX2-33" fmla="*/ 255 w 9316"/>
              <a:gd name="connsiteY2-34" fmla="*/ 5005 h 10000"/>
              <a:gd name="connsiteX3-35" fmla="*/ 0 w 9316"/>
              <a:gd name="connsiteY3-36" fmla="*/ 9962 h 10000"/>
              <a:gd name="connsiteX4-37" fmla="*/ 9071 w 9316"/>
              <a:gd name="connsiteY4-38" fmla="*/ 10000 h 10000"/>
              <a:gd name="connsiteX5-39" fmla="*/ 9316 w 9316"/>
              <a:gd name="connsiteY5-40" fmla="*/ 5668 h 10000"/>
              <a:gd name="connsiteX6-41" fmla="*/ 9076 w 9316"/>
              <a:gd name="connsiteY6-42" fmla="*/ 0 h 10000"/>
              <a:gd name="connsiteX0-43" fmla="*/ 9742 w 10000"/>
              <a:gd name="connsiteY0-44" fmla="*/ 0 h 10000"/>
              <a:gd name="connsiteX1-45" fmla="*/ 0 w 10000"/>
              <a:gd name="connsiteY1-46" fmla="*/ 0 h 10000"/>
              <a:gd name="connsiteX2-47" fmla="*/ 274 w 10000"/>
              <a:gd name="connsiteY2-48" fmla="*/ 5005 h 10000"/>
              <a:gd name="connsiteX3-49" fmla="*/ 0 w 10000"/>
              <a:gd name="connsiteY3-50" fmla="*/ 9962 h 10000"/>
              <a:gd name="connsiteX4-51" fmla="*/ 9737 w 10000"/>
              <a:gd name="connsiteY4-52" fmla="*/ 10000 h 10000"/>
              <a:gd name="connsiteX5-53" fmla="*/ 10000 w 10000"/>
              <a:gd name="connsiteY5-54" fmla="*/ 5668 h 10000"/>
              <a:gd name="connsiteX6-55" fmla="*/ 9742 w 10000"/>
              <a:gd name="connsiteY6-56" fmla="*/ 0 h 10000"/>
              <a:gd name="connsiteX0-57" fmla="*/ 9742 w 9877"/>
              <a:gd name="connsiteY0-58" fmla="*/ 0 h 10000"/>
              <a:gd name="connsiteX1-59" fmla="*/ 0 w 9877"/>
              <a:gd name="connsiteY1-60" fmla="*/ 0 h 10000"/>
              <a:gd name="connsiteX2-61" fmla="*/ 274 w 9877"/>
              <a:gd name="connsiteY2-62" fmla="*/ 5005 h 10000"/>
              <a:gd name="connsiteX3-63" fmla="*/ 0 w 9877"/>
              <a:gd name="connsiteY3-64" fmla="*/ 9962 h 10000"/>
              <a:gd name="connsiteX4-65" fmla="*/ 9737 w 9877"/>
              <a:gd name="connsiteY4-66" fmla="*/ 10000 h 10000"/>
              <a:gd name="connsiteX5-67" fmla="*/ 9738 w 9877"/>
              <a:gd name="connsiteY5-68" fmla="*/ 5783 h 10000"/>
              <a:gd name="connsiteX6-69" fmla="*/ 9742 w 9877"/>
              <a:gd name="connsiteY6-70" fmla="*/ 0 h 10000"/>
              <a:gd name="connsiteX0-71" fmla="*/ 9863 w 9991"/>
              <a:gd name="connsiteY0-72" fmla="*/ 0 h 10000"/>
              <a:gd name="connsiteX1-73" fmla="*/ 0 w 9991"/>
              <a:gd name="connsiteY1-74" fmla="*/ 0 h 10000"/>
              <a:gd name="connsiteX2-75" fmla="*/ 277 w 9991"/>
              <a:gd name="connsiteY2-76" fmla="*/ 5005 h 10000"/>
              <a:gd name="connsiteX3-77" fmla="*/ 0 w 9991"/>
              <a:gd name="connsiteY3-78" fmla="*/ 9962 h 10000"/>
              <a:gd name="connsiteX4-79" fmla="*/ 9858 w 9991"/>
              <a:gd name="connsiteY4-80" fmla="*/ 10000 h 10000"/>
              <a:gd name="connsiteX5-81" fmla="*/ 9817 w 9991"/>
              <a:gd name="connsiteY5-82" fmla="*/ 5783 h 10000"/>
              <a:gd name="connsiteX6-83" fmla="*/ 9863 w 9991"/>
              <a:gd name="connsiteY6-84" fmla="*/ 0 h 10000"/>
              <a:gd name="connsiteX0-85" fmla="*/ 9872 w 10014"/>
              <a:gd name="connsiteY0-86" fmla="*/ 0 h 10000"/>
              <a:gd name="connsiteX1-87" fmla="*/ 0 w 10014"/>
              <a:gd name="connsiteY1-88" fmla="*/ 0 h 10000"/>
              <a:gd name="connsiteX2-89" fmla="*/ 277 w 10014"/>
              <a:gd name="connsiteY2-90" fmla="*/ 5005 h 10000"/>
              <a:gd name="connsiteX3-91" fmla="*/ 0 w 10014"/>
              <a:gd name="connsiteY3-92" fmla="*/ 9962 h 10000"/>
              <a:gd name="connsiteX4-93" fmla="*/ 9867 w 10014"/>
              <a:gd name="connsiteY4-94" fmla="*/ 10000 h 10000"/>
              <a:gd name="connsiteX5-95" fmla="*/ 9890 w 10014"/>
              <a:gd name="connsiteY5-96" fmla="*/ 5745 h 10000"/>
              <a:gd name="connsiteX6-97" fmla="*/ 9872 w 10014"/>
              <a:gd name="connsiteY6-98" fmla="*/ 0 h 10000"/>
              <a:gd name="connsiteX0-99" fmla="*/ 9872 w 10030"/>
              <a:gd name="connsiteY0-100" fmla="*/ 0 h 10000"/>
              <a:gd name="connsiteX1-101" fmla="*/ 0 w 10030"/>
              <a:gd name="connsiteY1-102" fmla="*/ 0 h 10000"/>
              <a:gd name="connsiteX2-103" fmla="*/ 277 w 10030"/>
              <a:gd name="connsiteY2-104" fmla="*/ 5005 h 10000"/>
              <a:gd name="connsiteX3-105" fmla="*/ 0 w 10030"/>
              <a:gd name="connsiteY3-106" fmla="*/ 9962 h 10000"/>
              <a:gd name="connsiteX4-107" fmla="*/ 9867 w 10030"/>
              <a:gd name="connsiteY4-108" fmla="*/ 10000 h 10000"/>
              <a:gd name="connsiteX5-109" fmla="*/ 9890 w 10030"/>
              <a:gd name="connsiteY5-110" fmla="*/ 5745 h 10000"/>
              <a:gd name="connsiteX6-111" fmla="*/ 9872 w 10030"/>
              <a:gd name="connsiteY6-112" fmla="*/ 0 h 10000"/>
              <a:gd name="connsiteX0-113" fmla="*/ 9872 w 9921"/>
              <a:gd name="connsiteY0-114" fmla="*/ 0 h 10000"/>
              <a:gd name="connsiteX1-115" fmla="*/ 0 w 9921"/>
              <a:gd name="connsiteY1-116" fmla="*/ 0 h 10000"/>
              <a:gd name="connsiteX2-117" fmla="*/ 277 w 9921"/>
              <a:gd name="connsiteY2-118" fmla="*/ 5005 h 10000"/>
              <a:gd name="connsiteX3-119" fmla="*/ 0 w 9921"/>
              <a:gd name="connsiteY3-120" fmla="*/ 9962 h 10000"/>
              <a:gd name="connsiteX4-121" fmla="*/ 9867 w 9921"/>
              <a:gd name="connsiteY4-122" fmla="*/ 10000 h 10000"/>
              <a:gd name="connsiteX5-123" fmla="*/ 9890 w 9921"/>
              <a:gd name="connsiteY5-124" fmla="*/ 5745 h 10000"/>
              <a:gd name="connsiteX6-125" fmla="*/ 9872 w 9921"/>
              <a:gd name="connsiteY6-126" fmla="*/ 0 h 10000"/>
              <a:gd name="connsiteX0-127" fmla="*/ 9951 w 9974"/>
              <a:gd name="connsiteY0-128" fmla="*/ 0 h 10000"/>
              <a:gd name="connsiteX1-129" fmla="*/ 0 w 9974"/>
              <a:gd name="connsiteY1-130" fmla="*/ 0 h 10000"/>
              <a:gd name="connsiteX2-131" fmla="*/ 279 w 9974"/>
              <a:gd name="connsiteY2-132" fmla="*/ 5005 h 10000"/>
              <a:gd name="connsiteX3-133" fmla="*/ 0 w 9974"/>
              <a:gd name="connsiteY3-134" fmla="*/ 9962 h 10000"/>
              <a:gd name="connsiteX4-135" fmla="*/ 9946 w 9974"/>
              <a:gd name="connsiteY4-136" fmla="*/ 10000 h 10000"/>
              <a:gd name="connsiteX5-137" fmla="*/ 9969 w 9974"/>
              <a:gd name="connsiteY5-138" fmla="*/ 5745 h 10000"/>
              <a:gd name="connsiteX6-139" fmla="*/ 9951 w 9974"/>
              <a:gd name="connsiteY6-140" fmla="*/ 0 h 10000"/>
              <a:gd name="connsiteX0-141" fmla="*/ 9977 w 10001"/>
              <a:gd name="connsiteY0-142" fmla="*/ 0 h 10000"/>
              <a:gd name="connsiteX1-143" fmla="*/ 0 w 10001"/>
              <a:gd name="connsiteY1-144" fmla="*/ 0 h 10000"/>
              <a:gd name="connsiteX2-145" fmla="*/ 280 w 10001"/>
              <a:gd name="connsiteY2-146" fmla="*/ 5005 h 10000"/>
              <a:gd name="connsiteX3-147" fmla="*/ 0 w 10001"/>
              <a:gd name="connsiteY3-148" fmla="*/ 9962 h 10000"/>
              <a:gd name="connsiteX4-149" fmla="*/ 9972 w 10001"/>
              <a:gd name="connsiteY4-150" fmla="*/ 10000 h 10000"/>
              <a:gd name="connsiteX5-151" fmla="*/ 9995 w 10001"/>
              <a:gd name="connsiteY5-152" fmla="*/ 5745 h 10000"/>
              <a:gd name="connsiteX6-153" fmla="*/ 9977 w 10001"/>
              <a:gd name="connsiteY6-154" fmla="*/ 0 h 10000"/>
              <a:gd name="connsiteX0-155" fmla="*/ 9977 w 10001"/>
              <a:gd name="connsiteY0-156" fmla="*/ 0 h 10000"/>
              <a:gd name="connsiteX1-157" fmla="*/ 0 w 10001"/>
              <a:gd name="connsiteY1-158" fmla="*/ 0 h 10000"/>
              <a:gd name="connsiteX2-159" fmla="*/ 280 w 10001"/>
              <a:gd name="connsiteY2-160" fmla="*/ 5005 h 10000"/>
              <a:gd name="connsiteX3-161" fmla="*/ 0 w 10001"/>
              <a:gd name="connsiteY3-162" fmla="*/ 9962 h 10000"/>
              <a:gd name="connsiteX4-163" fmla="*/ 9972 w 10001"/>
              <a:gd name="connsiteY4-164" fmla="*/ 10000 h 10000"/>
              <a:gd name="connsiteX5-165" fmla="*/ 9995 w 10001"/>
              <a:gd name="connsiteY5-166" fmla="*/ 5745 h 10000"/>
              <a:gd name="connsiteX6-167" fmla="*/ 9977 w 10001"/>
              <a:gd name="connsiteY6-168" fmla="*/ 0 h 10000"/>
              <a:gd name="connsiteX0-169" fmla="*/ 9977 w 10001"/>
              <a:gd name="connsiteY0-170" fmla="*/ 0 h 10000"/>
              <a:gd name="connsiteX1-171" fmla="*/ 0 w 10001"/>
              <a:gd name="connsiteY1-172" fmla="*/ 0 h 10000"/>
              <a:gd name="connsiteX2-173" fmla="*/ 280 w 10001"/>
              <a:gd name="connsiteY2-174" fmla="*/ 5005 h 10000"/>
              <a:gd name="connsiteX3-175" fmla="*/ 0 w 10001"/>
              <a:gd name="connsiteY3-176" fmla="*/ 9962 h 10000"/>
              <a:gd name="connsiteX4-177" fmla="*/ 9972 w 10001"/>
              <a:gd name="connsiteY4-178" fmla="*/ 10000 h 10000"/>
              <a:gd name="connsiteX5-179" fmla="*/ 9995 w 10001"/>
              <a:gd name="connsiteY5-180" fmla="*/ 5745 h 10000"/>
              <a:gd name="connsiteX6-181" fmla="*/ 9977 w 10001"/>
              <a:gd name="connsiteY6-182" fmla="*/ 0 h 10000"/>
              <a:gd name="connsiteX0-183" fmla="*/ 9977 w 9995"/>
              <a:gd name="connsiteY0-184" fmla="*/ 0 h 10000"/>
              <a:gd name="connsiteX1-185" fmla="*/ 0 w 9995"/>
              <a:gd name="connsiteY1-186" fmla="*/ 0 h 10000"/>
              <a:gd name="connsiteX2-187" fmla="*/ 280 w 9995"/>
              <a:gd name="connsiteY2-188" fmla="*/ 5005 h 10000"/>
              <a:gd name="connsiteX3-189" fmla="*/ 0 w 9995"/>
              <a:gd name="connsiteY3-190" fmla="*/ 9962 h 10000"/>
              <a:gd name="connsiteX4-191" fmla="*/ 9972 w 9995"/>
              <a:gd name="connsiteY4-192" fmla="*/ 10000 h 10000"/>
              <a:gd name="connsiteX5-193" fmla="*/ 9995 w 9995"/>
              <a:gd name="connsiteY5-194" fmla="*/ 5745 h 10000"/>
              <a:gd name="connsiteX6-195" fmla="*/ 9977 w 9995"/>
              <a:gd name="connsiteY6-196" fmla="*/ 0 h 10000"/>
              <a:gd name="connsiteX0-197" fmla="*/ 9999 w 10000"/>
              <a:gd name="connsiteY0-198" fmla="*/ 0 h 10000"/>
              <a:gd name="connsiteX1-199" fmla="*/ 0 w 10000"/>
              <a:gd name="connsiteY1-200" fmla="*/ 0 h 10000"/>
              <a:gd name="connsiteX2-201" fmla="*/ 280 w 10000"/>
              <a:gd name="connsiteY2-202" fmla="*/ 5005 h 10000"/>
              <a:gd name="connsiteX3-203" fmla="*/ 0 w 10000"/>
              <a:gd name="connsiteY3-204" fmla="*/ 9962 h 10000"/>
              <a:gd name="connsiteX4-205" fmla="*/ 9977 w 10000"/>
              <a:gd name="connsiteY4-206" fmla="*/ 10000 h 10000"/>
              <a:gd name="connsiteX5-207" fmla="*/ 10000 w 10000"/>
              <a:gd name="connsiteY5-208" fmla="*/ 5745 h 10000"/>
              <a:gd name="connsiteX6-209" fmla="*/ 9999 w 10000"/>
              <a:gd name="connsiteY6-210" fmla="*/ 0 h 10000"/>
              <a:gd name="connsiteX0-211" fmla="*/ 9999 w 10004"/>
              <a:gd name="connsiteY0-212" fmla="*/ 0 h 10000"/>
              <a:gd name="connsiteX1-213" fmla="*/ 0 w 10004"/>
              <a:gd name="connsiteY1-214" fmla="*/ 0 h 10000"/>
              <a:gd name="connsiteX2-215" fmla="*/ 280 w 10004"/>
              <a:gd name="connsiteY2-216" fmla="*/ 5005 h 10000"/>
              <a:gd name="connsiteX3-217" fmla="*/ 0 w 10004"/>
              <a:gd name="connsiteY3-218" fmla="*/ 9962 h 10000"/>
              <a:gd name="connsiteX4-219" fmla="*/ 10000 w 10004"/>
              <a:gd name="connsiteY4-220" fmla="*/ 10000 h 10000"/>
              <a:gd name="connsiteX5-221" fmla="*/ 10000 w 10004"/>
              <a:gd name="connsiteY5-222" fmla="*/ 5745 h 10000"/>
              <a:gd name="connsiteX6-223" fmla="*/ 9999 w 10004"/>
              <a:gd name="connsiteY6-224" fmla="*/ 0 h 10000"/>
              <a:gd name="connsiteX0-225" fmla="*/ 9999 w 10000"/>
              <a:gd name="connsiteY0-226" fmla="*/ 0 h 10000"/>
              <a:gd name="connsiteX1-227" fmla="*/ 0 w 10000"/>
              <a:gd name="connsiteY1-228" fmla="*/ 0 h 10000"/>
              <a:gd name="connsiteX2-229" fmla="*/ 280 w 10000"/>
              <a:gd name="connsiteY2-230" fmla="*/ 5005 h 10000"/>
              <a:gd name="connsiteX3-231" fmla="*/ 0 w 10000"/>
              <a:gd name="connsiteY3-232" fmla="*/ 9962 h 10000"/>
              <a:gd name="connsiteX4-233" fmla="*/ 10000 w 10000"/>
              <a:gd name="connsiteY4-234" fmla="*/ 10000 h 10000"/>
              <a:gd name="connsiteX5-235" fmla="*/ 10000 w 10000"/>
              <a:gd name="connsiteY5-236" fmla="*/ 5745 h 10000"/>
              <a:gd name="connsiteX6-237" fmla="*/ 9999 w 10000"/>
              <a:gd name="connsiteY6-238" fmla="*/ 0 h 10000"/>
              <a:gd name="connsiteX0-239" fmla="*/ 14796 w 14796"/>
              <a:gd name="connsiteY0-240" fmla="*/ 0 h 10000"/>
              <a:gd name="connsiteX1-241" fmla="*/ 0 w 14796"/>
              <a:gd name="connsiteY1-242" fmla="*/ 0 h 10000"/>
              <a:gd name="connsiteX2-243" fmla="*/ 280 w 14796"/>
              <a:gd name="connsiteY2-244" fmla="*/ 5005 h 10000"/>
              <a:gd name="connsiteX3-245" fmla="*/ 0 w 14796"/>
              <a:gd name="connsiteY3-246" fmla="*/ 9962 h 10000"/>
              <a:gd name="connsiteX4-247" fmla="*/ 10000 w 14796"/>
              <a:gd name="connsiteY4-248" fmla="*/ 10000 h 10000"/>
              <a:gd name="connsiteX5-249" fmla="*/ 10000 w 14796"/>
              <a:gd name="connsiteY5-250" fmla="*/ 5745 h 10000"/>
              <a:gd name="connsiteX6-251" fmla="*/ 14796 w 14796"/>
              <a:gd name="connsiteY6-252" fmla="*/ 0 h 10000"/>
              <a:gd name="connsiteX0-253" fmla="*/ 14796 w 14796"/>
              <a:gd name="connsiteY0-254" fmla="*/ 0 h 9968"/>
              <a:gd name="connsiteX1-255" fmla="*/ 0 w 14796"/>
              <a:gd name="connsiteY1-256" fmla="*/ 0 h 9968"/>
              <a:gd name="connsiteX2-257" fmla="*/ 280 w 14796"/>
              <a:gd name="connsiteY2-258" fmla="*/ 5005 h 9968"/>
              <a:gd name="connsiteX3-259" fmla="*/ 0 w 14796"/>
              <a:gd name="connsiteY3-260" fmla="*/ 9962 h 9968"/>
              <a:gd name="connsiteX4-261" fmla="*/ 14788 w 14796"/>
              <a:gd name="connsiteY4-262" fmla="*/ 9968 h 9968"/>
              <a:gd name="connsiteX5-263" fmla="*/ 10000 w 14796"/>
              <a:gd name="connsiteY5-264" fmla="*/ 5745 h 9968"/>
              <a:gd name="connsiteX6-265" fmla="*/ 14796 w 14796"/>
              <a:gd name="connsiteY6-266" fmla="*/ 0 h 9968"/>
              <a:gd name="connsiteX0-267" fmla="*/ 10000 w 10000"/>
              <a:gd name="connsiteY0-268" fmla="*/ 0 h 10000"/>
              <a:gd name="connsiteX1-269" fmla="*/ 0 w 10000"/>
              <a:gd name="connsiteY1-270" fmla="*/ 0 h 10000"/>
              <a:gd name="connsiteX2-271" fmla="*/ 189 w 10000"/>
              <a:gd name="connsiteY2-272" fmla="*/ 5021 h 10000"/>
              <a:gd name="connsiteX3-273" fmla="*/ 0 w 10000"/>
              <a:gd name="connsiteY3-274" fmla="*/ 9994 h 10000"/>
              <a:gd name="connsiteX4-275" fmla="*/ 9995 w 10000"/>
              <a:gd name="connsiteY4-276" fmla="*/ 10000 h 10000"/>
              <a:gd name="connsiteX5-277" fmla="*/ 9998 w 10000"/>
              <a:gd name="connsiteY5-278" fmla="*/ 6152 h 10000"/>
              <a:gd name="connsiteX6-279" fmla="*/ 10000 w 10000"/>
              <a:gd name="connsiteY6-280" fmla="*/ 0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0000" h="10000">
                <a:moveTo>
                  <a:pt x="10000" y="0"/>
                </a:moveTo>
                <a:lnTo>
                  <a:pt x="0" y="0"/>
                </a:lnTo>
                <a:cubicBezTo>
                  <a:pt x="62" y="1674"/>
                  <a:pt x="124" y="3347"/>
                  <a:pt x="189" y="5021"/>
                </a:cubicBezTo>
                <a:cubicBezTo>
                  <a:pt x="124" y="6679"/>
                  <a:pt x="62" y="8336"/>
                  <a:pt x="0" y="9994"/>
                </a:cubicBezTo>
                <a:lnTo>
                  <a:pt x="9995" y="10000"/>
                </a:lnTo>
                <a:cubicBezTo>
                  <a:pt x="9993" y="8184"/>
                  <a:pt x="9998" y="8051"/>
                  <a:pt x="9998" y="6152"/>
                </a:cubicBezTo>
                <a:cubicBezTo>
                  <a:pt x="9996" y="3296"/>
                  <a:pt x="10001" y="2674"/>
                  <a:pt x="10000" y="0"/>
                </a:cubicBez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latin typeface="+mn-ea"/>
              <a:ea typeface="+mn-ea"/>
            </a:endParaRPr>
          </a:p>
        </p:txBody>
      </p:sp>
      <p:sp>
        <p:nvSpPr>
          <p:cNvPr id="19" name="Freeform 11"/>
          <p:cNvSpPr/>
          <p:nvPr userDrawn="1"/>
        </p:nvSpPr>
        <p:spPr bwMode="auto">
          <a:xfrm>
            <a:off x="310766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latin typeface="+mn-ea"/>
              <a:ea typeface="+mn-ea"/>
            </a:endParaRPr>
          </a:p>
        </p:txBody>
      </p:sp>
    </p:spTree>
  </p:cSld>
  <p:clrMapOvr>
    <a:masterClrMapping/>
  </p:clrMapOvr>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8#仅标题">
    <p:spTree>
      <p:nvGrpSpPr>
        <p:cNvPr id="1" name=""/>
        <p:cNvGrpSpPr/>
        <p:nvPr/>
      </p:nvGrpSpPr>
      <p:grpSpPr>
        <a:xfrm>
          <a:off x="0" y="0"/>
          <a:ext cx="0" cy="0"/>
          <a:chOff x="0" y="0"/>
          <a:chExt cx="0" cy="0"/>
        </a:xfrm>
      </p:grpSpPr>
      <p:sp>
        <p:nvSpPr>
          <p:cNvPr id="10"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1"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2" name="Freeform 12"/>
          <p:cNvSpPr>
            <a:spLocks noEditPoints="1"/>
          </p:cNvSpPr>
          <p:nvPr userDrawn="1"/>
        </p:nvSpPr>
        <p:spPr bwMode="auto">
          <a:xfrm>
            <a:off x="479376" y="474075"/>
            <a:ext cx="508162" cy="508967"/>
          </a:xfrm>
          <a:custGeom>
            <a:avLst/>
            <a:gdLst>
              <a:gd name="T0" fmla="*/ 1433 w 2867"/>
              <a:gd name="T1" fmla="*/ 0 h 2867"/>
              <a:gd name="T2" fmla="*/ 0 w 2867"/>
              <a:gd name="T3" fmla="*/ 1433 h 2867"/>
              <a:gd name="T4" fmla="*/ 1433 w 2867"/>
              <a:gd name="T5" fmla="*/ 2867 h 2867"/>
              <a:gd name="T6" fmla="*/ 2867 w 2867"/>
              <a:gd name="T7" fmla="*/ 1433 h 2867"/>
              <a:gd name="T8" fmla="*/ 1433 w 2867"/>
              <a:gd name="T9" fmla="*/ 0 h 2867"/>
              <a:gd name="T10" fmla="*/ 1433 w 2867"/>
              <a:gd name="T11" fmla="*/ 2662 h 2867"/>
              <a:gd name="T12" fmla="*/ 205 w 2867"/>
              <a:gd name="T13" fmla="*/ 1433 h 2867"/>
              <a:gd name="T14" fmla="*/ 1433 w 2867"/>
              <a:gd name="T15" fmla="*/ 205 h 2867"/>
              <a:gd name="T16" fmla="*/ 2662 w 2867"/>
              <a:gd name="T17" fmla="*/ 1433 h 2867"/>
              <a:gd name="T18" fmla="*/ 1433 w 2867"/>
              <a:gd name="T19" fmla="*/ 2662 h 2867"/>
              <a:gd name="T20" fmla="*/ 2336 w 2867"/>
              <a:gd name="T21" fmla="*/ 2066 h 2867"/>
              <a:gd name="T22" fmla="*/ 523 w 2867"/>
              <a:gd name="T23" fmla="*/ 2066 h 2867"/>
              <a:gd name="T24" fmla="*/ 976 w 2867"/>
              <a:gd name="T25" fmla="*/ 1432 h 2867"/>
              <a:gd name="T26" fmla="*/ 1255 w 2867"/>
              <a:gd name="T27" fmla="*/ 1810 h 2867"/>
              <a:gd name="T28" fmla="*/ 1792 w 2867"/>
              <a:gd name="T29" fmla="*/ 1069 h 2867"/>
              <a:gd name="T30" fmla="*/ 2336 w 2867"/>
              <a:gd name="T31" fmla="*/ 2066 h 2867"/>
              <a:gd name="T32" fmla="*/ 704 w 2867"/>
              <a:gd name="T33" fmla="*/ 978 h 2867"/>
              <a:gd name="T34" fmla="*/ 886 w 2867"/>
              <a:gd name="T35" fmla="*/ 797 h 2867"/>
              <a:gd name="T36" fmla="*/ 1067 w 2867"/>
              <a:gd name="T37" fmla="*/ 978 h 2867"/>
              <a:gd name="T38" fmla="*/ 886 w 2867"/>
              <a:gd name="T39" fmla="*/ 1160 h 2867"/>
              <a:gd name="T40" fmla="*/ 704 w 2867"/>
              <a:gd name="T41" fmla="*/ 978 h 2867"/>
              <a:gd name="T42" fmla="*/ 704 w 2867"/>
              <a:gd name="T43" fmla="*/ 978 h 2867"/>
              <a:gd name="T44" fmla="*/ 704 w 2867"/>
              <a:gd name="T45" fmla="*/ 978 h 2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67" h="2867">
                <a:moveTo>
                  <a:pt x="1433" y="0"/>
                </a:moveTo>
                <a:cubicBezTo>
                  <a:pt x="643" y="0"/>
                  <a:pt x="0" y="643"/>
                  <a:pt x="0" y="1433"/>
                </a:cubicBezTo>
                <a:cubicBezTo>
                  <a:pt x="0" y="2224"/>
                  <a:pt x="643" y="2867"/>
                  <a:pt x="1433" y="2867"/>
                </a:cubicBezTo>
                <a:cubicBezTo>
                  <a:pt x="2224" y="2867"/>
                  <a:pt x="2867" y="2224"/>
                  <a:pt x="2867" y="1433"/>
                </a:cubicBezTo>
                <a:cubicBezTo>
                  <a:pt x="2867" y="643"/>
                  <a:pt x="2224" y="0"/>
                  <a:pt x="1433" y="0"/>
                </a:cubicBezTo>
                <a:close/>
                <a:moveTo>
                  <a:pt x="1433" y="2662"/>
                </a:moveTo>
                <a:cubicBezTo>
                  <a:pt x="756" y="2662"/>
                  <a:pt x="205" y="2111"/>
                  <a:pt x="205" y="1433"/>
                </a:cubicBezTo>
                <a:cubicBezTo>
                  <a:pt x="205" y="756"/>
                  <a:pt x="756" y="205"/>
                  <a:pt x="1433" y="205"/>
                </a:cubicBezTo>
                <a:cubicBezTo>
                  <a:pt x="2111" y="205"/>
                  <a:pt x="2662" y="756"/>
                  <a:pt x="2662" y="1433"/>
                </a:cubicBezTo>
                <a:cubicBezTo>
                  <a:pt x="2662" y="2111"/>
                  <a:pt x="2111" y="2662"/>
                  <a:pt x="1433" y="2662"/>
                </a:cubicBezTo>
                <a:close/>
                <a:moveTo>
                  <a:pt x="2336" y="2066"/>
                </a:moveTo>
                <a:cubicBezTo>
                  <a:pt x="523" y="2066"/>
                  <a:pt x="523" y="2066"/>
                  <a:pt x="523" y="2066"/>
                </a:cubicBezTo>
                <a:cubicBezTo>
                  <a:pt x="976" y="1432"/>
                  <a:pt x="976" y="1432"/>
                  <a:pt x="976" y="1432"/>
                </a:cubicBezTo>
                <a:cubicBezTo>
                  <a:pt x="1255" y="1810"/>
                  <a:pt x="1255" y="1810"/>
                  <a:pt x="1255" y="1810"/>
                </a:cubicBezTo>
                <a:cubicBezTo>
                  <a:pt x="1792" y="1069"/>
                  <a:pt x="1792" y="1069"/>
                  <a:pt x="1792" y="1069"/>
                </a:cubicBezTo>
                <a:lnTo>
                  <a:pt x="2336" y="2066"/>
                </a:lnTo>
                <a:close/>
                <a:moveTo>
                  <a:pt x="704" y="978"/>
                </a:moveTo>
                <a:cubicBezTo>
                  <a:pt x="704" y="878"/>
                  <a:pt x="786" y="797"/>
                  <a:pt x="886" y="797"/>
                </a:cubicBezTo>
                <a:cubicBezTo>
                  <a:pt x="986" y="797"/>
                  <a:pt x="1067" y="878"/>
                  <a:pt x="1067" y="978"/>
                </a:cubicBezTo>
                <a:cubicBezTo>
                  <a:pt x="1067" y="1079"/>
                  <a:pt x="986" y="1160"/>
                  <a:pt x="886" y="1160"/>
                </a:cubicBezTo>
                <a:cubicBezTo>
                  <a:pt x="786" y="1160"/>
                  <a:pt x="704" y="1079"/>
                  <a:pt x="704" y="978"/>
                </a:cubicBezTo>
                <a:close/>
                <a:moveTo>
                  <a:pt x="704" y="978"/>
                </a:moveTo>
                <a:cubicBezTo>
                  <a:pt x="704" y="978"/>
                  <a:pt x="704" y="978"/>
                  <a:pt x="704" y="978"/>
                </a:cubicBezTo>
              </a:path>
            </a:pathLst>
          </a:custGeom>
          <a:solidFill>
            <a:schemeClr val="bg1"/>
          </a:solidFill>
          <a:ln>
            <a:noFill/>
          </a:ln>
        </p:spPr>
        <p:txBody>
          <a:bodyPr vert="horz" wrap="square" lIns="91440" tIns="45720" rIns="91440" bIns="45720" numCol="1" anchor="t" anchorCtr="0" compatLnSpc="1"/>
          <a:lstStyle/>
          <a:p>
            <a:endParaRPr lang="zh-CN" altLang="en-US">
              <a:solidFill>
                <a:srgbClr val="000000"/>
              </a:solidFill>
            </a:endParaRPr>
          </a:p>
        </p:txBody>
      </p:sp>
      <p:sp>
        <p:nvSpPr>
          <p:cNvPr id="6"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Tree>
  </p:cSld>
  <p:clrMapOvr>
    <a:masterClrMapping/>
  </p:clrMapOvr>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8#仅标题">
    <p:spTree>
      <p:nvGrpSpPr>
        <p:cNvPr id="1" name=""/>
        <p:cNvGrpSpPr/>
        <p:nvPr/>
      </p:nvGrpSpPr>
      <p:grpSpPr>
        <a:xfrm>
          <a:off x="0" y="0"/>
          <a:ext cx="0" cy="0"/>
          <a:chOff x="0" y="0"/>
          <a:chExt cx="0" cy="0"/>
        </a:xfrm>
      </p:grpSpPr>
      <p:sp>
        <p:nvSpPr>
          <p:cNvPr id="10"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1"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2" name="Freeform 12"/>
          <p:cNvSpPr>
            <a:spLocks noEditPoints="1"/>
          </p:cNvSpPr>
          <p:nvPr userDrawn="1"/>
        </p:nvSpPr>
        <p:spPr bwMode="auto">
          <a:xfrm>
            <a:off x="479376" y="474075"/>
            <a:ext cx="508162" cy="508967"/>
          </a:xfrm>
          <a:custGeom>
            <a:avLst/>
            <a:gdLst>
              <a:gd name="T0" fmla="*/ 1433 w 2867"/>
              <a:gd name="T1" fmla="*/ 0 h 2867"/>
              <a:gd name="T2" fmla="*/ 0 w 2867"/>
              <a:gd name="T3" fmla="*/ 1433 h 2867"/>
              <a:gd name="T4" fmla="*/ 1433 w 2867"/>
              <a:gd name="T5" fmla="*/ 2867 h 2867"/>
              <a:gd name="T6" fmla="*/ 2867 w 2867"/>
              <a:gd name="T7" fmla="*/ 1433 h 2867"/>
              <a:gd name="T8" fmla="*/ 1433 w 2867"/>
              <a:gd name="T9" fmla="*/ 0 h 2867"/>
              <a:gd name="T10" fmla="*/ 1433 w 2867"/>
              <a:gd name="T11" fmla="*/ 2662 h 2867"/>
              <a:gd name="T12" fmla="*/ 205 w 2867"/>
              <a:gd name="T13" fmla="*/ 1433 h 2867"/>
              <a:gd name="T14" fmla="*/ 1433 w 2867"/>
              <a:gd name="T15" fmla="*/ 205 h 2867"/>
              <a:gd name="T16" fmla="*/ 2662 w 2867"/>
              <a:gd name="T17" fmla="*/ 1433 h 2867"/>
              <a:gd name="T18" fmla="*/ 1433 w 2867"/>
              <a:gd name="T19" fmla="*/ 2662 h 2867"/>
              <a:gd name="T20" fmla="*/ 2336 w 2867"/>
              <a:gd name="T21" fmla="*/ 2066 h 2867"/>
              <a:gd name="T22" fmla="*/ 523 w 2867"/>
              <a:gd name="T23" fmla="*/ 2066 h 2867"/>
              <a:gd name="T24" fmla="*/ 976 w 2867"/>
              <a:gd name="T25" fmla="*/ 1432 h 2867"/>
              <a:gd name="T26" fmla="*/ 1255 w 2867"/>
              <a:gd name="T27" fmla="*/ 1810 h 2867"/>
              <a:gd name="T28" fmla="*/ 1792 w 2867"/>
              <a:gd name="T29" fmla="*/ 1069 h 2867"/>
              <a:gd name="T30" fmla="*/ 2336 w 2867"/>
              <a:gd name="T31" fmla="*/ 2066 h 2867"/>
              <a:gd name="T32" fmla="*/ 704 w 2867"/>
              <a:gd name="T33" fmla="*/ 978 h 2867"/>
              <a:gd name="T34" fmla="*/ 886 w 2867"/>
              <a:gd name="T35" fmla="*/ 797 h 2867"/>
              <a:gd name="T36" fmla="*/ 1067 w 2867"/>
              <a:gd name="T37" fmla="*/ 978 h 2867"/>
              <a:gd name="T38" fmla="*/ 886 w 2867"/>
              <a:gd name="T39" fmla="*/ 1160 h 2867"/>
              <a:gd name="T40" fmla="*/ 704 w 2867"/>
              <a:gd name="T41" fmla="*/ 978 h 2867"/>
              <a:gd name="T42" fmla="*/ 704 w 2867"/>
              <a:gd name="T43" fmla="*/ 978 h 2867"/>
              <a:gd name="T44" fmla="*/ 704 w 2867"/>
              <a:gd name="T45" fmla="*/ 978 h 2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67" h="2867">
                <a:moveTo>
                  <a:pt x="1433" y="0"/>
                </a:moveTo>
                <a:cubicBezTo>
                  <a:pt x="643" y="0"/>
                  <a:pt x="0" y="643"/>
                  <a:pt x="0" y="1433"/>
                </a:cubicBezTo>
                <a:cubicBezTo>
                  <a:pt x="0" y="2224"/>
                  <a:pt x="643" y="2867"/>
                  <a:pt x="1433" y="2867"/>
                </a:cubicBezTo>
                <a:cubicBezTo>
                  <a:pt x="2224" y="2867"/>
                  <a:pt x="2867" y="2224"/>
                  <a:pt x="2867" y="1433"/>
                </a:cubicBezTo>
                <a:cubicBezTo>
                  <a:pt x="2867" y="643"/>
                  <a:pt x="2224" y="0"/>
                  <a:pt x="1433" y="0"/>
                </a:cubicBezTo>
                <a:close/>
                <a:moveTo>
                  <a:pt x="1433" y="2662"/>
                </a:moveTo>
                <a:cubicBezTo>
                  <a:pt x="756" y="2662"/>
                  <a:pt x="205" y="2111"/>
                  <a:pt x="205" y="1433"/>
                </a:cubicBezTo>
                <a:cubicBezTo>
                  <a:pt x="205" y="756"/>
                  <a:pt x="756" y="205"/>
                  <a:pt x="1433" y="205"/>
                </a:cubicBezTo>
                <a:cubicBezTo>
                  <a:pt x="2111" y="205"/>
                  <a:pt x="2662" y="756"/>
                  <a:pt x="2662" y="1433"/>
                </a:cubicBezTo>
                <a:cubicBezTo>
                  <a:pt x="2662" y="2111"/>
                  <a:pt x="2111" y="2662"/>
                  <a:pt x="1433" y="2662"/>
                </a:cubicBezTo>
                <a:close/>
                <a:moveTo>
                  <a:pt x="2336" y="2066"/>
                </a:moveTo>
                <a:cubicBezTo>
                  <a:pt x="523" y="2066"/>
                  <a:pt x="523" y="2066"/>
                  <a:pt x="523" y="2066"/>
                </a:cubicBezTo>
                <a:cubicBezTo>
                  <a:pt x="976" y="1432"/>
                  <a:pt x="976" y="1432"/>
                  <a:pt x="976" y="1432"/>
                </a:cubicBezTo>
                <a:cubicBezTo>
                  <a:pt x="1255" y="1810"/>
                  <a:pt x="1255" y="1810"/>
                  <a:pt x="1255" y="1810"/>
                </a:cubicBezTo>
                <a:cubicBezTo>
                  <a:pt x="1792" y="1069"/>
                  <a:pt x="1792" y="1069"/>
                  <a:pt x="1792" y="1069"/>
                </a:cubicBezTo>
                <a:lnTo>
                  <a:pt x="2336" y="2066"/>
                </a:lnTo>
                <a:close/>
                <a:moveTo>
                  <a:pt x="704" y="978"/>
                </a:moveTo>
                <a:cubicBezTo>
                  <a:pt x="704" y="878"/>
                  <a:pt x="786" y="797"/>
                  <a:pt x="886" y="797"/>
                </a:cubicBezTo>
                <a:cubicBezTo>
                  <a:pt x="986" y="797"/>
                  <a:pt x="1067" y="878"/>
                  <a:pt x="1067" y="978"/>
                </a:cubicBezTo>
                <a:cubicBezTo>
                  <a:pt x="1067" y="1079"/>
                  <a:pt x="986" y="1160"/>
                  <a:pt x="886" y="1160"/>
                </a:cubicBezTo>
                <a:cubicBezTo>
                  <a:pt x="786" y="1160"/>
                  <a:pt x="704" y="1079"/>
                  <a:pt x="704" y="978"/>
                </a:cubicBezTo>
                <a:close/>
                <a:moveTo>
                  <a:pt x="704" y="978"/>
                </a:moveTo>
                <a:cubicBezTo>
                  <a:pt x="704" y="978"/>
                  <a:pt x="704" y="978"/>
                  <a:pt x="704" y="978"/>
                </a:cubicBezTo>
              </a:path>
            </a:pathLst>
          </a:custGeom>
          <a:solidFill>
            <a:schemeClr val="bg1"/>
          </a:solidFill>
          <a:ln>
            <a:noFill/>
          </a:ln>
        </p:spPr>
        <p:txBody>
          <a:bodyPr vert="horz" wrap="square" lIns="91440" tIns="45720" rIns="91440" bIns="45720" numCol="1" anchor="t" anchorCtr="0" compatLnSpc="1"/>
          <a:lstStyle/>
          <a:p>
            <a:endParaRPr lang="zh-CN" altLang="en-US">
              <a:solidFill>
                <a:srgbClr val="000000"/>
              </a:solidFill>
            </a:endParaRPr>
          </a:p>
        </p:txBody>
      </p:sp>
      <p:sp>
        <p:nvSpPr>
          <p:cNvPr id="6"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Tree>
  </p:cSld>
  <p:clrMapOvr>
    <a:masterClrMapping/>
  </p:clrMapOvr>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8#仅标题">
    <p:spTree>
      <p:nvGrpSpPr>
        <p:cNvPr id="1" name=""/>
        <p:cNvGrpSpPr/>
        <p:nvPr/>
      </p:nvGrpSpPr>
      <p:grpSpPr>
        <a:xfrm>
          <a:off x="0" y="0"/>
          <a:ext cx="0" cy="0"/>
          <a:chOff x="0" y="0"/>
          <a:chExt cx="0" cy="0"/>
        </a:xfrm>
      </p:grpSpPr>
      <p:sp>
        <p:nvSpPr>
          <p:cNvPr id="10"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1"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2" name="Freeform 12"/>
          <p:cNvSpPr>
            <a:spLocks noEditPoints="1"/>
          </p:cNvSpPr>
          <p:nvPr userDrawn="1"/>
        </p:nvSpPr>
        <p:spPr bwMode="auto">
          <a:xfrm>
            <a:off x="479376" y="474075"/>
            <a:ext cx="508162" cy="508967"/>
          </a:xfrm>
          <a:custGeom>
            <a:avLst/>
            <a:gdLst>
              <a:gd name="T0" fmla="*/ 1433 w 2867"/>
              <a:gd name="T1" fmla="*/ 0 h 2867"/>
              <a:gd name="T2" fmla="*/ 0 w 2867"/>
              <a:gd name="T3" fmla="*/ 1433 h 2867"/>
              <a:gd name="T4" fmla="*/ 1433 w 2867"/>
              <a:gd name="T5" fmla="*/ 2867 h 2867"/>
              <a:gd name="T6" fmla="*/ 2867 w 2867"/>
              <a:gd name="T7" fmla="*/ 1433 h 2867"/>
              <a:gd name="T8" fmla="*/ 1433 w 2867"/>
              <a:gd name="T9" fmla="*/ 0 h 2867"/>
              <a:gd name="T10" fmla="*/ 1433 w 2867"/>
              <a:gd name="T11" fmla="*/ 2662 h 2867"/>
              <a:gd name="T12" fmla="*/ 205 w 2867"/>
              <a:gd name="T13" fmla="*/ 1433 h 2867"/>
              <a:gd name="T14" fmla="*/ 1433 w 2867"/>
              <a:gd name="T15" fmla="*/ 205 h 2867"/>
              <a:gd name="T16" fmla="*/ 2662 w 2867"/>
              <a:gd name="T17" fmla="*/ 1433 h 2867"/>
              <a:gd name="T18" fmla="*/ 1433 w 2867"/>
              <a:gd name="T19" fmla="*/ 2662 h 2867"/>
              <a:gd name="T20" fmla="*/ 2336 w 2867"/>
              <a:gd name="T21" fmla="*/ 2066 h 2867"/>
              <a:gd name="T22" fmla="*/ 523 w 2867"/>
              <a:gd name="T23" fmla="*/ 2066 h 2867"/>
              <a:gd name="T24" fmla="*/ 976 w 2867"/>
              <a:gd name="T25" fmla="*/ 1432 h 2867"/>
              <a:gd name="T26" fmla="*/ 1255 w 2867"/>
              <a:gd name="T27" fmla="*/ 1810 h 2867"/>
              <a:gd name="T28" fmla="*/ 1792 w 2867"/>
              <a:gd name="T29" fmla="*/ 1069 h 2867"/>
              <a:gd name="T30" fmla="*/ 2336 w 2867"/>
              <a:gd name="T31" fmla="*/ 2066 h 2867"/>
              <a:gd name="T32" fmla="*/ 704 w 2867"/>
              <a:gd name="T33" fmla="*/ 978 h 2867"/>
              <a:gd name="T34" fmla="*/ 886 w 2867"/>
              <a:gd name="T35" fmla="*/ 797 h 2867"/>
              <a:gd name="T36" fmla="*/ 1067 w 2867"/>
              <a:gd name="T37" fmla="*/ 978 h 2867"/>
              <a:gd name="T38" fmla="*/ 886 w 2867"/>
              <a:gd name="T39" fmla="*/ 1160 h 2867"/>
              <a:gd name="T40" fmla="*/ 704 w 2867"/>
              <a:gd name="T41" fmla="*/ 978 h 2867"/>
              <a:gd name="T42" fmla="*/ 704 w 2867"/>
              <a:gd name="T43" fmla="*/ 978 h 2867"/>
              <a:gd name="T44" fmla="*/ 704 w 2867"/>
              <a:gd name="T45" fmla="*/ 978 h 2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67" h="2867">
                <a:moveTo>
                  <a:pt x="1433" y="0"/>
                </a:moveTo>
                <a:cubicBezTo>
                  <a:pt x="643" y="0"/>
                  <a:pt x="0" y="643"/>
                  <a:pt x="0" y="1433"/>
                </a:cubicBezTo>
                <a:cubicBezTo>
                  <a:pt x="0" y="2224"/>
                  <a:pt x="643" y="2867"/>
                  <a:pt x="1433" y="2867"/>
                </a:cubicBezTo>
                <a:cubicBezTo>
                  <a:pt x="2224" y="2867"/>
                  <a:pt x="2867" y="2224"/>
                  <a:pt x="2867" y="1433"/>
                </a:cubicBezTo>
                <a:cubicBezTo>
                  <a:pt x="2867" y="643"/>
                  <a:pt x="2224" y="0"/>
                  <a:pt x="1433" y="0"/>
                </a:cubicBezTo>
                <a:close/>
                <a:moveTo>
                  <a:pt x="1433" y="2662"/>
                </a:moveTo>
                <a:cubicBezTo>
                  <a:pt x="756" y="2662"/>
                  <a:pt x="205" y="2111"/>
                  <a:pt x="205" y="1433"/>
                </a:cubicBezTo>
                <a:cubicBezTo>
                  <a:pt x="205" y="756"/>
                  <a:pt x="756" y="205"/>
                  <a:pt x="1433" y="205"/>
                </a:cubicBezTo>
                <a:cubicBezTo>
                  <a:pt x="2111" y="205"/>
                  <a:pt x="2662" y="756"/>
                  <a:pt x="2662" y="1433"/>
                </a:cubicBezTo>
                <a:cubicBezTo>
                  <a:pt x="2662" y="2111"/>
                  <a:pt x="2111" y="2662"/>
                  <a:pt x="1433" y="2662"/>
                </a:cubicBezTo>
                <a:close/>
                <a:moveTo>
                  <a:pt x="2336" y="2066"/>
                </a:moveTo>
                <a:cubicBezTo>
                  <a:pt x="523" y="2066"/>
                  <a:pt x="523" y="2066"/>
                  <a:pt x="523" y="2066"/>
                </a:cubicBezTo>
                <a:cubicBezTo>
                  <a:pt x="976" y="1432"/>
                  <a:pt x="976" y="1432"/>
                  <a:pt x="976" y="1432"/>
                </a:cubicBezTo>
                <a:cubicBezTo>
                  <a:pt x="1255" y="1810"/>
                  <a:pt x="1255" y="1810"/>
                  <a:pt x="1255" y="1810"/>
                </a:cubicBezTo>
                <a:cubicBezTo>
                  <a:pt x="1792" y="1069"/>
                  <a:pt x="1792" y="1069"/>
                  <a:pt x="1792" y="1069"/>
                </a:cubicBezTo>
                <a:lnTo>
                  <a:pt x="2336" y="2066"/>
                </a:lnTo>
                <a:close/>
                <a:moveTo>
                  <a:pt x="704" y="978"/>
                </a:moveTo>
                <a:cubicBezTo>
                  <a:pt x="704" y="878"/>
                  <a:pt x="786" y="797"/>
                  <a:pt x="886" y="797"/>
                </a:cubicBezTo>
                <a:cubicBezTo>
                  <a:pt x="986" y="797"/>
                  <a:pt x="1067" y="878"/>
                  <a:pt x="1067" y="978"/>
                </a:cubicBezTo>
                <a:cubicBezTo>
                  <a:pt x="1067" y="1079"/>
                  <a:pt x="986" y="1160"/>
                  <a:pt x="886" y="1160"/>
                </a:cubicBezTo>
                <a:cubicBezTo>
                  <a:pt x="786" y="1160"/>
                  <a:pt x="704" y="1079"/>
                  <a:pt x="704" y="978"/>
                </a:cubicBezTo>
                <a:close/>
                <a:moveTo>
                  <a:pt x="704" y="978"/>
                </a:moveTo>
                <a:cubicBezTo>
                  <a:pt x="704" y="978"/>
                  <a:pt x="704" y="978"/>
                  <a:pt x="704" y="978"/>
                </a:cubicBezTo>
              </a:path>
            </a:pathLst>
          </a:custGeom>
          <a:solidFill>
            <a:schemeClr val="bg1"/>
          </a:solidFill>
          <a:ln>
            <a:noFill/>
          </a:ln>
        </p:spPr>
        <p:txBody>
          <a:bodyPr vert="horz" wrap="square" lIns="91440" tIns="45720" rIns="91440" bIns="45720" numCol="1" anchor="t" anchorCtr="0" compatLnSpc="1"/>
          <a:lstStyle/>
          <a:p>
            <a:endParaRPr lang="zh-CN" altLang="en-US">
              <a:solidFill>
                <a:srgbClr val="000000"/>
              </a:solidFill>
            </a:endParaRPr>
          </a:p>
        </p:txBody>
      </p:sp>
      <p:sp>
        <p:nvSpPr>
          <p:cNvPr id="6"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Tree>
  </p:cSld>
  <p:clrMapOvr>
    <a:masterClrMapping/>
  </p:clrMapOvr>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8#仅标题">
    <p:spTree>
      <p:nvGrpSpPr>
        <p:cNvPr id="1" name=""/>
        <p:cNvGrpSpPr/>
        <p:nvPr/>
      </p:nvGrpSpPr>
      <p:grpSpPr>
        <a:xfrm>
          <a:off x="0" y="0"/>
          <a:ext cx="0" cy="0"/>
          <a:chOff x="0" y="0"/>
          <a:chExt cx="0" cy="0"/>
        </a:xfrm>
      </p:grpSpPr>
      <p:sp>
        <p:nvSpPr>
          <p:cNvPr id="10"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1"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2" name="Freeform 12"/>
          <p:cNvSpPr>
            <a:spLocks noEditPoints="1"/>
          </p:cNvSpPr>
          <p:nvPr userDrawn="1"/>
        </p:nvSpPr>
        <p:spPr bwMode="auto">
          <a:xfrm>
            <a:off x="479376" y="474075"/>
            <a:ext cx="508162" cy="508967"/>
          </a:xfrm>
          <a:custGeom>
            <a:avLst/>
            <a:gdLst>
              <a:gd name="T0" fmla="*/ 1433 w 2867"/>
              <a:gd name="T1" fmla="*/ 0 h 2867"/>
              <a:gd name="T2" fmla="*/ 0 w 2867"/>
              <a:gd name="T3" fmla="*/ 1433 h 2867"/>
              <a:gd name="T4" fmla="*/ 1433 w 2867"/>
              <a:gd name="T5" fmla="*/ 2867 h 2867"/>
              <a:gd name="T6" fmla="*/ 2867 w 2867"/>
              <a:gd name="T7" fmla="*/ 1433 h 2867"/>
              <a:gd name="T8" fmla="*/ 1433 w 2867"/>
              <a:gd name="T9" fmla="*/ 0 h 2867"/>
              <a:gd name="T10" fmla="*/ 1433 w 2867"/>
              <a:gd name="T11" fmla="*/ 2662 h 2867"/>
              <a:gd name="T12" fmla="*/ 205 w 2867"/>
              <a:gd name="T13" fmla="*/ 1433 h 2867"/>
              <a:gd name="T14" fmla="*/ 1433 w 2867"/>
              <a:gd name="T15" fmla="*/ 205 h 2867"/>
              <a:gd name="T16" fmla="*/ 2662 w 2867"/>
              <a:gd name="T17" fmla="*/ 1433 h 2867"/>
              <a:gd name="T18" fmla="*/ 1433 w 2867"/>
              <a:gd name="T19" fmla="*/ 2662 h 2867"/>
              <a:gd name="T20" fmla="*/ 2336 w 2867"/>
              <a:gd name="T21" fmla="*/ 2066 h 2867"/>
              <a:gd name="T22" fmla="*/ 523 w 2867"/>
              <a:gd name="T23" fmla="*/ 2066 h 2867"/>
              <a:gd name="T24" fmla="*/ 976 w 2867"/>
              <a:gd name="T25" fmla="*/ 1432 h 2867"/>
              <a:gd name="T26" fmla="*/ 1255 w 2867"/>
              <a:gd name="T27" fmla="*/ 1810 h 2867"/>
              <a:gd name="T28" fmla="*/ 1792 w 2867"/>
              <a:gd name="T29" fmla="*/ 1069 h 2867"/>
              <a:gd name="T30" fmla="*/ 2336 w 2867"/>
              <a:gd name="T31" fmla="*/ 2066 h 2867"/>
              <a:gd name="T32" fmla="*/ 704 w 2867"/>
              <a:gd name="T33" fmla="*/ 978 h 2867"/>
              <a:gd name="T34" fmla="*/ 886 w 2867"/>
              <a:gd name="T35" fmla="*/ 797 h 2867"/>
              <a:gd name="T36" fmla="*/ 1067 w 2867"/>
              <a:gd name="T37" fmla="*/ 978 h 2867"/>
              <a:gd name="T38" fmla="*/ 886 w 2867"/>
              <a:gd name="T39" fmla="*/ 1160 h 2867"/>
              <a:gd name="T40" fmla="*/ 704 w 2867"/>
              <a:gd name="T41" fmla="*/ 978 h 2867"/>
              <a:gd name="T42" fmla="*/ 704 w 2867"/>
              <a:gd name="T43" fmla="*/ 978 h 2867"/>
              <a:gd name="T44" fmla="*/ 704 w 2867"/>
              <a:gd name="T45" fmla="*/ 978 h 2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67" h="2867">
                <a:moveTo>
                  <a:pt x="1433" y="0"/>
                </a:moveTo>
                <a:cubicBezTo>
                  <a:pt x="643" y="0"/>
                  <a:pt x="0" y="643"/>
                  <a:pt x="0" y="1433"/>
                </a:cubicBezTo>
                <a:cubicBezTo>
                  <a:pt x="0" y="2224"/>
                  <a:pt x="643" y="2867"/>
                  <a:pt x="1433" y="2867"/>
                </a:cubicBezTo>
                <a:cubicBezTo>
                  <a:pt x="2224" y="2867"/>
                  <a:pt x="2867" y="2224"/>
                  <a:pt x="2867" y="1433"/>
                </a:cubicBezTo>
                <a:cubicBezTo>
                  <a:pt x="2867" y="643"/>
                  <a:pt x="2224" y="0"/>
                  <a:pt x="1433" y="0"/>
                </a:cubicBezTo>
                <a:close/>
                <a:moveTo>
                  <a:pt x="1433" y="2662"/>
                </a:moveTo>
                <a:cubicBezTo>
                  <a:pt x="756" y="2662"/>
                  <a:pt x="205" y="2111"/>
                  <a:pt x="205" y="1433"/>
                </a:cubicBezTo>
                <a:cubicBezTo>
                  <a:pt x="205" y="756"/>
                  <a:pt x="756" y="205"/>
                  <a:pt x="1433" y="205"/>
                </a:cubicBezTo>
                <a:cubicBezTo>
                  <a:pt x="2111" y="205"/>
                  <a:pt x="2662" y="756"/>
                  <a:pt x="2662" y="1433"/>
                </a:cubicBezTo>
                <a:cubicBezTo>
                  <a:pt x="2662" y="2111"/>
                  <a:pt x="2111" y="2662"/>
                  <a:pt x="1433" y="2662"/>
                </a:cubicBezTo>
                <a:close/>
                <a:moveTo>
                  <a:pt x="2336" y="2066"/>
                </a:moveTo>
                <a:cubicBezTo>
                  <a:pt x="523" y="2066"/>
                  <a:pt x="523" y="2066"/>
                  <a:pt x="523" y="2066"/>
                </a:cubicBezTo>
                <a:cubicBezTo>
                  <a:pt x="976" y="1432"/>
                  <a:pt x="976" y="1432"/>
                  <a:pt x="976" y="1432"/>
                </a:cubicBezTo>
                <a:cubicBezTo>
                  <a:pt x="1255" y="1810"/>
                  <a:pt x="1255" y="1810"/>
                  <a:pt x="1255" y="1810"/>
                </a:cubicBezTo>
                <a:cubicBezTo>
                  <a:pt x="1792" y="1069"/>
                  <a:pt x="1792" y="1069"/>
                  <a:pt x="1792" y="1069"/>
                </a:cubicBezTo>
                <a:lnTo>
                  <a:pt x="2336" y="2066"/>
                </a:lnTo>
                <a:close/>
                <a:moveTo>
                  <a:pt x="704" y="978"/>
                </a:moveTo>
                <a:cubicBezTo>
                  <a:pt x="704" y="878"/>
                  <a:pt x="786" y="797"/>
                  <a:pt x="886" y="797"/>
                </a:cubicBezTo>
                <a:cubicBezTo>
                  <a:pt x="986" y="797"/>
                  <a:pt x="1067" y="878"/>
                  <a:pt x="1067" y="978"/>
                </a:cubicBezTo>
                <a:cubicBezTo>
                  <a:pt x="1067" y="1079"/>
                  <a:pt x="986" y="1160"/>
                  <a:pt x="886" y="1160"/>
                </a:cubicBezTo>
                <a:cubicBezTo>
                  <a:pt x="786" y="1160"/>
                  <a:pt x="704" y="1079"/>
                  <a:pt x="704" y="978"/>
                </a:cubicBezTo>
                <a:close/>
                <a:moveTo>
                  <a:pt x="704" y="978"/>
                </a:moveTo>
                <a:cubicBezTo>
                  <a:pt x="704" y="978"/>
                  <a:pt x="704" y="978"/>
                  <a:pt x="704" y="978"/>
                </a:cubicBezTo>
              </a:path>
            </a:pathLst>
          </a:custGeom>
          <a:solidFill>
            <a:schemeClr val="bg1"/>
          </a:solidFill>
          <a:ln>
            <a:noFill/>
          </a:ln>
        </p:spPr>
        <p:txBody>
          <a:bodyPr vert="horz" wrap="square" lIns="91440" tIns="45720" rIns="91440" bIns="45720" numCol="1" anchor="t" anchorCtr="0" compatLnSpc="1"/>
          <a:lstStyle/>
          <a:p>
            <a:endParaRPr lang="zh-CN" altLang="en-US">
              <a:solidFill>
                <a:srgbClr val="000000"/>
              </a:solidFill>
            </a:endParaRPr>
          </a:p>
        </p:txBody>
      </p:sp>
      <p:sp>
        <p:nvSpPr>
          <p:cNvPr id="6"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Tree>
  </p:cSld>
  <p:clrMapOvr>
    <a:masterClrMapping/>
  </p:clrMapOvr>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8#仅标题">
    <p:spTree>
      <p:nvGrpSpPr>
        <p:cNvPr id="1" name=""/>
        <p:cNvGrpSpPr/>
        <p:nvPr/>
      </p:nvGrpSpPr>
      <p:grpSpPr>
        <a:xfrm>
          <a:off x="0" y="0"/>
          <a:ext cx="0" cy="0"/>
          <a:chOff x="0" y="0"/>
          <a:chExt cx="0" cy="0"/>
        </a:xfrm>
      </p:grpSpPr>
      <p:sp>
        <p:nvSpPr>
          <p:cNvPr id="10"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1"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2" name="Freeform 12"/>
          <p:cNvSpPr>
            <a:spLocks noEditPoints="1"/>
          </p:cNvSpPr>
          <p:nvPr userDrawn="1"/>
        </p:nvSpPr>
        <p:spPr bwMode="auto">
          <a:xfrm>
            <a:off x="479376" y="474075"/>
            <a:ext cx="508162" cy="508967"/>
          </a:xfrm>
          <a:custGeom>
            <a:avLst/>
            <a:gdLst>
              <a:gd name="T0" fmla="*/ 1433 w 2867"/>
              <a:gd name="T1" fmla="*/ 0 h 2867"/>
              <a:gd name="T2" fmla="*/ 0 w 2867"/>
              <a:gd name="T3" fmla="*/ 1433 h 2867"/>
              <a:gd name="T4" fmla="*/ 1433 w 2867"/>
              <a:gd name="T5" fmla="*/ 2867 h 2867"/>
              <a:gd name="T6" fmla="*/ 2867 w 2867"/>
              <a:gd name="T7" fmla="*/ 1433 h 2867"/>
              <a:gd name="T8" fmla="*/ 1433 w 2867"/>
              <a:gd name="T9" fmla="*/ 0 h 2867"/>
              <a:gd name="T10" fmla="*/ 1433 w 2867"/>
              <a:gd name="T11" fmla="*/ 2662 h 2867"/>
              <a:gd name="T12" fmla="*/ 205 w 2867"/>
              <a:gd name="T13" fmla="*/ 1433 h 2867"/>
              <a:gd name="T14" fmla="*/ 1433 w 2867"/>
              <a:gd name="T15" fmla="*/ 205 h 2867"/>
              <a:gd name="T16" fmla="*/ 2662 w 2867"/>
              <a:gd name="T17" fmla="*/ 1433 h 2867"/>
              <a:gd name="T18" fmla="*/ 1433 w 2867"/>
              <a:gd name="T19" fmla="*/ 2662 h 2867"/>
              <a:gd name="T20" fmla="*/ 2336 w 2867"/>
              <a:gd name="T21" fmla="*/ 2066 h 2867"/>
              <a:gd name="T22" fmla="*/ 523 w 2867"/>
              <a:gd name="T23" fmla="*/ 2066 h 2867"/>
              <a:gd name="T24" fmla="*/ 976 w 2867"/>
              <a:gd name="T25" fmla="*/ 1432 h 2867"/>
              <a:gd name="T26" fmla="*/ 1255 w 2867"/>
              <a:gd name="T27" fmla="*/ 1810 h 2867"/>
              <a:gd name="T28" fmla="*/ 1792 w 2867"/>
              <a:gd name="T29" fmla="*/ 1069 h 2867"/>
              <a:gd name="T30" fmla="*/ 2336 w 2867"/>
              <a:gd name="T31" fmla="*/ 2066 h 2867"/>
              <a:gd name="T32" fmla="*/ 704 w 2867"/>
              <a:gd name="T33" fmla="*/ 978 h 2867"/>
              <a:gd name="T34" fmla="*/ 886 w 2867"/>
              <a:gd name="T35" fmla="*/ 797 h 2867"/>
              <a:gd name="T36" fmla="*/ 1067 w 2867"/>
              <a:gd name="T37" fmla="*/ 978 h 2867"/>
              <a:gd name="T38" fmla="*/ 886 w 2867"/>
              <a:gd name="T39" fmla="*/ 1160 h 2867"/>
              <a:gd name="T40" fmla="*/ 704 w 2867"/>
              <a:gd name="T41" fmla="*/ 978 h 2867"/>
              <a:gd name="T42" fmla="*/ 704 w 2867"/>
              <a:gd name="T43" fmla="*/ 978 h 2867"/>
              <a:gd name="T44" fmla="*/ 704 w 2867"/>
              <a:gd name="T45" fmla="*/ 978 h 2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67" h="2867">
                <a:moveTo>
                  <a:pt x="1433" y="0"/>
                </a:moveTo>
                <a:cubicBezTo>
                  <a:pt x="643" y="0"/>
                  <a:pt x="0" y="643"/>
                  <a:pt x="0" y="1433"/>
                </a:cubicBezTo>
                <a:cubicBezTo>
                  <a:pt x="0" y="2224"/>
                  <a:pt x="643" y="2867"/>
                  <a:pt x="1433" y="2867"/>
                </a:cubicBezTo>
                <a:cubicBezTo>
                  <a:pt x="2224" y="2867"/>
                  <a:pt x="2867" y="2224"/>
                  <a:pt x="2867" y="1433"/>
                </a:cubicBezTo>
                <a:cubicBezTo>
                  <a:pt x="2867" y="643"/>
                  <a:pt x="2224" y="0"/>
                  <a:pt x="1433" y="0"/>
                </a:cubicBezTo>
                <a:close/>
                <a:moveTo>
                  <a:pt x="1433" y="2662"/>
                </a:moveTo>
                <a:cubicBezTo>
                  <a:pt x="756" y="2662"/>
                  <a:pt x="205" y="2111"/>
                  <a:pt x="205" y="1433"/>
                </a:cubicBezTo>
                <a:cubicBezTo>
                  <a:pt x="205" y="756"/>
                  <a:pt x="756" y="205"/>
                  <a:pt x="1433" y="205"/>
                </a:cubicBezTo>
                <a:cubicBezTo>
                  <a:pt x="2111" y="205"/>
                  <a:pt x="2662" y="756"/>
                  <a:pt x="2662" y="1433"/>
                </a:cubicBezTo>
                <a:cubicBezTo>
                  <a:pt x="2662" y="2111"/>
                  <a:pt x="2111" y="2662"/>
                  <a:pt x="1433" y="2662"/>
                </a:cubicBezTo>
                <a:close/>
                <a:moveTo>
                  <a:pt x="2336" y="2066"/>
                </a:moveTo>
                <a:cubicBezTo>
                  <a:pt x="523" y="2066"/>
                  <a:pt x="523" y="2066"/>
                  <a:pt x="523" y="2066"/>
                </a:cubicBezTo>
                <a:cubicBezTo>
                  <a:pt x="976" y="1432"/>
                  <a:pt x="976" y="1432"/>
                  <a:pt x="976" y="1432"/>
                </a:cubicBezTo>
                <a:cubicBezTo>
                  <a:pt x="1255" y="1810"/>
                  <a:pt x="1255" y="1810"/>
                  <a:pt x="1255" y="1810"/>
                </a:cubicBezTo>
                <a:cubicBezTo>
                  <a:pt x="1792" y="1069"/>
                  <a:pt x="1792" y="1069"/>
                  <a:pt x="1792" y="1069"/>
                </a:cubicBezTo>
                <a:lnTo>
                  <a:pt x="2336" y="2066"/>
                </a:lnTo>
                <a:close/>
                <a:moveTo>
                  <a:pt x="704" y="978"/>
                </a:moveTo>
                <a:cubicBezTo>
                  <a:pt x="704" y="878"/>
                  <a:pt x="786" y="797"/>
                  <a:pt x="886" y="797"/>
                </a:cubicBezTo>
                <a:cubicBezTo>
                  <a:pt x="986" y="797"/>
                  <a:pt x="1067" y="878"/>
                  <a:pt x="1067" y="978"/>
                </a:cubicBezTo>
                <a:cubicBezTo>
                  <a:pt x="1067" y="1079"/>
                  <a:pt x="986" y="1160"/>
                  <a:pt x="886" y="1160"/>
                </a:cubicBezTo>
                <a:cubicBezTo>
                  <a:pt x="786" y="1160"/>
                  <a:pt x="704" y="1079"/>
                  <a:pt x="704" y="978"/>
                </a:cubicBezTo>
                <a:close/>
                <a:moveTo>
                  <a:pt x="704" y="978"/>
                </a:moveTo>
                <a:cubicBezTo>
                  <a:pt x="704" y="978"/>
                  <a:pt x="704" y="978"/>
                  <a:pt x="704" y="978"/>
                </a:cubicBezTo>
              </a:path>
            </a:pathLst>
          </a:custGeom>
          <a:solidFill>
            <a:schemeClr val="bg1"/>
          </a:solidFill>
          <a:ln>
            <a:noFill/>
          </a:ln>
        </p:spPr>
        <p:txBody>
          <a:bodyPr vert="horz" wrap="square" lIns="91440" tIns="45720" rIns="91440" bIns="45720" numCol="1" anchor="t" anchorCtr="0" compatLnSpc="1"/>
          <a:lstStyle/>
          <a:p>
            <a:endParaRPr lang="zh-CN" altLang="en-US">
              <a:solidFill>
                <a:srgbClr val="000000"/>
              </a:solidFill>
            </a:endParaRPr>
          </a:p>
        </p:txBody>
      </p:sp>
      <p:sp>
        <p:nvSpPr>
          <p:cNvPr id="6"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Tree>
  </p:cSld>
  <p:clrMapOvr>
    <a:masterClrMapping/>
  </p:clrMapOvr>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8#仅标题">
    <p:spTree>
      <p:nvGrpSpPr>
        <p:cNvPr id="1" name=""/>
        <p:cNvGrpSpPr/>
        <p:nvPr/>
      </p:nvGrpSpPr>
      <p:grpSpPr>
        <a:xfrm>
          <a:off x="0" y="0"/>
          <a:ext cx="0" cy="0"/>
          <a:chOff x="0" y="0"/>
          <a:chExt cx="0" cy="0"/>
        </a:xfrm>
      </p:grpSpPr>
      <p:sp>
        <p:nvSpPr>
          <p:cNvPr id="10"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1"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2" name="Freeform 12"/>
          <p:cNvSpPr>
            <a:spLocks noEditPoints="1"/>
          </p:cNvSpPr>
          <p:nvPr userDrawn="1"/>
        </p:nvSpPr>
        <p:spPr bwMode="auto">
          <a:xfrm>
            <a:off x="479376" y="474075"/>
            <a:ext cx="508162" cy="508967"/>
          </a:xfrm>
          <a:custGeom>
            <a:avLst/>
            <a:gdLst>
              <a:gd name="T0" fmla="*/ 1433 w 2867"/>
              <a:gd name="T1" fmla="*/ 0 h 2867"/>
              <a:gd name="T2" fmla="*/ 0 w 2867"/>
              <a:gd name="T3" fmla="*/ 1433 h 2867"/>
              <a:gd name="T4" fmla="*/ 1433 w 2867"/>
              <a:gd name="T5" fmla="*/ 2867 h 2867"/>
              <a:gd name="T6" fmla="*/ 2867 w 2867"/>
              <a:gd name="T7" fmla="*/ 1433 h 2867"/>
              <a:gd name="T8" fmla="*/ 1433 w 2867"/>
              <a:gd name="T9" fmla="*/ 0 h 2867"/>
              <a:gd name="T10" fmla="*/ 1433 w 2867"/>
              <a:gd name="T11" fmla="*/ 2662 h 2867"/>
              <a:gd name="T12" fmla="*/ 205 w 2867"/>
              <a:gd name="T13" fmla="*/ 1433 h 2867"/>
              <a:gd name="T14" fmla="*/ 1433 w 2867"/>
              <a:gd name="T15" fmla="*/ 205 h 2867"/>
              <a:gd name="T16" fmla="*/ 2662 w 2867"/>
              <a:gd name="T17" fmla="*/ 1433 h 2867"/>
              <a:gd name="T18" fmla="*/ 1433 w 2867"/>
              <a:gd name="T19" fmla="*/ 2662 h 2867"/>
              <a:gd name="T20" fmla="*/ 2336 w 2867"/>
              <a:gd name="T21" fmla="*/ 2066 h 2867"/>
              <a:gd name="T22" fmla="*/ 523 w 2867"/>
              <a:gd name="T23" fmla="*/ 2066 h 2867"/>
              <a:gd name="T24" fmla="*/ 976 w 2867"/>
              <a:gd name="T25" fmla="*/ 1432 h 2867"/>
              <a:gd name="T26" fmla="*/ 1255 w 2867"/>
              <a:gd name="T27" fmla="*/ 1810 h 2867"/>
              <a:gd name="T28" fmla="*/ 1792 w 2867"/>
              <a:gd name="T29" fmla="*/ 1069 h 2867"/>
              <a:gd name="T30" fmla="*/ 2336 w 2867"/>
              <a:gd name="T31" fmla="*/ 2066 h 2867"/>
              <a:gd name="T32" fmla="*/ 704 w 2867"/>
              <a:gd name="T33" fmla="*/ 978 h 2867"/>
              <a:gd name="T34" fmla="*/ 886 w 2867"/>
              <a:gd name="T35" fmla="*/ 797 h 2867"/>
              <a:gd name="T36" fmla="*/ 1067 w 2867"/>
              <a:gd name="T37" fmla="*/ 978 h 2867"/>
              <a:gd name="T38" fmla="*/ 886 w 2867"/>
              <a:gd name="T39" fmla="*/ 1160 h 2867"/>
              <a:gd name="T40" fmla="*/ 704 w 2867"/>
              <a:gd name="T41" fmla="*/ 978 h 2867"/>
              <a:gd name="T42" fmla="*/ 704 w 2867"/>
              <a:gd name="T43" fmla="*/ 978 h 2867"/>
              <a:gd name="T44" fmla="*/ 704 w 2867"/>
              <a:gd name="T45" fmla="*/ 978 h 2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67" h="2867">
                <a:moveTo>
                  <a:pt x="1433" y="0"/>
                </a:moveTo>
                <a:cubicBezTo>
                  <a:pt x="643" y="0"/>
                  <a:pt x="0" y="643"/>
                  <a:pt x="0" y="1433"/>
                </a:cubicBezTo>
                <a:cubicBezTo>
                  <a:pt x="0" y="2224"/>
                  <a:pt x="643" y="2867"/>
                  <a:pt x="1433" y="2867"/>
                </a:cubicBezTo>
                <a:cubicBezTo>
                  <a:pt x="2224" y="2867"/>
                  <a:pt x="2867" y="2224"/>
                  <a:pt x="2867" y="1433"/>
                </a:cubicBezTo>
                <a:cubicBezTo>
                  <a:pt x="2867" y="643"/>
                  <a:pt x="2224" y="0"/>
                  <a:pt x="1433" y="0"/>
                </a:cubicBezTo>
                <a:close/>
                <a:moveTo>
                  <a:pt x="1433" y="2662"/>
                </a:moveTo>
                <a:cubicBezTo>
                  <a:pt x="756" y="2662"/>
                  <a:pt x="205" y="2111"/>
                  <a:pt x="205" y="1433"/>
                </a:cubicBezTo>
                <a:cubicBezTo>
                  <a:pt x="205" y="756"/>
                  <a:pt x="756" y="205"/>
                  <a:pt x="1433" y="205"/>
                </a:cubicBezTo>
                <a:cubicBezTo>
                  <a:pt x="2111" y="205"/>
                  <a:pt x="2662" y="756"/>
                  <a:pt x="2662" y="1433"/>
                </a:cubicBezTo>
                <a:cubicBezTo>
                  <a:pt x="2662" y="2111"/>
                  <a:pt x="2111" y="2662"/>
                  <a:pt x="1433" y="2662"/>
                </a:cubicBezTo>
                <a:close/>
                <a:moveTo>
                  <a:pt x="2336" y="2066"/>
                </a:moveTo>
                <a:cubicBezTo>
                  <a:pt x="523" y="2066"/>
                  <a:pt x="523" y="2066"/>
                  <a:pt x="523" y="2066"/>
                </a:cubicBezTo>
                <a:cubicBezTo>
                  <a:pt x="976" y="1432"/>
                  <a:pt x="976" y="1432"/>
                  <a:pt x="976" y="1432"/>
                </a:cubicBezTo>
                <a:cubicBezTo>
                  <a:pt x="1255" y="1810"/>
                  <a:pt x="1255" y="1810"/>
                  <a:pt x="1255" y="1810"/>
                </a:cubicBezTo>
                <a:cubicBezTo>
                  <a:pt x="1792" y="1069"/>
                  <a:pt x="1792" y="1069"/>
                  <a:pt x="1792" y="1069"/>
                </a:cubicBezTo>
                <a:lnTo>
                  <a:pt x="2336" y="2066"/>
                </a:lnTo>
                <a:close/>
                <a:moveTo>
                  <a:pt x="704" y="978"/>
                </a:moveTo>
                <a:cubicBezTo>
                  <a:pt x="704" y="878"/>
                  <a:pt x="786" y="797"/>
                  <a:pt x="886" y="797"/>
                </a:cubicBezTo>
                <a:cubicBezTo>
                  <a:pt x="986" y="797"/>
                  <a:pt x="1067" y="878"/>
                  <a:pt x="1067" y="978"/>
                </a:cubicBezTo>
                <a:cubicBezTo>
                  <a:pt x="1067" y="1079"/>
                  <a:pt x="986" y="1160"/>
                  <a:pt x="886" y="1160"/>
                </a:cubicBezTo>
                <a:cubicBezTo>
                  <a:pt x="786" y="1160"/>
                  <a:pt x="704" y="1079"/>
                  <a:pt x="704" y="978"/>
                </a:cubicBezTo>
                <a:close/>
                <a:moveTo>
                  <a:pt x="704" y="978"/>
                </a:moveTo>
                <a:cubicBezTo>
                  <a:pt x="704" y="978"/>
                  <a:pt x="704" y="978"/>
                  <a:pt x="704" y="978"/>
                </a:cubicBezTo>
              </a:path>
            </a:pathLst>
          </a:custGeom>
          <a:solidFill>
            <a:schemeClr val="bg1"/>
          </a:solidFill>
          <a:ln>
            <a:noFill/>
          </a:ln>
        </p:spPr>
        <p:txBody>
          <a:bodyPr vert="horz" wrap="square" lIns="91440" tIns="45720" rIns="91440" bIns="45720" numCol="1" anchor="t" anchorCtr="0" compatLnSpc="1"/>
          <a:lstStyle/>
          <a:p>
            <a:endParaRPr lang="zh-CN" altLang="en-US">
              <a:solidFill>
                <a:srgbClr val="000000"/>
              </a:solidFill>
            </a:endParaRPr>
          </a:p>
        </p:txBody>
      </p:sp>
      <p:sp>
        <p:nvSpPr>
          <p:cNvPr id="6"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Tree>
  </p:cSld>
  <p:clrMapOvr>
    <a:masterClrMapping/>
  </p:clrMapOvr>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5#目录">
    <p:spTree>
      <p:nvGrpSpPr>
        <p:cNvPr id="1" name=""/>
        <p:cNvGrpSpPr/>
        <p:nvPr/>
      </p:nvGrpSpPr>
      <p:grpSpPr>
        <a:xfrm>
          <a:off x="0" y="0"/>
          <a:ext cx="0" cy="0"/>
          <a:chOff x="0" y="0"/>
          <a:chExt cx="0" cy="0"/>
        </a:xfrm>
      </p:grpSpPr>
      <p:sp>
        <p:nvSpPr>
          <p:cNvPr id="8" name="文本占位符 6"/>
          <p:cNvSpPr>
            <a:spLocks noGrp="1"/>
          </p:cNvSpPr>
          <p:nvPr>
            <p:ph type="body" sz="quarter" idx="10" hasCustomPrompt="1"/>
          </p:nvPr>
        </p:nvSpPr>
        <p:spPr>
          <a:xfrm>
            <a:off x="912283" y="1233487"/>
            <a:ext cx="10558800" cy="4680000"/>
          </a:xfrm>
        </p:spPr>
        <p:txBody>
          <a:bodyPr/>
          <a:lstStyle>
            <a:lvl1pPr marL="457200" marR="0" indent="-457200" algn="just" defTabSz="802005" rtl="0" eaLnBrk="1" fontAlgn="base" latinLnBrk="0" hangingPunct="1">
              <a:lnSpc>
                <a:spcPct val="140000"/>
              </a:lnSpc>
              <a:spcBef>
                <a:spcPct val="30000"/>
              </a:spcBef>
              <a:spcAft>
                <a:spcPct val="0"/>
              </a:spcAft>
              <a:buClr>
                <a:schemeClr val="tx1"/>
              </a:buClr>
              <a:buSzPct val="100000"/>
              <a:buFont typeface="+mj-lt"/>
              <a:buAutoNum type="arabicPeriod"/>
              <a:defRPr>
                <a:latin typeface="+mn-ea"/>
                <a:ea typeface="+mn-ea"/>
                <a:cs typeface="Arial" panose="020B0604020202020204" pitchFamily="34" charset="0"/>
              </a:defRPr>
            </a:lvl1pPr>
            <a:lvl2pPr>
              <a:buFont typeface="Wingdings" panose="05000000000000000000" pitchFamily="2" charset="2"/>
              <a:buChar char="p"/>
              <a:defRPr/>
            </a:lvl2pPr>
            <a:lvl3pPr>
              <a:defRPr/>
            </a:lvl3pPr>
            <a:lvl5pPr>
              <a:buNone/>
              <a:defRPr/>
            </a:lvl5pPr>
          </a:lstStyle>
          <a:p>
            <a:pPr marL="457200" indent="-457200">
              <a:buSzPct val="100000"/>
              <a:buFont typeface="+mj-lt"/>
              <a:buAutoNum type="arabicPeriod"/>
            </a:pPr>
            <a:r>
              <a:rPr lang="zh-CN" altLang="en-US" dirty="0"/>
              <a:t>一级目录一</a:t>
            </a:r>
            <a:endParaRPr lang="en-US" altLang="zh-CN" dirty="0"/>
          </a:p>
          <a:p>
            <a:pPr marL="457200" indent="-457200">
              <a:buSzPct val="100000"/>
              <a:buFont typeface="+mj-lt"/>
              <a:buAutoNum type="arabicPeriod"/>
            </a:pPr>
            <a:r>
              <a:rPr lang="zh-CN" altLang="en-US" dirty="0"/>
              <a:t>一级目录二</a:t>
            </a:r>
            <a:endParaRPr lang="en-US" altLang="zh-CN" dirty="0"/>
          </a:p>
          <a:p>
            <a:pPr marL="457200" indent="-457200">
              <a:buSzPct val="100000"/>
              <a:buFont typeface="+mj-lt"/>
              <a:buAutoNum type="arabicPeriod"/>
            </a:pPr>
            <a:r>
              <a:rPr lang="zh-CN" altLang="en-US" dirty="0"/>
              <a:t>一级目录三</a:t>
            </a:r>
            <a:endParaRPr lang="en-US" altLang="zh-CN" dirty="0"/>
          </a:p>
          <a:p>
            <a:pPr marL="457200" indent="-457200">
              <a:buSzPct val="100000"/>
              <a:buFont typeface="+mj-lt"/>
              <a:buAutoNum type="arabicPeriod"/>
            </a:pPr>
            <a:r>
              <a:rPr lang="zh-CN" altLang="en-US" dirty="0"/>
              <a:t>一级目录四</a:t>
            </a:r>
            <a:endParaRPr lang="en-US" altLang="zh-CN" dirty="0"/>
          </a:p>
          <a:p>
            <a:endParaRPr lang="zh-CN" altLang="en-US" dirty="0"/>
          </a:p>
        </p:txBody>
      </p:sp>
      <p:sp>
        <p:nvSpPr>
          <p:cNvPr id="6" name="TextBox 10"/>
          <p:cNvSpPr txBox="1"/>
          <p:nvPr userDrawn="1"/>
        </p:nvSpPr>
        <p:spPr bwMode="auto">
          <a:xfrm>
            <a:off x="1595500" y="408779"/>
            <a:ext cx="1665402" cy="639559"/>
          </a:xfrm>
          <a:prstGeom prst="rect">
            <a:avLst/>
          </a:prstGeom>
          <a:noFill/>
          <a:ln w="9525">
            <a:noFill/>
            <a:miter lim="800000"/>
          </a:ln>
        </p:spPr>
        <p:txBody>
          <a:bodyPr wrap="square" lIns="99980" tIns="49987" rIns="99980" bIns="49987" rtlCol="0">
            <a:spAutoFit/>
          </a:bodyPr>
          <a:lstStyle/>
          <a:p>
            <a:pPr defTabSz="1001395" eaLnBrk="0" hangingPunct="0"/>
            <a:r>
              <a:rPr lang="zh-CN" altLang="en-US" sz="3500" b="1" dirty="0" smtClean="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rPr>
              <a:t>目录</a:t>
            </a:r>
            <a:endParaRPr lang="zh-CN" altLang="en-US" sz="3500" b="1" dirty="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7"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9"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10" name="组合 9"/>
          <p:cNvGrpSpPr/>
          <p:nvPr userDrawn="1"/>
        </p:nvGrpSpPr>
        <p:grpSpPr>
          <a:xfrm>
            <a:off x="587388" y="515379"/>
            <a:ext cx="358335" cy="426359"/>
            <a:chOff x="3295650" y="230188"/>
            <a:chExt cx="936625" cy="1114426"/>
          </a:xfrm>
          <a:solidFill>
            <a:schemeClr val="bg1"/>
          </a:solidFill>
        </p:grpSpPr>
        <p:sp>
          <p:nvSpPr>
            <p:cNvPr id="11" name="Rectangle 16"/>
            <p:cNvSpPr>
              <a:spLocks noChangeArrowheads="1"/>
            </p:cNvSpPr>
            <p:nvPr/>
          </p:nvSpPr>
          <p:spPr bwMode="auto">
            <a:xfrm>
              <a:off x="3959225" y="876301"/>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3" name="Rectangle 17"/>
            <p:cNvSpPr>
              <a:spLocks noChangeArrowheads="1"/>
            </p:cNvSpPr>
            <p:nvPr/>
          </p:nvSpPr>
          <p:spPr bwMode="auto">
            <a:xfrm>
              <a:off x="3959225" y="777876"/>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4" name="Rectangle 18"/>
            <p:cNvSpPr>
              <a:spLocks noChangeArrowheads="1"/>
            </p:cNvSpPr>
            <p:nvPr/>
          </p:nvSpPr>
          <p:spPr bwMode="auto">
            <a:xfrm>
              <a:off x="3959225" y="677863"/>
              <a:ext cx="182563"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5" name="Rectangle 19"/>
            <p:cNvSpPr>
              <a:spLocks noChangeArrowheads="1"/>
            </p:cNvSpPr>
            <p:nvPr/>
          </p:nvSpPr>
          <p:spPr bwMode="auto">
            <a:xfrm>
              <a:off x="3959225" y="582613"/>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6" name="Rectangle 20"/>
            <p:cNvSpPr>
              <a:spLocks noChangeArrowheads="1"/>
            </p:cNvSpPr>
            <p:nvPr/>
          </p:nvSpPr>
          <p:spPr bwMode="auto">
            <a:xfrm>
              <a:off x="3676650" y="1101726"/>
              <a:ext cx="469900"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7" name="Rectangle 21"/>
            <p:cNvSpPr>
              <a:spLocks noChangeArrowheads="1"/>
            </p:cNvSpPr>
            <p:nvPr/>
          </p:nvSpPr>
          <p:spPr bwMode="auto">
            <a:xfrm>
              <a:off x="3676650" y="1198563"/>
              <a:ext cx="469900"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8" name="Freeform 22"/>
            <p:cNvSpPr/>
            <p:nvPr/>
          </p:nvSpPr>
          <p:spPr bwMode="auto">
            <a:xfrm>
              <a:off x="3590925" y="482601"/>
              <a:ext cx="641350" cy="862013"/>
            </a:xfrm>
            <a:custGeom>
              <a:avLst/>
              <a:gdLst>
                <a:gd name="T0" fmla="*/ 229 w 404"/>
                <a:gd name="T1" fmla="*/ 0 h 543"/>
                <a:gd name="T2" fmla="*/ 229 w 404"/>
                <a:gd name="T3" fmla="*/ 30 h 543"/>
                <a:gd name="T4" fmla="*/ 373 w 404"/>
                <a:gd name="T5" fmla="*/ 30 h 543"/>
                <a:gd name="T6" fmla="*/ 373 w 404"/>
                <a:gd name="T7" fmla="*/ 513 h 543"/>
                <a:gd name="T8" fmla="*/ 33 w 404"/>
                <a:gd name="T9" fmla="*/ 513 h 543"/>
                <a:gd name="T10" fmla="*/ 31 w 404"/>
                <a:gd name="T11" fmla="*/ 387 h 543"/>
                <a:gd name="T12" fmla="*/ 0 w 404"/>
                <a:gd name="T13" fmla="*/ 387 h 543"/>
                <a:gd name="T14" fmla="*/ 0 w 404"/>
                <a:gd name="T15" fmla="*/ 543 h 543"/>
                <a:gd name="T16" fmla="*/ 404 w 404"/>
                <a:gd name="T17" fmla="*/ 543 h 543"/>
                <a:gd name="T18" fmla="*/ 404 w 404"/>
                <a:gd name="T19" fmla="*/ 0 h 543"/>
                <a:gd name="T20" fmla="*/ 229 w 404"/>
                <a:gd name="T21" fmla="*/ 0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4" h="543">
                  <a:moveTo>
                    <a:pt x="229" y="0"/>
                  </a:moveTo>
                  <a:lnTo>
                    <a:pt x="229" y="30"/>
                  </a:lnTo>
                  <a:lnTo>
                    <a:pt x="373" y="30"/>
                  </a:lnTo>
                  <a:lnTo>
                    <a:pt x="373" y="513"/>
                  </a:lnTo>
                  <a:lnTo>
                    <a:pt x="33" y="513"/>
                  </a:lnTo>
                  <a:lnTo>
                    <a:pt x="31" y="387"/>
                  </a:lnTo>
                  <a:lnTo>
                    <a:pt x="0" y="387"/>
                  </a:lnTo>
                  <a:lnTo>
                    <a:pt x="0" y="543"/>
                  </a:lnTo>
                  <a:lnTo>
                    <a:pt x="404" y="543"/>
                  </a:lnTo>
                  <a:lnTo>
                    <a:pt x="404" y="0"/>
                  </a:lnTo>
                  <a:lnTo>
                    <a:pt x="229"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9" name="Rectangle 23"/>
            <p:cNvSpPr>
              <a:spLocks noChangeArrowheads="1"/>
            </p:cNvSpPr>
            <p:nvPr/>
          </p:nvSpPr>
          <p:spPr bwMode="auto">
            <a:xfrm>
              <a:off x="3959225" y="989013"/>
              <a:ext cx="182563"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0" name="Freeform 24"/>
            <p:cNvSpPr>
              <a:spLocks noEditPoints="1"/>
            </p:cNvSpPr>
            <p:nvPr/>
          </p:nvSpPr>
          <p:spPr bwMode="auto">
            <a:xfrm>
              <a:off x="3295650" y="230188"/>
              <a:ext cx="639763" cy="852488"/>
            </a:xfrm>
            <a:custGeom>
              <a:avLst/>
              <a:gdLst>
                <a:gd name="T0" fmla="*/ 403 w 403"/>
                <a:gd name="T1" fmla="*/ 0 h 537"/>
                <a:gd name="T2" fmla="*/ 0 w 403"/>
                <a:gd name="T3" fmla="*/ 0 h 537"/>
                <a:gd name="T4" fmla="*/ 0 w 403"/>
                <a:gd name="T5" fmla="*/ 447 h 537"/>
                <a:gd name="T6" fmla="*/ 92 w 403"/>
                <a:gd name="T7" fmla="*/ 537 h 537"/>
                <a:gd name="T8" fmla="*/ 403 w 403"/>
                <a:gd name="T9" fmla="*/ 537 h 537"/>
                <a:gd name="T10" fmla="*/ 403 w 403"/>
                <a:gd name="T11" fmla="*/ 0 h 537"/>
                <a:gd name="T12" fmla="*/ 373 w 403"/>
                <a:gd name="T13" fmla="*/ 508 h 537"/>
                <a:gd name="T14" fmla="*/ 108 w 403"/>
                <a:gd name="T15" fmla="*/ 508 h 537"/>
                <a:gd name="T16" fmla="*/ 108 w 403"/>
                <a:gd name="T17" fmla="*/ 433 h 537"/>
                <a:gd name="T18" fmla="*/ 30 w 403"/>
                <a:gd name="T19" fmla="*/ 433 h 537"/>
                <a:gd name="T20" fmla="*/ 30 w 403"/>
                <a:gd name="T21" fmla="*/ 31 h 537"/>
                <a:gd name="T22" fmla="*/ 373 w 403"/>
                <a:gd name="T23" fmla="*/ 31 h 537"/>
                <a:gd name="T24" fmla="*/ 373 w 403"/>
                <a:gd name="T25" fmla="*/ 508 h 5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3" h="537">
                  <a:moveTo>
                    <a:pt x="403" y="0"/>
                  </a:moveTo>
                  <a:lnTo>
                    <a:pt x="0" y="0"/>
                  </a:lnTo>
                  <a:lnTo>
                    <a:pt x="0" y="447"/>
                  </a:lnTo>
                  <a:lnTo>
                    <a:pt x="92" y="537"/>
                  </a:lnTo>
                  <a:lnTo>
                    <a:pt x="403" y="537"/>
                  </a:lnTo>
                  <a:lnTo>
                    <a:pt x="403" y="0"/>
                  </a:lnTo>
                  <a:close/>
                  <a:moveTo>
                    <a:pt x="373" y="508"/>
                  </a:moveTo>
                  <a:lnTo>
                    <a:pt x="108" y="508"/>
                  </a:lnTo>
                  <a:lnTo>
                    <a:pt x="108" y="433"/>
                  </a:lnTo>
                  <a:lnTo>
                    <a:pt x="30" y="433"/>
                  </a:lnTo>
                  <a:lnTo>
                    <a:pt x="30" y="31"/>
                  </a:lnTo>
                  <a:lnTo>
                    <a:pt x="373" y="31"/>
                  </a:lnTo>
                  <a:lnTo>
                    <a:pt x="373" y="50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1" name="Rectangle 25"/>
            <p:cNvSpPr>
              <a:spLocks noChangeArrowheads="1"/>
            </p:cNvSpPr>
            <p:nvPr/>
          </p:nvSpPr>
          <p:spPr bwMode="auto">
            <a:xfrm>
              <a:off x="3441700" y="376238"/>
              <a:ext cx="176213" cy="3238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2" name="Rectangle 26"/>
            <p:cNvSpPr>
              <a:spLocks noChangeArrowheads="1"/>
            </p:cNvSpPr>
            <p:nvPr/>
          </p:nvSpPr>
          <p:spPr bwMode="auto">
            <a:xfrm>
              <a:off x="3411538" y="755651"/>
              <a:ext cx="438150" cy="460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3" name="Rectangle 27"/>
            <p:cNvSpPr>
              <a:spLocks noChangeArrowheads="1"/>
            </p:cNvSpPr>
            <p:nvPr/>
          </p:nvSpPr>
          <p:spPr bwMode="auto">
            <a:xfrm>
              <a:off x="3670300" y="565151"/>
              <a:ext cx="179388"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4" name="Rectangle 28"/>
            <p:cNvSpPr>
              <a:spLocks noChangeArrowheads="1"/>
            </p:cNvSpPr>
            <p:nvPr/>
          </p:nvSpPr>
          <p:spPr bwMode="auto">
            <a:xfrm>
              <a:off x="3670300" y="658813"/>
              <a:ext cx="179388" cy="412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5" name="Rectangle 29"/>
            <p:cNvSpPr>
              <a:spLocks noChangeArrowheads="1"/>
            </p:cNvSpPr>
            <p:nvPr/>
          </p:nvSpPr>
          <p:spPr bwMode="auto">
            <a:xfrm>
              <a:off x="3670300" y="471488"/>
              <a:ext cx="179388"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6" name="Rectangle 30"/>
            <p:cNvSpPr>
              <a:spLocks noChangeArrowheads="1"/>
            </p:cNvSpPr>
            <p:nvPr/>
          </p:nvSpPr>
          <p:spPr bwMode="auto">
            <a:xfrm>
              <a:off x="3670300" y="376238"/>
              <a:ext cx="179388" cy="412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7" name="Rectangle 31"/>
            <p:cNvSpPr>
              <a:spLocks noChangeArrowheads="1"/>
            </p:cNvSpPr>
            <p:nvPr/>
          </p:nvSpPr>
          <p:spPr bwMode="auto">
            <a:xfrm>
              <a:off x="3411538" y="842963"/>
              <a:ext cx="438150"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29" name="Freeform 6"/>
          <p:cNvSpPr/>
          <p:nvPr userDrawn="1"/>
        </p:nvSpPr>
        <p:spPr bwMode="auto">
          <a:xfrm>
            <a:off x="3213039" y="296368"/>
            <a:ext cx="8978961" cy="864888"/>
          </a:xfrm>
          <a:custGeom>
            <a:avLst/>
            <a:gdLst>
              <a:gd name="T0" fmla="*/ 6409 w 6533"/>
              <a:gd name="T1" fmla="*/ 0 h 617"/>
              <a:gd name="T2" fmla="*/ 0 w 6533"/>
              <a:gd name="T3" fmla="*/ 0 h 617"/>
              <a:gd name="T4" fmla="*/ 126 w 6533"/>
              <a:gd name="T5" fmla="*/ 310 h 617"/>
              <a:gd name="T6" fmla="*/ 0 w 6533"/>
              <a:gd name="T7" fmla="*/ 617 h 617"/>
              <a:gd name="T8" fmla="*/ 6409 w 6533"/>
              <a:gd name="T9" fmla="*/ 617 h 617"/>
              <a:gd name="T10" fmla="*/ 6533 w 6533"/>
              <a:gd name="T11" fmla="*/ 310 h 617"/>
              <a:gd name="T12" fmla="*/ 6409 w 6533"/>
              <a:gd name="T13" fmla="*/ 0 h 617"/>
              <a:gd name="connsiteX0" fmla="*/ 9810 w 9810"/>
              <a:gd name="connsiteY0" fmla="*/ 0 h 10000"/>
              <a:gd name="connsiteX1" fmla="*/ 0 w 9810"/>
              <a:gd name="connsiteY1" fmla="*/ 0 h 10000"/>
              <a:gd name="connsiteX2" fmla="*/ 193 w 9810"/>
              <a:gd name="connsiteY2" fmla="*/ 5024 h 10000"/>
              <a:gd name="connsiteX3" fmla="*/ 0 w 9810"/>
              <a:gd name="connsiteY3" fmla="*/ 10000 h 10000"/>
              <a:gd name="connsiteX4" fmla="*/ 9810 w 9810"/>
              <a:gd name="connsiteY4" fmla="*/ 10000 h 10000"/>
              <a:gd name="connsiteX5" fmla="*/ 7589 w 9810"/>
              <a:gd name="connsiteY5" fmla="*/ 5574 h 10000"/>
              <a:gd name="connsiteX6" fmla="*/ 9810 w 9810"/>
              <a:gd name="connsiteY6" fmla="*/ 0 h 10000"/>
              <a:gd name="connsiteX0-1" fmla="*/ 7021 w 10000"/>
              <a:gd name="connsiteY0-2" fmla="*/ 0 h 10000"/>
              <a:gd name="connsiteX1-3" fmla="*/ 0 w 10000"/>
              <a:gd name="connsiteY1-4" fmla="*/ 0 h 10000"/>
              <a:gd name="connsiteX2-5" fmla="*/ 197 w 10000"/>
              <a:gd name="connsiteY2-6" fmla="*/ 5024 h 10000"/>
              <a:gd name="connsiteX3-7" fmla="*/ 0 w 10000"/>
              <a:gd name="connsiteY3-8" fmla="*/ 10000 h 10000"/>
              <a:gd name="connsiteX4-9" fmla="*/ 10000 w 10000"/>
              <a:gd name="connsiteY4-10" fmla="*/ 10000 h 10000"/>
              <a:gd name="connsiteX5-11" fmla="*/ 7736 w 10000"/>
              <a:gd name="connsiteY5-12" fmla="*/ 5574 h 10000"/>
              <a:gd name="connsiteX6-13" fmla="*/ 7021 w 10000"/>
              <a:gd name="connsiteY6-14" fmla="*/ 0 h 10000"/>
              <a:gd name="connsiteX0-15" fmla="*/ 7021 w 7736"/>
              <a:gd name="connsiteY0-16" fmla="*/ 0 h 10038"/>
              <a:gd name="connsiteX1-17" fmla="*/ 0 w 7736"/>
              <a:gd name="connsiteY1-18" fmla="*/ 0 h 10038"/>
              <a:gd name="connsiteX2-19" fmla="*/ 197 w 7736"/>
              <a:gd name="connsiteY2-20" fmla="*/ 5024 h 10038"/>
              <a:gd name="connsiteX3-21" fmla="*/ 0 w 7736"/>
              <a:gd name="connsiteY3-22" fmla="*/ 10000 h 10038"/>
              <a:gd name="connsiteX4-23" fmla="*/ 7017 w 7736"/>
              <a:gd name="connsiteY4-24" fmla="*/ 10038 h 10038"/>
              <a:gd name="connsiteX5-25" fmla="*/ 7736 w 7736"/>
              <a:gd name="connsiteY5-26" fmla="*/ 5574 h 10038"/>
              <a:gd name="connsiteX6-27" fmla="*/ 7021 w 7736"/>
              <a:gd name="connsiteY6-28" fmla="*/ 0 h 10038"/>
              <a:gd name="connsiteX0-29" fmla="*/ 9076 w 9316"/>
              <a:gd name="connsiteY0-30" fmla="*/ 0 h 10000"/>
              <a:gd name="connsiteX1-31" fmla="*/ 0 w 9316"/>
              <a:gd name="connsiteY1-32" fmla="*/ 0 h 10000"/>
              <a:gd name="connsiteX2-33" fmla="*/ 255 w 9316"/>
              <a:gd name="connsiteY2-34" fmla="*/ 5005 h 10000"/>
              <a:gd name="connsiteX3-35" fmla="*/ 0 w 9316"/>
              <a:gd name="connsiteY3-36" fmla="*/ 9962 h 10000"/>
              <a:gd name="connsiteX4-37" fmla="*/ 9071 w 9316"/>
              <a:gd name="connsiteY4-38" fmla="*/ 10000 h 10000"/>
              <a:gd name="connsiteX5-39" fmla="*/ 9316 w 9316"/>
              <a:gd name="connsiteY5-40" fmla="*/ 5668 h 10000"/>
              <a:gd name="connsiteX6-41" fmla="*/ 9076 w 9316"/>
              <a:gd name="connsiteY6-42" fmla="*/ 0 h 10000"/>
              <a:gd name="connsiteX0-43" fmla="*/ 9742 w 10000"/>
              <a:gd name="connsiteY0-44" fmla="*/ 0 h 10000"/>
              <a:gd name="connsiteX1-45" fmla="*/ 0 w 10000"/>
              <a:gd name="connsiteY1-46" fmla="*/ 0 h 10000"/>
              <a:gd name="connsiteX2-47" fmla="*/ 274 w 10000"/>
              <a:gd name="connsiteY2-48" fmla="*/ 5005 h 10000"/>
              <a:gd name="connsiteX3-49" fmla="*/ 0 w 10000"/>
              <a:gd name="connsiteY3-50" fmla="*/ 9962 h 10000"/>
              <a:gd name="connsiteX4-51" fmla="*/ 9737 w 10000"/>
              <a:gd name="connsiteY4-52" fmla="*/ 10000 h 10000"/>
              <a:gd name="connsiteX5-53" fmla="*/ 10000 w 10000"/>
              <a:gd name="connsiteY5-54" fmla="*/ 5668 h 10000"/>
              <a:gd name="connsiteX6-55" fmla="*/ 9742 w 10000"/>
              <a:gd name="connsiteY6-56" fmla="*/ 0 h 10000"/>
              <a:gd name="connsiteX0-57" fmla="*/ 9742 w 9877"/>
              <a:gd name="connsiteY0-58" fmla="*/ 0 h 10000"/>
              <a:gd name="connsiteX1-59" fmla="*/ 0 w 9877"/>
              <a:gd name="connsiteY1-60" fmla="*/ 0 h 10000"/>
              <a:gd name="connsiteX2-61" fmla="*/ 274 w 9877"/>
              <a:gd name="connsiteY2-62" fmla="*/ 5005 h 10000"/>
              <a:gd name="connsiteX3-63" fmla="*/ 0 w 9877"/>
              <a:gd name="connsiteY3-64" fmla="*/ 9962 h 10000"/>
              <a:gd name="connsiteX4-65" fmla="*/ 9737 w 9877"/>
              <a:gd name="connsiteY4-66" fmla="*/ 10000 h 10000"/>
              <a:gd name="connsiteX5-67" fmla="*/ 9738 w 9877"/>
              <a:gd name="connsiteY5-68" fmla="*/ 5783 h 10000"/>
              <a:gd name="connsiteX6-69" fmla="*/ 9742 w 9877"/>
              <a:gd name="connsiteY6-70" fmla="*/ 0 h 10000"/>
              <a:gd name="connsiteX0-71" fmla="*/ 9863 w 9991"/>
              <a:gd name="connsiteY0-72" fmla="*/ 0 h 10000"/>
              <a:gd name="connsiteX1-73" fmla="*/ 0 w 9991"/>
              <a:gd name="connsiteY1-74" fmla="*/ 0 h 10000"/>
              <a:gd name="connsiteX2-75" fmla="*/ 277 w 9991"/>
              <a:gd name="connsiteY2-76" fmla="*/ 5005 h 10000"/>
              <a:gd name="connsiteX3-77" fmla="*/ 0 w 9991"/>
              <a:gd name="connsiteY3-78" fmla="*/ 9962 h 10000"/>
              <a:gd name="connsiteX4-79" fmla="*/ 9858 w 9991"/>
              <a:gd name="connsiteY4-80" fmla="*/ 10000 h 10000"/>
              <a:gd name="connsiteX5-81" fmla="*/ 9817 w 9991"/>
              <a:gd name="connsiteY5-82" fmla="*/ 5783 h 10000"/>
              <a:gd name="connsiteX6-83" fmla="*/ 9863 w 9991"/>
              <a:gd name="connsiteY6-84" fmla="*/ 0 h 10000"/>
              <a:gd name="connsiteX0-85" fmla="*/ 9872 w 10014"/>
              <a:gd name="connsiteY0-86" fmla="*/ 0 h 10000"/>
              <a:gd name="connsiteX1-87" fmla="*/ 0 w 10014"/>
              <a:gd name="connsiteY1-88" fmla="*/ 0 h 10000"/>
              <a:gd name="connsiteX2-89" fmla="*/ 277 w 10014"/>
              <a:gd name="connsiteY2-90" fmla="*/ 5005 h 10000"/>
              <a:gd name="connsiteX3-91" fmla="*/ 0 w 10014"/>
              <a:gd name="connsiteY3-92" fmla="*/ 9962 h 10000"/>
              <a:gd name="connsiteX4-93" fmla="*/ 9867 w 10014"/>
              <a:gd name="connsiteY4-94" fmla="*/ 10000 h 10000"/>
              <a:gd name="connsiteX5-95" fmla="*/ 9890 w 10014"/>
              <a:gd name="connsiteY5-96" fmla="*/ 5745 h 10000"/>
              <a:gd name="connsiteX6-97" fmla="*/ 9872 w 10014"/>
              <a:gd name="connsiteY6-98" fmla="*/ 0 h 10000"/>
              <a:gd name="connsiteX0-99" fmla="*/ 9872 w 10030"/>
              <a:gd name="connsiteY0-100" fmla="*/ 0 h 10000"/>
              <a:gd name="connsiteX1-101" fmla="*/ 0 w 10030"/>
              <a:gd name="connsiteY1-102" fmla="*/ 0 h 10000"/>
              <a:gd name="connsiteX2-103" fmla="*/ 277 w 10030"/>
              <a:gd name="connsiteY2-104" fmla="*/ 5005 h 10000"/>
              <a:gd name="connsiteX3-105" fmla="*/ 0 w 10030"/>
              <a:gd name="connsiteY3-106" fmla="*/ 9962 h 10000"/>
              <a:gd name="connsiteX4-107" fmla="*/ 9867 w 10030"/>
              <a:gd name="connsiteY4-108" fmla="*/ 10000 h 10000"/>
              <a:gd name="connsiteX5-109" fmla="*/ 9890 w 10030"/>
              <a:gd name="connsiteY5-110" fmla="*/ 5745 h 10000"/>
              <a:gd name="connsiteX6-111" fmla="*/ 9872 w 10030"/>
              <a:gd name="connsiteY6-112" fmla="*/ 0 h 10000"/>
              <a:gd name="connsiteX0-113" fmla="*/ 9872 w 9921"/>
              <a:gd name="connsiteY0-114" fmla="*/ 0 h 10000"/>
              <a:gd name="connsiteX1-115" fmla="*/ 0 w 9921"/>
              <a:gd name="connsiteY1-116" fmla="*/ 0 h 10000"/>
              <a:gd name="connsiteX2-117" fmla="*/ 277 w 9921"/>
              <a:gd name="connsiteY2-118" fmla="*/ 5005 h 10000"/>
              <a:gd name="connsiteX3-119" fmla="*/ 0 w 9921"/>
              <a:gd name="connsiteY3-120" fmla="*/ 9962 h 10000"/>
              <a:gd name="connsiteX4-121" fmla="*/ 9867 w 9921"/>
              <a:gd name="connsiteY4-122" fmla="*/ 10000 h 10000"/>
              <a:gd name="connsiteX5-123" fmla="*/ 9890 w 9921"/>
              <a:gd name="connsiteY5-124" fmla="*/ 5745 h 10000"/>
              <a:gd name="connsiteX6-125" fmla="*/ 9872 w 9921"/>
              <a:gd name="connsiteY6-126" fmla="*/ 0 h 10000"/>
              <a:gd name="connsiteX0-127" fmla="*/ 9951 w 9974"/>
              <a:gd name="connsiteY0-128" fmla="*/ 0 h 10000"/>
              <a:gd name="connsiteX1-129" fmla="*/ 0 w 9974"/>
              <a:gd name="connsiteY1-130" fmla="*/ 0 h 10000"/>
              <a:gd name="connsiteX2-131" fmla="*/ 279 w 9974"/>
              <a:gd name="connsiteY2-132" fmla="*/ 5005 h 10000"/>
              <a:gd name="connsiteX3-133" fmla="*/ 0 w 9974"/>
              <a:gd name="connsiteY3-134" fmla="*/ 9962 h 10000"/>
              <a:gd name="connsiteX4-135" fmla="*/ 9946 w 9974"/>
              <a:gd name="connsiteY4-136" fmla="*/ 10000 h 10000"/>
              <a:gd name="connsiteX5-137" fmla="*/ 9969 w 9974"/>
              <a:gd name="connsiteY5-138" fmla="*/ 5745 h 10000"/>
              <a:gd name="connsiteX6-139" fmla="*/ 9951 w 9974"/>
              <a:gd name="connsiteY6-140" fmla="*/ 0 h 10000"/>
              <a:gd name="connsiteX0-141" fmla="*/ 9977 w 10001"/>
              <a:gd name="connsiteY0-142" fmla="*/ 0 h 10000"/>
              <a:gd name="connsiteX1-143" fmla="*/ 0 w 10001"/>
              <a:gd name="connsiteY1-144" fmla="*/ 0 h 10000"/>
              <a:gd name="connsiteX2-145" fmla="*/ 280 w 10001"/>
              <a:gd name="connsiteY2-146" fmla="*/ 5005 h 10000"/>
              <a:gd name="connsiteX3-147" fmla="*/ 0 w 10001"/>
              <a:gd name="connsiteY3-148" fmla="*/ 9962 h 10000"/>
              <a:gd name="connsiteX4-149" fmla="*/ 9972 w 10001"/>
              <a:gd name="connsiteY4-150" fmla="*/ 10000 h 10000"/>
              <a:gd name="connsiteX5-151" fmla="*/ 9995 w 10001"/>
              <a:gd name="connsiteY5-152" fmla="*/ 5745 h 10000"/>
              <a:gd name="connsiteX6-153" fmla="*/ 9977 w 10001"/>
              <a:gd name="connsiteY6-154" fmla="*/ 0 h 10000"/>
              <a:gd name="connsiteX0-155" fmla="*/ 9977 w 10001"/>
              <a:gd name="connsiteY0-156" fmla="*/ 0 h 10000"/>
              <a:gd name="connsiteX1-157" fmla="*/ 0 w 10001"/>
              <a:gd name="connsiteY1-158" fmla="*/ 0 h 10000"/>
              <a:gd name="connsiteX2-159" fmla="*/ 280 w 10001"/>
              <a:gd name="connsiteY2-160" fmla="*/ 5005 h 10000"/>
              <a:gd name="connsiteX3-161" fmla="*/ 0 w 10001"/>
              <a:gd name="connsiteY3-162" fmla="*/ 9962 h 10000"/>
              <a:gd name="connsiteX4-163" fmla="*/ 9972 w 10001"/>
              <a:gd name="connsiteY4-164" fmla="*/ 10000 h 10000"/>
              <a:gd name="connsiteX5-165" fmla="*/ 9995 w 10001"/>
              <a:gd name="connsiteY5-166" fmla="*/ 5745 h 10000"/>
              <a:gd name="connsiteX6-167" fmla="*/ 9977 w 10001"/>
              <a:gd name="connsiteY6-168" fmla="*/ 0 h 10000"/>
              <a:gd name="connsiteX0-169" fmla="*/ 9977 w 10001"/>
              <a:gd name="connsiteY0-170" fmla="*/ 0 h 10000"/>
              <a:gd name="connsiteX1-171" fmla="*/ 0 w 10001"/>
              <a:gd name="connsiteY1-172" fmla="*/ 0 h 10000"/>
              <a:gd name="connsiteX2-173" fmla="*/ 280 w 10001"/>
              <a:gd name="connsiteY2-174" fmla="*/ 5005 h 10000"/>
              <a:gd name="connsiteX3-175" fmla="*/ 0 w 10001"/>
              <a:gd name="connsiteY3-176" fmla="*/ 9962 h 10000"/>
              <a:gd name="connsiteX4-177" fmla="*/ 9972 w 10001"/>
              <a:gd name="connsiteY4-178" fmla="*/ 10000 h 10000"/>
              <a:gd name="connsiteX5-179" fmla="*/ 9995 w 10001"/>
              <a:gd name="connsiteY5-180" fmla="*/ 5745 h 10000"/>
              <a:gd name="connsiteX6-181" fmla="*/ 9977 w 10001"/>
              <a:gd name="connsiteY6-182" fmla="*/ 0 h 10000"/>
              <a:gd name="connsiteX0-183" fmla="*/ 9977 w 9995"/>
              <a:gd name="connsiteY0-184" fmla="*/ 0 h 10000"/>
              <a:gd name="connsiteX1-185" fmla="*/ 0 w 9995"/>
              <a:gd name="connsiteY1-186" fmla="*/ 0 h 10000"/>
              <a:gd name="connsiteX2-187" fmla="*/ 280 w 9995"/>
              <a:gd name="connsiteY2-188" fmla="*/ 5005 h 10000"/>
              <a:gd name="connsiteX3-189" fmla="*/ 0 w 9995"/>
              <a:gd name="connsiteY3-190" fmla="*/ 9962 h 10000"/>
              <a:gd name="connsiteX4-191" fmla="*/ 9972 w 9995"/>
              <a:gd name="connsiteY4-192" fmla="*/ 10000 h 10000"/>
              <a:gd name="connsiteX5-193" fmla="*/ 9995 w 9995"/>
              <a:gd name="connsiteY5-194" fmla="*/ 5745 h 10000"/>
              <a:gd name="connsiteX6-195" fmla="*/ 9977 w 9995"/>
              <a:gd name="connsiteY6-196" fmla="*/ 0 h 10000"/>
              <a:gd name="connsiteX0-197" fmla="*/ 9999 w 10000"/>
              <a:gd name="connsiteY0-198" fmla="*/ 0 h 10000"/>
              <a:gd name="connsiteX1-199" fmla="*/ 0 w 10000"/>
              <a:gd name="connsiteY1-200" fmla="*/ 0 h 10000"/>
              <a:gd name="connsiteX2-201" fmla="*/ 280 w 10000"/>
              <a:gd name="connsiteY2-202" fmla="*/ 5005 h 10000"/>
              <a:gd name="connsiteX3-203" fmla="*/ 0 w 10000"/>
              <a:gd name="connsiteY3-204" fmla="*/ 9962 h 10000"/>
              <a:gd name="connsiteX4-205" fmla="*/ 9977 w 10000"/>
              <a:gd name="connsiteY4-206" fmla="*/ 10000 h 10000"/>
              <a:gd name="connsiteX5-207" fmla="*/ 10000 w 10000"/>
              <a:gd name="connsiteY5-208" fmla="*/ 5745 h 10000"/>
              <a:gd name="connsiteX6-209" fmla="*/ 9999 w 10000"/>
              <a:gd name="connsiteY6-210" fmla="*/ 0 h 10000"/>
              <a:gd name="connsiteX0-211" fmla="*/ 9999 w 10004"/>
              <a:gd name="connsiteY0-212" fmla="*/ 0 h 10000"/>
              <a:gd name="connsiteX1-213" fmla="*/ 0 w 10004"/>
              <a:gd name="connsiteY1-214" fmla="*/ 0 h 10000"/>
              <a:gd name="connsiteX2-215" fmla="*/ 280 w 10004"/>
              <a:gd name="connsiteY2-216" fmla="*/ 5005 h 10000"/>
              <a:gd name="connsiteX3-217" fmla="*/ 0 w 10004"/>
              <a:gd name="connsiteY3-218" fmla="*/ 9962 h 10000"/>
              <a:gd name="connsiteX4-219" fmla="*/ 10000 w 10004"/>
              <a:gd name="connsiteY4-220" fmla="*/ 10000 h 10000"/>
              <a:gd name="connsiteX5-221" fmla="*/ 10000 w 10004"/>
              <a:gd name="connsiteY5-222" fmla="*/ 5745 h 10000"/>
              <a:gd name="connsiteX6-223" fmla="*/ 9999 w 10004"/>
              <a:gd name="connsiteY6-224" fmla="*/ 0 h 10000"/>
              <a:gd name="connsiteX0-225" fmla="*/ 9999 w 10000"/>
              <a:gd name="connsiteY0-226" fmla="*/ 0 h 10000"/>
              <a:gd name="connsiteX1-227" fmla="*/ 0 w 10000"/>
              <a:gd name="connsiteY1-228" fmla="*/ 0 h 10000"/>
              <a:gd name="connsiteX2-229" fmla="*/ 280 w 10000"/>
              <a:gd name="connsiteY2-230" fmla="*/ 5005 h 10000"/>
              <a:gd name="connsiteX3-231" fmla="*/ 0 w 10000"/>
              <a:gd name="connsiteY3-232" fmla="*/ 9962 h 10000"/>
              <a:gd name="connsiteX4-233" fmla="*/ 10000 w 10000"/>
              <a:gd name="connsiteY4-234" fmla="*/ 10000 h 10000"/>
              <a:gd name="connsiteX5-235" fmla="*/ 10000 w 10000"/>
              <a:gd name="connsiteY5-236" fmla="*/ 5745 h 10000"/>
              <a:gd name="connsiteX6-237" fmla="*/ 9999 w 10000"/>
              <a:gd name="connsiteY6-238" fmla="*/ 0 h 10000"/>
              <a:gd name="connsiteX0-239" fmla="*/ 14796 w 14796"/>
              <a:gd name="connsiteY0-240" fmla="*/ 0 h 10000"/>
              <a:gd name="connsiteX1-241" fmla="*/ 0 w 14796"/>
              <a:gd name="connsiteY1-242" fmla="*/ 0 h 10000"/>
              <a:gd name="connsiteX2-243" fmla="*/ 280 w 14796"/>
              <a:gd name="connsiteY2-244" fmla="*/ 5005 h 10000"/>
              <a:gd name="connsiteX3-245" fmla="*/ 0 w 14796"/>
              <a:gd name="connsiteY3-246" fmla="*/ 9962 h 10000"/>
              <a:gd name="connsiteX4-247" fmla="*/ 10000 w 14796"/>
              <a:gd name="connsiteY4-248" fmla="*/ 10000 h 10000"/>
              <a:gd name="connsiteX5-249" fmla="*/ 10000 w 14796"/>
              <a:gd name="connsiteY5-250" fmla="*/ 5745 h 10000"/>
              <a:gd name="connsiteX6-251" fmla="*/ 14796 w 14796"/>
              <a:gd name="connsiteY6-252" fmla="*/ 0 h 10000"/>
              <a:gd name="connsiteX0-253" fmla="*/ 14796 w 14796"/>
              <a:gd name="connsiteY0-254" fmla="*/ 0 h 9968"/>
              <a:gd name="connsiteX1-255" fmla="*/ 0 w 14796"/>
              <a:gd name="connsiteY1-256" fmla="*/ 0 h 9968"/>
              <a:gd name="connsiteX2-257" fmla="*/ 280 w 14796"/>
              <a:gd name="connsiteY2-258" fmla="*/ 5005 h 9968"/>
              <a:gd name="connsiteX3-259" fmla="*/ 0 w 14796"/>
              <a:gd name="connsiteY3-260" fmla="*/ 9962 h 9968"/>
              <a:gd name="connsiteX4-261" fmla="*/ 14788 w 14796"/>
              <a:gd name="connsiteY4-262" fmla="*/ 9968 h 9968"/>
              <a:gd name="connsiteX5-263" fmla="*/ 10000 w 14796"/>
              <a:gd name="connsiteY5-264" fmla="*/ 5745 h 9968"/>
              <a:gd name="connsiteX6-265" fmla="*/ 14796 w 14796"/>
              <a:gd name="connsiteY6-266" fmla="*/ 0 h 9968"/>
              <a:gd name="connsiteX0-267" fmla="*/ 10000 w 10000"/>
              <a:gd name="connsiteY0-268" fmla="*/ 0 h 10000"/>
              <a:gd name="connsiteX1-269" fmla="*/ 0 w 10000"/>
              <a:gd name="connsiteY1-270" fmla="*/ 0 h 10000"/>
              <a:gd name="connsiteX2-271" fmla="*/ 189 w 10000"/>
              <a:gd name="connsiteY2-272" fmla="*/ 5021 h 10000"/>
              <a:gd name="connsiteX3-273" fmla="*/ 0 w 10000"/>
              <a:gd name="connsiteY3-274" fmla="*/ 9994 h 10000"/>
              <a:gd name="connsiteX4-275" fmla="*/ 9995 w 10000"/>
              <a:gd name="connsiteY4-276" fmla="*/ 10000 h 10000"/>
              <a:gd name="connsiteX5-277" fmla="*/ 9998 w 10000"/>
              <a:gd name="connsiteY5-278" fmla="*/ 6152 h 10000"/>
              <a:gd name="connsiteX6-279" fmla="*/ 10000 w 10000"/>
              <a:gd name="connsiteY6-280" fmla="*/ 0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0000" h="10000">
                <a:moveTo>
                  <a:pt x="10000" y="0"/>
                </a:moveTo>
                <a:lnTo>
                  <a:pt x="0" y="0"/>
                </a:lnTo>
                <a:cubicBezTo>
                  <a:pt x="62" y="1674"/>
                  <a:pt x="124" y="3347"/>
                  <a:pt x="189" y="5021"/>
                </a:cubicBezTo>
                <a:cubicBezTo>
                  <a:pt x="124" y="6679"/>
                  <a:pt x="62" y="8336"/>
                  <a:pt x="0" y="9994"/>
                </a:cubicBezTo>
                <a:lnTo>
                  <a:pt x="9995" y="10000"/>
                </a:lnTo>
                <a:cubicBezTo>
                  <a:pt x="9993" y="8184"/>
                  <a:pt x="9998" y="8051"/>
                  <a:pt x="9998" y="6152"/>
                </a:cubicBezTo>
                <a:cubicBezTo>
                  <a:pt x="9996" y="3296"/>
                  <a:pt x="10001" y="2674"/>
                  <a:pt x="10000" y="0"/>
                </a:cubicBez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30" name="Freeform 11"/>
          <p:cNvSpPr/>
          <p:nvPr userDrawn="1"/>
        </p:nvSpPr>
        <p:spPr bwMode="auto">
          <a:xfrm>
            <a:off x="310766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8#仅标题">
    <p:spTree>
      <p:nvGrpSpPr>
        <p:cNvPr id="1" name=""/>
        <p:cNvGrpSpPr/>
        <p:nvPr/>
      </p:nvGrpSpPr>
      <p:grpSpPr>
        <a:xfrm>
          <a:off x="0" y="0"/>
          <a:ext cx="0" cy="0"/>
          <a:chOff x="0" y="0"/>
          <a:chExt cx="0" cy="0"/>
        </a:xfrm>
      </p:grpSpPr>
      <p:sp>
        <p:nvSpPr>
          <p:cNvPr id="10"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1"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2" name="Freeform 12"/>
          <p:cNvSpPr>
            <a:spLocks noEditPoints="1"/>
          </p:cNvSpPr>
          <p:nvPr userDrawn="1"/>
        </p:nvSpPr>
        <p:spPr bwMode="auto">
          <a:xfrm>
            <a:off x="479376" y="474075"/>
            <a:ext cx="508162" cy="508967"/>
          </a:xfrm>
          <a:custGeom>
            <a:avLst/>
            <a:gdLst>
              <a:gd name="T0" fmla="*/ 1433 w 2867"/>
              <a:gd name="T1" fmla="*/ 0 h 2867"/>
              <a:gd name="T2" fmla="*/ 0 w 2867"/>
              <a:gd name="T3" fmla="*/ 1433 h 2867"/>
              <a:gd name="T4" fmla="*/ 1433 w 2867"/>
              <a:gd name="T5" fmla="*/ 2867 h 2867"/>
              <a:gd name="T6" fmla="*/ 2867 w 2867"/>
              <a:gd name="T7" fmla="*/ 1433 h 2867"/>
              <a:gd name="T8" fmla="*/ 1433 w 2867"/>
              <a:gd name="T9" fmla="*/ 0 h 2867"/>
              <a:gd name="T10" fmla="*/ 1433 w 2867"/>
              <a:gd name="T11" fmla="*/ 2662 h 2867"/>
              <a:gd name="T12" fmla="*/ 205 w 2867"/>
              <a:gd name="T13" fmla="*/ 1433 h 2867"/>
              <a:gd name="T14" fmla="*/ 1433 w 2867"/>
              <a:gd name="T15" fmla="*/ 205 h 2867"/>
              <a:gd name="T16" fmla="*/ 2662 w 2867"/>
              <a:gd name="T17" fmla="*/ 1433 h 2867"/>
              <a:gd name="T18" fmla="*/ 1433 w 2867"/>
              <a:gd name="T19" fmla="*/ 2662 h 2867"/>
              <a:gd name="T20" fmla="*/ 2336 w 2867"/>
              <a:gd name="T21" fmla="*/ 2066 h 2867"/>
              <a:gd name="T22" fmla="*/ 523 w 2867"/>
              <a:gd name="T23" fmla="*/ 2066 h 2867"/>
              <a:gd name="T24" fmla="*/ 976 w 2867"/>
              <a:gd name="T25" fmla="*/ 1432 h 2867"/>
              <a:gd name="T26" fmla="*/ 1255 w 2867"/>
              <a:gd name="T27" fmla="*/ 1810 h 2867"/>
              <a:gd name="T28" fmla="*/ 1792 w 2867"/>
              <a:gd name="T29" fmla="*/ 1069 h 2867"/>
              <a:gd name="T30" fmla="*/ 2336 w 2867"/>
              <a:gd name="T31" fmla="*/ 2066 h 2867"/>
              <a:gd name="T32" fmla="*/ 704 w 2867"/>
              <a:gd name="T33" fmla="*/ 978 h 2867"/>
              <a:gd name="T34" fmla="*/ 886 w 2867"/>
              <a:gd name="T35" fmla="*/ 797 h 2867"/>
              <a:gd name="T36" fmla="*/ 1067 w 2867"/>
              <a:gd name="T37" fmla="*/ 978 h 2867"/>
              <a:gd name="T38" fmla="*/ 886 w 2867"/>
              <a:gd name="T39" fmla="*/ 1160 h 2867"/>
              <a:gd name="T40" fmla="*/ 704 w 2867"/>
              <a:gd name="T41" fmla="*/ 978 h 2867"/>
              <a:gd name="T42" fmla="*/ 704 w 2867"/>
              <a:gd name="T43" fmla="*/ 978 h 2867"/>
              <a:gd name="T44" fmla="*/ 704 w 2867"/>
              <a:gd name="T45" fmla="*/ 978 h 2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67" h="2867">
                <a:moveTo>
                  <a:pt x="1433" y="0"/>
                </a:moveTo>
                <a:cubicBezTo>
                  <a:pt x="643" y="0"/>
                  <a:pt x="0" y="643"/>
                  <a:pt x="0" y="1433"/>
                </a:cubicBezTo>
                <a:cubicBezTo>
                  <a:pt x="0" y="2224"/>
                  <a:pt x="643" y="2867"/>
                  <a:pt x="1433" y="2867"/>
                </a:cubicBezTo>
                <a:cubicBezTo>
                  <a:pt x="2224" y="2867"/>
                  <a:pt x="2867" y="2224"/>
                  <a:pt x="2867" y="1433"/>
                </a:cubicBezTo>
                <a:cubicBezTo>
                  <a:pt x="2867" y="643"/>
                  <a:pt x="2224" y="0"/>
                  <a:pt x="1433" y="0"/>
                </a:cubicBezTo>
                <a:close/>
                <a:moveTo>
                  <a:pt x="1433" y="2662"/>
                </a:moveTo>
                <a:cubicBezTo>
                  <a:pt x="756" y="2662"/>
                  <a:pt x="205" y="2111"/>
                  <a:pt x="205" y="1433"/>
                </a:cubicBezTo>
                <a:cubicBezTo>
                  <a:pt x="205" y="756"/>
                  <a:pt x="756" y="205"/>
                  <a:pt x="1433" y="205"/>
                </a:cubicBezTo>
                <a:cubicBezTo>
                  <a:pt x="2111" y="205"/>
                  <a:pt x="2662" y="756"/>
                  <a:pt x="2662" y="1433"/>
                </a:cubicBezTo>
                <a:cubicBezTo>
                  <a:pt x="2662" y="2111"/>
                  <a:pt x="2111" y="2662"/>
                  <a:pt x="1433" y="2662"/>
                </a:cubicBezTo>
                <a:close/>
                <a:moveTo>
                  <a:pt x="2336" y="2066"/>
                </a:moveTo>
                <a:cubicBezTo>
                  <a:pt x="523" y="2066"/>
                  <a:pt x="523" y="2066"/>
                  <a:pt x="523" y="2066"/>
                </a:cubicBezTo>
                <a:cubicBezTo>
                  <a:pt x="976" y="1432"/>
                  <a:pt x="976" y="1432"/>
                  <a:pt x="976" y="1432"/>
                </a:cubicBezTo>
                <a:cubicBezTo>
                  <a:pt x="1255" y="1810"/>
                  <a:pt x="1255" y="1810"/>
                  <a:pt x="1255" y="1810"/>
                </a:cubicBezTo>
                <a:cubicBezTo>
                  <a:pt x="1792" y="1069"/>
                  <a:pt x="1792" y="1069"/>
                  <a:pt x="1792" y="1069"/>
                </a:cubicBezTo>
                <a:lnTo>
                  <a:pt x="2336" y="2066"/>
                </a:lnTo>
                <a:close/>
                <a:moveTo>
                  <a:pt x="704" y="978"/>
                </a:moveTo>
                <a:cubicBezTo>
                  <a:pt x="704" y="878"/>
                  <a:pt x="786" y="797"/>
                  <a:pt x="886" y="797"/>
                </a:cubicBezTo>
                <a:cubicBezTo>
                  <a:pt x="986" y="797"/>
                  <a:pt x="1067" y="878"/>
                  <a:pt x="1067" y="978"/>
                </a:cubicBezTo>
                <a:cubicBezTo>
                  <a:pt x="1067" y="1079"/>
                  <a:pt x="986" y="1160"/>
                  <a:pt x="886" y="1160"/>
                </a:cubicBezTo>
                <a:cubicBezTo>
                  <a:pt x="786" y="1160"/>
                  <a:pt x="704" y="1079"/>
                  <a:pt x="704" y="978"/>
                </a:cubicBezTo>
                <a:close/>
                <a:moveTo>
                  <a:pt x="704" y="978"/>
                </a:moveTo>
                <a:cubicBezTo>
                  <a:pt x="704" y="978"/>
                  <a:pt x="704" y="978"/>
                  <a:pt x="704" y="978"/>
                </a:cubicBezTo>
              </a:path>
            </a:pathLst>
          </a:custGeom>
          <a:solidFill>
            <a:schemeClr val="bg1"/>
          </a:solidFill>
          <a:ln>
            <a:noFill/>
          </a:ln>
        </p:spPr>
        <p:txBody>
          <a:bodyPr vert="horz" wrap="square" lIns="91440" tIns="45720" rIns="91440" bIns="45720" numCol="1" anchor="t" anchorCtr="0" compatLnSpc="1"/>
          <a:lstStyle/>
          <a:p>
            <a:endParaRPr lang="zh-CN" altLang="en-US">
              <a:solidFill>
                <a:srgbClr val="000000"/>
              </a:solidFill>
            </a:endParaRPr>
          </a:p>
        </p:txBody>
      </p:sp>
      <p:sp>
        <p:nvSpPr>
          <p:cNvPr id="6"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Tree>
  </p:cSld>
  <p:clrMapOvr>
    <a:masterClrMapping/>
  </p:clrMapOvr>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10#思考题">
    <p:spTree>
      <p:nvGrpSpPr>
        <p:cNvPr id="1" name=""/>
        <p:cNvGrpSpPr/>
        <p:nvPr/>
      </p:nvGrpSpPr>
      <p:grpSpPr>
        <a:xfrm>
          <a:off x="0" y="0"/>
          <a:ext cx="0" cy="0"/>
          <a:chOff x="0" y="0"/>
          <a:chExt cx="0" cy="0"/>
        </a:xfrm>
      </p:grpSpPr>
      <p:sp>
        <p:nvSpPr>
          <p:cNvPr id="4" name="文本占位符 6"/>
          <p:cNvSpPr>
            <a:spLocks noGrp="1"/>
          </p:cNvSpPr>
          <p:nvPr>
            <p:ph type="body" sz="quarter" idx="10" hasCustomPrompt="1"/>
          </p:nvPr>
        </p:nvSpPr>
        <p:spPr>
          <a:xfrm>
            <a:off x="912285" y="1233487"/>
            <a:ext cx="10560049" cy="4680000"/>
          </a:xfrm>
        </p:spPr>
        <p:txBody>
          <a:bodyPr/>
          <a:lstStyle>
            <a:lvl1pPr marL="457200" marR="0" indent="-457200" algn="just" defTabSz="802005" rtl="0" eaLnBrk="1" fontAlgn="base" latinLnBrk="0" hangingPunct="1">
              <a:lnSpc>
                <a:spcPct val="140000"/>
              </a:lnSpc>
              <a:spcBef>
                <a:spcPct val="30000"/>
              </a:spcBef>
              <a:spcAft>
                <a:spcPct val="0"/>
              </a:spcAft>
              <a:buClr>
                <a:srgbClr val="808080"/>
              </a:buClr>
              <a:buSzPct val="100000"/>
              <a:buFont typeface="+mj-lt"/>
              <a:buAutoNum type="arabicPeriod"/>
              <a:defRPr sz="2000">
                <a:latin typeface="+mn-ea"/>
                <a:ea typeface="+mn-ea"/>
                <a:cs typeface="Arial" panose="020B0604020202020204" pitchFamily="34" charset="0"/>
              </a:defRPr>
            </a:lvl1pPr>
            <a:lvl2pPr marL="401320" indent="0" algn="just">
              <a:buSzPct val="100000"/>
              <a:buFont typeface="+mj-lt"/>
              <a:buNone/>
              <a:defRPr sz="1800"/>
            </a:lvl2pPr>
            <a:lvl3pPr>
              <a:defRPr/>
            </a:lvl3pPr>
            <a:lvl5pPr>
              <a:buNone/>
              <a:defRPr/>
            </a:lvl5pPr>
          </a:lstStyle>
          <a:p>
            <a:r>
              <a:rPr lang="zh-CN" altLang="en-US" dirty="0"/>
              <a:t>此版式用于思考题</a:t>
            </a:r>
            <a:r>
              <a:rPr lang="en-US" altLang="zh-CN" dirty="0"/>
              <a:t>-201501</a:t>
            </a:r>
            <a:r>
              <a:rPr lang="zh-CN" altLang="en-US" dirty="0"/>
              <a:t>具体格式（序号格式需以模板展示</a:t>
            </a:r>
            <a:r>
              <a:rPr lang="zh-CN" altLang="en-US" dirty="0" smtClean="0"/>
              <a:t>）</a:t>
            </a:r>
            <a:endParaRPr lang="en-US" altLang="zh-CN" dirty="0"/>
          </a:p>
        </p:txBody>
      </p:sp>
      <p:sp>
        <p:nvSpPr>
          <p:cNvPr id="5" name="TextBox 10"/>
          <p:cNvSpPr txBox="1"/>
          <p:nvPr userDrawn="1"/>
        </p:nvSpPr>
        <p:spPr bwMode="auto">
          <a:xfrm>
            <a:off x="1595500" y="408779"/>
            <a:ext cx="1665402" cy="639559"/>
          </a:xfrm>
          <a:prstGeom prst="rect">
            <a:avLst/>
          </a:prstGeom>
          <a:noFill/>
          <a:ln w="9525">
            <a:noFill/>
            <a:miter lim="800000"/>
          </a:ln>
        </p:spPr>
        <p:txBody>
          <a:bodyPr wrap="square" lIns="99980" tIns="49987" rIns="99980" bIns="49987" rtlCol="0">
            <a:spAutoFit/>
          </a:bodyPr>
          <a:lstStyle/>
          <a:p>
            <a:pPr defTabSz="1001395" eaLnBrk="0" hangingPunct="0"/>
            <a:r>
              <a:rPr lang="zh-CN" altLang="en-US" sz="3500" b="1" dirty="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rPr>
              <a:t>思考题</a:t>
            </a:r>
            <a:endParaRPr lang="zh-CN" altLang="en-US" sz="3500" b="1" dirty="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9"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10" name="组合 9"/>
          <p:cNvGrpSpPr/>
          <p:nvPr userDrawn="1"/>
        </p:nvGrpSpPr>
        <p:grpSpPr>
          <a:xfrm>
            <a:off x="479376" y="424270"/>
            <a:ext cx="495619" cy="592462"/>
            <a:chOff x="5554662" y="2422526"/>
            <a:chExt cx="690564" cy="825500"/>
          </a:xfrm>
          <a:solidFill>
            <a:schemeClr val="bg1"/>
          </a:solidFill>
        </p:grpSpPr>
        <p:sp>
          <p:nvSpPr>
            <p:cNvPr id="11" name="Freeform 30"/>
            <p:cNvSpPr/>
            <p:nvPr/>
          </p:nvSpPr>
          <p:spPr bwMode="auto">
            <a:xfrm>
              <a:off x="5554662" y="2487613"/>
              <a:ext cx="258763" cy="760413"/>
            </a:xfrm>
            <a:custGeom>
              <a:avLst/>
              <a:gdLst>
                <a:gd name="T0" fmla="*/ 233 w 245"/>
                <a:gd name="T1" fmla="*/ 722 h 722"/>
                <a:gd name="T2" fmla="*/ 245 w 245"/>
                <a:gd name="T3" fmla="*/ 710 h 722"/>
                <a:gd name="T4" fmla="*/ 245 w 245"/>
                <a:gd name="T5" fmla="*/ 614 h 722"/>
                <a:gd name="T6" fmla="*/ 187 w 245"/>
                <a:gd name="T7" fmla="*/ 559 h 722"/>
                <a:gd name="T8" fmla="*/ 93 w 245"/>
                <a:gd name="T9" fmla="*/ 499 h 722"/>
                <a:gd name="T10" fmla="*/ 93 w 245"/>
                <a:gd name="T11" fmla="*/ 401 h 722"/>
                <a:gd name="T12" fmla="*/ 82 w 245"/>
                <a:gd name="T13" fmla="*/ 398 h 722"/>
                <a:gd name="T14" fmla="*/ 38 w 245"/>
                <a:gd name="T15" fmla="*/ 381 h 722"/>
                <a:gd name="T16" fmla="*/ 102 w 245"/>
                <a:gd name="T17" fmla="*/ 255 h 722"/>
                <a:gd name="T18" fmla="*/ 106 w 245"/>
                <a:gd name="T19" fmla="*/ 250 h 722"/>
                <a:gd name="T20" fmla="*/ 105 w 245"/>
                <a:gd name="T21" fmla="*/ 244 h 722"/>
                <a:gd name="T22" fmla="*/ 218 w 245"/>
                <a:gd name="T23" fmla="*/ 31 h 722"/>
                <a:gd name="T24" fmla="*/ 225 w 245"/>
                <a:gd name="T25" fmla="*/ 15 h 722"/>
                <a:gd name="T26" fmla="*/ 222 w 245"/>
                <a:gd name="T27" fmla="*/ 9 h 722"/>
                <a:gd name="T28" fmla="*/ 207 w 245"/>
                <a:gd name="T29" fmla="*/ 3 h 722"/>
                <a:gd name="T30" fmla="*/ 86 w 245"/>
                <a:gd name="T31" fmla="*/ 148 h 722"/>
                <a:gd name="T32" fmla="*/ 75 w 245"/>
                <a:gd name="T33" fmla="*/ 240 h 722"/>
                <a:gd name="T34" fmla="*/ 8 w 245"/>
                <a:gd name="T35" fmla="*/ 390 h 722"/>
                <a:gd name="T36" fmla="*/ 8 w 245"/>
                <a:gd name="T37" fmla="*/ 391 h 722"/>
                <a:gd name="T38" fmla="*/ 8 w 245"/>
                <a:gd name="T39" fmla="*/ 393 h 722"/>
                <a:gd name="T40" fmla="*/ 63 w 245"/>
                <a:gd name="T41" fmla="*/ 424 h 722"/>
                <a:gd name="T42" fmla="*/ 63 w 245"/>
                <a:gd name="T43" fmla="*/ 500 h 722"/>
                <a:gd name="T44" fmla="*/ 179 w 245"/>
                <a:gd name="T45" fmla="*/ 588 h 722"/>
                <a:gd name="T46" fmla="*/ 215 w 245"/>
                <a:gd name="T47" fmla="*/ 612 h 722"/>
                <a:gd name="T48" fmla="*/ 215 w 245"/>
                <a:gd name="T49" fmla="*/ 614 h 722"/>
                <a:gd name="T50" fmla="*/ 215 w 245"/>
                <a:gd name="T51" fmla="*/ 710 h 722"/>
                <a:gd name="T52" fmla="*/ 227 w 245"/>
                <a:gd name="T53" fmla="*/ 722 h 722"/>
                <a:gd name="T54" fmla="*/ 233 w 245"/>
                <a:gd name="T55" fmla="*/ 722 h 7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5" h="722">
                  <a:moveTo>
                    <a:pt x="233" y="722"/>
                  </a:moveTo>
                  <a:cubicBezTo>
                    <a:pt x="240" y="722"/>
                    <a:pt x="245" y="717"/>
                    <a:pt x="245" y="710"/>
                  </a:cubicBezTo>
                  <a:cubicBezTo>
                    <a:pt x="245" y="614"/>
                    <a:pt x="245" y="614"/>
                    <a:pt x="245" y="614"/>
                  </a:cubicBezTo>
                  <a:cubicBezTo>
                    <a:pt x="245" y="605"/>
                    <a:pt x="242" y="574"/>
                    <a:pt x="187" y="559"/>
                  </a:cubicBezTo>
                  <a:cubicBezTo>
                    <a:pt x="128" y="543"/>
                    <a:pt x="94" y="522"/>
                    <a:pt x="93" y="499"/>
                  </a:cubicBezTo>
                  <a:cubicBezTo>
                    <a:pt x="93" y="401"/>
                    <a:pt x="93" y="401"/>
                    <a:pt x="93" y="401"/>
                  </a:cubicBezTo>
                  <a:cubicBezTo>
                    <a:pt x="82" y="398"/>
                    <a:pt x="82" y="398"/>
                    <a:pt x="82" y="398"/>
                  </a:cubicBezTo>
                  <a:cubicBezTo>
                    <a:pt x="64" y="393"/>
                    <a:pt x="45" y="385"/>
                    <a:pt x="38" y="381"/>
                  </a:cubicBezTo>
                  <a:cubicBezTo>
                    <a:pt x="38" y="369"/>
                    <a:pt x="44" y="325"/>
                    <a:pt x="102" y="255"/>
                  </a:cubicBezTo>
                  <a:cubicBezTo>
                    <a:pt x="106" y="250"/>
                    <a:pt x="106" y="250"/>
                    <a:pt x="106" y="250"/>
                  </a:cubicBezTo>
                  <a:cubicBezTo>
                    <a:pt x="105" y="244"/>
                    <a:pt x="105" y="244"/>
                    <a:pt x="105" y="244"/>
                  </a:cubicBezTo>
                  <a:cubicBezTo>
                    <a:pt x="105" y="237"/>
                    <a:pt x="92" y="92"/>
                    <a:pt x="218" y="31"/>
                  </a:cubicBezTo>
                  <a:cubicBezTo>
                    <a:pt x="224" y="28"/>
                    <a:pt x="227" y="21"/>
                    <a:pt x="225" y="15"/>
                  </a:cubicBezTo>
                  <a:cubicBezTo>
                    <a:pt x="222" y="9"/>
                    <a:pt x="222" y="9"/>
                    <a:pt x="222" y="9"/>
                  </a:cubicBezTo>
                  <a:cubicBezTo>
                    <a:pt x="220" y="3"/>
                    <a:pt x="213" y="0"/>
                    <a:pt x="207" y="3"/>
                  </a:cubicBezTo>
                  <a:cubicBezTo>
                    <a:pt x="147" y="31"/>
                    <a:pt x="105" y="81"/>
                    <a:pt x="86" y="148"/>
                  </a:cubicBezTo>
                  <a:cubicBezTo>
                    <a:pt x="74" y="189"/>
                    <a:pt x="74" y="226"/>
                    <a:pt x="75" y="240"/>
                  </a:cubicBezTo>
                  <a:cubicBezTo>
                    <a:pt x="0" y="333"/>
                    <a:pt x="7" y="385"/>
                    <a:pt x="8" y="390"/>
                  </a:cubicBezTo>
                  <a:cubicBezTo>
                    <a:pt x="8" y="391"/>
                    <a:pt x="8" y="391"/>
                    <a:pt x="8" y="391"/>
                  </a:cubicBezTo>
                  <a:cubicBezTo>
                    <a:pt x="8" y="393"/>
                    <a:pt x="8" y="393"/>
                    <a:pt x="8" y="393"/>
                  </a:cubicBezTo>
                  <a:cubicBezTo>
                    <a:pt x="10" y="397"/>
                    <a:pt x="14" y="409"/>
                    <a:pt x="63" y="424"/>
                  </a:cubicBezTo>
                  <a:cubicBezTo>
                    <a:pt x="63" y="500"/>
                    <a:pt x="63" y="500"/>
                    <a:pt x="63" y="500"/>
                  </a:cubicBezTo>
                  <a:cubicBezTo>
                    <a:pt x="65" y="539"/>
                    <a:pt x="104" y="569"/>
                    <a:pt x="179" y="588"/>
                  </a:cubicBezTo>
                  <a:cubicBezTo>
                    <a:pt x="213" y="597"/>
                    <a:pt x="215" y="611"/>
                    <a:pt x="215" y="612"/>
                  </a:cubicBezTo>
                  <a:cubicBezTo>
                    <a:pt x="215" y="614"/>
                    <a:pt x="215" y="614"/>
                    <a:pt x="215" y="614"/>
                  </a:cubicBezTo>
                  <a:cubicBezTo>
                    <a:pt x="215" y="710"/>
                    <a:pt x="215" y="710"/>
                    <a:pt x="215" y="710"/>
                  </a:cubicBezTo>
                  <a:cubicBezTo>
                    <a:pt x="215" y="717"/>
                    <a:pt x="220" y="722"/>
                    <a:pt x="227" y="722"/>
                  </a:cubicBezTo>
                  <a:lnTo>
                    <a:pt x="233" y="72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2" name="Freeform 31"/>
            <p:cNvSpPr/>
            <p:nvPr/>
          </p:nvSpPr>
          <p:spPr bwMode="auto">
            <a:xfrm>
              <a:off x="6029325" y="2752726"/>
              <a:ext cx="169863" cy="495300"/>
            </a:xfrm>
            <a:custGeom>
              <a:avLst/>
              <a:gdLst>
                <a:gd name="T0" fmla="*/ 21 w 162"/>
                <a:gd name="T1" fmla="*/ 470 h 470"/>
                <a:gd name="T2" fmla="*/ 33 w 162"/>
                <a:gd name="T3" fmla="*/ 458 h 470"/>
                <a:gd name="T4" fmla="*/ 33 w 162"/>
                <a:gd name="T5" fmla="*/ 361 h 470"/>
                <a:gd name="T6" fmla="*/ 108 w 162"/>
                <a:gd name="T7" fmla="*/ 168 h 470"/>
                <a:gd name="T8" fmla="*/ 162 w 162"/>
                <a:gd name="T9" fmla="*/ 13 h 470"/>
                <a:gd name="T10" fmla="*/ 151 w 162"/>
                <a:gd name="T11" fmla="*/ 1 h 470"/>
                <a:gd name="T12" fmla="*/ 144 w 162"/>
                <a:gd name="T13" fmla="*/ 0 h 470"/>
                <a:gd name="T14" fmla="*/ 131 w 162"/>
                <a:gd name="T15" fmla="*/ 12 h 470"/>
                <a:gd name="T16" fmla="*/ 84 w 162"/>
                <a:gd name="T17" fmla="*/ 149 h 470"/>
                <a:gd name="T18" fmla="*/ 3 w 162"/>
                <a:gd name="T19" fmla="*/ 362 h 470"/>
                <a:gd name="T20" fmla="*/ 3 w 162"/>
                <a:gd name="T21" fmla="*/ 458 h 470"/>
                <a:gd name="T22" fmla="*/ 15 w 162"/>
                <a:gd name="T23" fmla="*/ 470 h 470"/>
                <a:gd name="T24" fmla="*/ 21 w 162"/>
                <a:gd name="T25" fmla="*/ 470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2" h="470">
                  <a:moveTo>
                    <a:pt x="21" y="470"/>
                  </a:moveTo>
                  <a:cubicBezTo>
                    <a:pt x="28" y="470"/>
                    <a:pt x="33" y="465"/>
                    <a:pt x="33" y="458"/>
                  </a:cubicBezTo>
                  <a:cubicBezTo>
                    <a:pt x="33" y="361"/>
                    <a:pt x="33" y="361"/>
                    <a:pt x="33" y="361"/>
                  </a:cubicBezTo>
                  <a:cubicBezTo>
                    <a:pt x="33" y="360"/>
                    <a:pt x="29" y="262"/>
                    <a:pt x="108" y="168"/>
                  </a:cubicBezTo>
                  <a:cubicBezTo>
                    <a:pt x="137" y="133"/>
                    <a:pt x="157" y="75"/>
                    <a:pt x="162" y="13"/>
                  </a:cubicBezTo>
                  <a:cubicBezTo>
                    <a:pt x="162" y="7"/>
                    <a:pt x="157" y="1"/>
                    <a:pt x="151" y="1"/>
                  </a:cubicBezTo>
                  <a:cubicBezTo>
                    <a:pt x="144" y="0"/>
                    <a:pt x="144" y="0"/>
                    <a:pt x="144" y="0"/>
                  </a:cubicBezTo>
                  <a:cubicBezTo>
                    <a:pt x="138" y="0"/>
                    <a:pt x="132" y="5"/>
                    <a:pt x="131" y="12"/>
                  </a:cubicBezTo>
                  <a:cubicBezTo>
                    <a:pt x="127" y="67"/>
                    <a:pt x="110" y="119"/>
                    <a:pt x="84" y="149"/>
                  </a:cubicBezTo>
                  <a:cubicBezTo>
                    <a:pt x="0" y="249"/>
                    <a:pt x="3" y="353"/>
                    <a:pt x="3" y="362"/>
                  </a:cubicBezTo>
                  <a:cubicBezTo>
                    <a:pt x="3" y="458"/>
                    <a:pt x="3" y="458"/>
                    <a:pt x="3" y="458"/>
                  </a:cubicBezTo>
                  <a:cubicBezTo>
                    <a:pt x="3" y="465"/>
                    <a:pt x="8" y="470"/>
                    <a:pt x="15" y="470"/>
                  </a:cubicBezTo>
                  <a:lnTo>
                    <a:pt x="21" y="47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3" name="Freeform 32"/>
            <p:cNvSpPr/>
            <p:nvPr/>
          </p:nvSpPr>
          <p:spPr bwMode="auto">
            <a:xfrm>
              <a:off x="5851525" y="2489201"/>
              <a:ext cx="325437" cy="406401"/>
            </a:xfrm>
            <a:custGeom>
              <a:avLst/>
              <a:gdLst>
                <a:gd name="T0" fmla="*/ 155 w 309"/>
                <a:gd name="T1" fmla="*/ 386 h 386"/>
                <a:gd name="T2" fmla="*/ 189 w 309"/>
                <a:gd name="T3" fmla="*/ 363 h 386"/>
                <a:gd name="T4" fmla="*/ 208 w 309"/>
                <a:gd name="T5" fmla="*/ 363 h 386"/>
                <a:gd name="T6" fmla="*/ 232 w 309"/>
                <a:gd name="T7" fmla="*/ 353 h 386"/>
                <a:gd name="T8" fmla="*/ 242 w 309"/>
                <a:gd name="T9" fmla="*/ 329 h 386"/>
                <a:gd name="T10" fmla="*/ 242 w 309"/>
                <a:gd name="T11" fmla="*/ 308 h 386"/>
                <a:gd name="T12" fmla="*/ 212 w 309"/>
                <a:gd name="T13" fmla="*/ 308 h 386"/>
                <a:gd name="T14" fmla="*/ 212 w 309"/>
                <a:gd name="T15" fmla="*/ 329 h 386"/>
                <a:gd name="T16" fmla="*/ 210 w 309"/>
                <a:gd name="T17" fmla="*/ 332 h 386"/>
                <a:gd name="T18" fmla="*/ 208 w 309"/>
                <a:gd name="T19" fmla="*/ 333 h 386"/>
                <a:gd name="T20" fmla="*/ 162 w 309"/>
                <a:gd name="T21" fmla="*/ 333 h 386"/>
                <a:gd name="T22" fmla="*/ 162 w 309"/>
                <a:gd name="T23" fmla="*/ 348 h 386"/>
                <a:gd name="T24" fmla="*/ 155 w 309"/>
                <a:gd name="T25" fmla="*/ 356 h 386"/>
                <a:gd name="T26" fmla="*/ 147 w 309"/>
                <a:gd name="T27" fmla="*/ 348 h 386"/>
                <a:gd name="T28" fmla="*/ 147 w 309"/>
                <a:gd name="T29" fmla="*/ 333 h 386"/>
                <a:gd name="T30" fmla="*/ 101 w 309"/>
                <a:gd name="T31" fmla="*/ 333 h 386"/>
                <a:gd name="T32" fmla="*/ 98 w 309"/>
                <a:gd name="T33" fmla="*/ 329 h 386"/>
                <a:gd name="T34" fmla="*/ 98 w 309"/>
                <a:gd name="T35" fmla="*/ 266 h 386"/>
                <a:gd name="T36" fmla="*/ 90 w 309"/>
                <a:gd name="T37" fmla="*/ 262 h 386"/>
                <a:gd name="T38" fmla="*/ 30 w 309"/>
                <a:gd name="T39" fmla="*/ 155 h 386"/>
                <a:gd name="T40" fmla="*/ 155 w 309"/>
                <a:gd name="T41" fmla="*/ 31 h 386"/>
                <a:gd name="T42" fmla="*/ 279 w 309"/>
                <a:gd name="T43" fmla="*/ 155 h 386"/>
                <a:gd name="T44" fmla="*/ 222 w 309"/>
                <a:gd name="T45" fmla="*/ 260 h 386"/>
                <a:gd name="T46" fmla="*/ 174 w 309"/>
                <a:gd name="T47" fmla="*/ 259 h 386"/>
                <a:gd name="T48" fmla="*/ 170 w 309"/>
                <a:gd name="T49" fmla="*/ 255 h 386"/>
                <a:gd name="T50" fmla="*/ 170 w 309"/>
                <a:gd name="T51" fmla="*/ 188 h 386"/>
                <a:gd name="T52" fmla="*/ 139 w 309"/>
                <a:gd name="T53" fmla="*/ 188 h 386"/>
                <a:gd name="T54" fmla="*/ 139 w 309"/>
                <a:gd name="T55" fmla="*/ 255 h 386"/>
                <a:gd name="T56" fmla="*/ 174 w 309"/>
                <a:gd name="T57" fmla="*/ 290 h 386"/>
                <a:gd name="T58" fmla="*/ 231 w 309"/>
                <a:gd name="T59" fmla="*/ 290 h 386"/>
                <a:gd name="T60" fmla="*/ 235 w 309"/>
                <a:gd name="T61" fmla="*/ 288 h 386"/>
                <a:gd name="T62" fmla="*/ 309 w 309"/>
                <a:gd name="T63" fmla="*/ 155 h 386"/>
                <a:gd name="T64" fmla="*/ 155 w 309"/>
                <a:gd name="T65" fmla="*/ 0 h 386"/>
                <a:gd name="T66" fmla="*/ 0 w 309"/>
                <a:gd name="T67" fmla="*/ 155 h 386"/>
                <a:gd name="T68" fmla="*/ 67 w 309"/>
                <a:gd name="T69" fmla="*/ 283 h 386"/>
                <a:gd name="T70" fmla="*/ 67 w 309"/>
                <a:gd name="T71" fmla="*/ 329 h 386"/>
                <a:gd name="T72" fmla="*/ 101 w 309"/>
                <a:gd name="T73" fmla="*/ 363 h 386"/>
                <a:gd name="T74" fmla="*/ 120 w 309"/>
                <a:gd name="T75" fmla="*/ 363 h 386"/>
                <a:gd name="T76" fmla="*/ 155 w 309"/>
                <a:gd name="T77" fmla="*/ 386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09" h="386">
                  <a:moveTo>
                    <a:pt x="155" y="386"/>
                  </a:moveTo>
                  <a:cubicBezTo>
                    <a:pt x="170" y="386"/>
                    <a:pt x="184" y="377"/>
                    <a:pt x="189" y="363"/>
                  </a:cubicBezTo>
                  <a:cubicBezTo>
                    <a:pt x="208" y="363"/>
                    <a:pt x="208" y="363"/>
                    <a:pt x="208" y="363"/>
                  </a:cubicBezTo>
                  <a:cubicBezTo>
                    <a:pt x="217" y="363"/>
                    <a:pt x="226" y="360"/>
                    <a:pt x="232" y="353"/>
                  </a:cubicBezTo>
                  <a:cubicBezTo>
                    <a:pt x="238" y="347"/>
                    <a:pt x="242" y="338"/>
                    <a:pt x="242" y="329"/>
                  </a:cubicBezTo>
                  <a:cubicBezTo>
                    <a:pt x="242" y="308"/>
                    <a:pt x="242" y="308"/>
                    <a:pt x="242" y="308"/>
                  </a:cubicBezTo>
                  <a:cubicBezTo>
                    <a:pt x="212" y="308"/>
                    <a:pt x="212" y="308"/>
                    <a:pt x="212" y="308"/>
                  </a:cubicBezTo>
                  <a:cubicBezTo>
                    <a:pt x="212" y="329"/>
                    <a:pt x="212" y="329"/>
                    <a:pt x="212" y="329"/>
                  </a:cubicBezTo>
                  <a:cubicBezTo>
                    <a:pt x="212" y="330"/>
                    <a:pt x="211" y="331"/>
                    <a:pt x="210" y="332"/>
                  </a:cubicBezTo>
                  <a:cubicBezTo>
                    <a:pt x="210" y="332"/>
                    <a:pt x="209" y="333"/>
                    <a:pt x="208" y="333"/>
                  </a:cubicBezTo>
                  <a:cubicBezTo>
                    <a:pt x="162" y="333"/>
                    <a:pt x="162" y="333"/>
                    <a:pt x="162" y="333"/>
                  </a:cubicBezTo>
                  <a:cubicBezTo>
                    <a:pt x="162" y="348"/>
                    <a:pt x="162" y="348"/>
                    <a:pt x="162" y="348"/>
                  </a:cubicBezTo>
                  <a:cubicBezTo>
                    <a:pt x="162" y="352"/>
                    <a:pt x="159" y="356"/>
                    <a:pt x="155" y="356"/>
                  </a:cubicBezTo>
                  <a:cubicBezTo>
                    <a:pt x="150" y="356"/>
                    <a:pt x="147" y="352"/>
                    <a:pt x="147" y="348"/>
                  </a:cubicBezTo>
                  <a:cubicBezTo>
                    <a:pt x="147" y="333"/>
                    <a:pt x="147" y="333"/>
                    <a:pt x="147" y="333"/>
                  </a:cubicBezTo>
                  <a:cubicBezTo>
                    <a:pt x="101" y="333"/>
                    <a:pt x="101" y="333"/>
                    <a:pt x="101" y="333"/>
                  </a:cubicBezTo>
                  <a:cubicBezTo>
                    <a:pt x="99" y="333"/>
                    <a:pt x="98" y="331"/>
                    <a:pt x="98" y="329"/>
                  </a:cubicBezTo>
                  <a:cubicBezTo>
                    <a:pt x="98" y="266"/>
                    <a:pt x="98" y="266"/>
                    <a:pt x="98" y="266"/>
                  </a:cubicBezTo>
                  <a:cubicBezTo>
                    <a:pt x="90" y="262"/>
                    <a:pt x="90" y="262"/>
                    <a:pt x="90" y="262"/>
                  </a:cubicBezTo>
                  <a:cubicBezTo>
                    <a:pt x="53" y="239"/>
                    <a:pt x="30" y="199"/>
                    <a:pt x="30" y="155"/>
                  </a:cubicBezTo>
                  <a:cubicBezTo>
                    <a:pt x="30" y="87"/>
                    <a:pt x="86" y="31"/>
                    <a:pt x="155" y="31"/>
                  </a:cubicBezTo>
                  <a:cubicBezTo>
                    <a:pt x="223" y="31"/>
                    <a:pt x="279" y="87"/>
                    <a:pt x="279" y="155"/>
                  </a:cubicBezTo>
                  <a:cubicBezTo>
                    <a:pt x="279" y="198"/>
                    <a:pt x="258" y="236"/>
                    <a:pt x="222" y="260"/>
                  </a:cubicBezTo>
                  <a:cubicBezTo>
                    <a:pt x="174" y="259"/>
                    <a:pt x="174" y="259"/>
                    <a:pt x="174" y="259"/>
                  </a:cubicBezTo>
                  <a:cubicBezTo>
                    <a:pt x="172" y="259"/>
                    <a:pt x="170" y="258"/>
                    <a:pt x="170" y="255"/>
                  </a:cubicBezTo>
                  <a:cubicBezTo>
                    <a:pt x="170" y="188"/>
                    <a:pt x="170" y="188"/>
                    <a:pt x="170" y="188"/>
                  </a:cubicBezTo>
                  <a:cubicBezTo>
                    <a:pt x="139" y="188"/>
                    <a:pt x="139" y="188"/>
                    <a:pt x="139" y="188"/>
                  </a:cubicBezTo>
                  <a:cubicBezTo>
                    <a:pt x="139" y="255"/>
                    <a:pt x="139" y="255"/>
                    <a:pt x="139" y="255"/>
                  </a:cubicBezTo>
                  <a:cubicBezTo>
                    <a:pt x="139" y="274"/>
                    <a:pt x="155" y="290"/>
                    <a:pt x="174" y="290"/>
                  </a:cubicBezTo>
                  <a:cubicBezTo>
                    <a:pt x="231" y="290"/>
                    <a:pt x="231" y="290"/>
                    <a:pt x="231" y="290"/>
                  </a:cubicBezTo>
                  <a:cubicBezTo>
                    <a:pt x="235" y="288"/>
                    <a:pt x="235" y="288"/>
                    <a:pt x="235" y="288"/>
                  </a:cubicBezTo>
                  <a:cubicBezTo>
                    <a:pt x="281" y="259"/>
                    <a:pt x="309" y="210"/>
                    <a:pt x="309" y="155"/>
                  </a:cubicBezTo>
                  <a:cubicBezTo>
                    <a:pt x="309" y="70"/>
                    <a:pt x="240" y="0"/>
                    <a:pt x="155" y="0"/>
                  </a:cubicBezTo>
                  <a:cubicBezTo>
                    <a:pt x="69" y="0"/>
                    <a:pt x="0" y="70"/>
                    <a:pt x="0" y="155"/>
                  </a:cubicBezTo>
                  <a:cubicBezTo>
                    <a:pt x="0" y="207"/>
                    <a:pt x="25" y="254"/>
                    <a:pt x="67" y="283"/>
                  </a:cubicBezTo>
                  <a:cubicBezTo>
                    <a:pt x="67" y="329"/>
                    <a:pt x="67" y="329"/>
                    <a:pt x="67" y="329"/>
                  </a:cubicBezTo>
                  <a:cubicBezTo>
                    <a:pt x="67" y="348"/>
                    <a:pt x="83" y="363"/>
                    <a:pt x="101" y="363"/>
                  </a:cubicBezTo>
                  <a:cubicBezTo>
                    <a:pt x="120" y="363"/>
                    <a:pt x="120" y="363"/>
                    <a:pt x="120" y="363"/>
                  </a:cubicBezTo>
                  <a:cubicBezTo>
                    <a:pt x="126" y="377"/>
                    <a:pt x="139" y="386"/>
                    <a:pt x="155" y="38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4" name="Freeform 33"/>
            <p:cNvSpPr>
              <a:spLocks noEditPoints="1"/>
            </p:cNvSpPr>
            <p:nvPr/>
          </p:nvSpPr>
          <p:spPr bwMode="auto">
            <a:xfrm>
              <a:off x="5956300" y="2597151"/>
              <a:ext cx="114300" cy="114300"/>
            </a:xfrm>
            <a:custGeom>
              <a:avLst/>
              <a:gdLst>
                <a:gd name="T0" fmla="*/ 55 w 109"/>
                <a:gd name="T1" fmla="*/ 108 h 108"/>
                <a:gd name="T2" fmla="*/ 109 w 109"/>
                <a:gd name="T3" fmla="*/ 54 h 108"/>
                <a:gd name="T4" fmla="*/ 55 w 109"/>
                <a:gd name="T5" fmla="*/ 0 h 108"/>
                <a:gd name="T6" fmla="*/ 0 w 109"/>
                <a:gd name="T7" fmla="*/ 54 h 108"/>
                <a:gd name="T8" fmla="*/ 55 w 109"/>
                <a:gd name="T9" fmla="*/ 108 h 108"/>
                <a:gd name="T10" fmla="*/ 55 w 109"/>
                <a:gd name="T11" fmla="*/ 30 h 108"/>
                <a:gd name="T12" fmla="*/ 78 w 109"/>
                <a:gd name="T13" fmla="*/ 54 h 108"/>
                <a:gd name="T14" fmla="*/ 55 w 109"/>
                <a:gd name="T15" fmla="*/ 78 h 108"/>
                <a:gd name="T16" fmla="*/ 31 w 109"/>
                <a:gd name="T17" fmla="*/ 54 h 108"/>
                <a:gd name="T18" fmla="*/ 55 w 109"/>
                <a:gd name="T19" fmla="*/ 3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9" h="108">
                  <a:moveTo>
                    <a:pt x="55" y="108"/>
                  </a:moveTo>
                  <a:cubicBezTo>
                    <a:pt x="84" y="108"/>
                    <a:pt x="109" y="84"/>
                    <a:pt x="109" y="54"/>
                  </a:cubicBezTo>
                  <a:cubicBezTo>
                    <a:pt x="109" y="24"/>
                    <a:pt x="84" y="0"/>
                    <a:pt x="55" y="0"/>
                  </a:cubicBezTo>
                  <a:cubicBezTo>
                    <a:pt x="25" y="0"/>
                    <a:pt x="0" y="24"/>
                    <a:pt x="0" y="54"/>
                  </a:cubicBezTo>
                  <a:cubicBezTo>
                    <a:pt x="0" y="84"/>
                    <a:pt x="25" y="108"/>
                    <a:pt x="55" y="108"/>
                  </a:cubicBezTo>
                  <a:close/>
                  <a:moveTo>
                    <a:pt x="55" y="30"/>
                  </a:moveTo>
                  <a:cubicBezTo>
                    <a:pt x="68" y="30"/>
                    <a:pt x="78" y="41"/>
                    <a:pt x="78" y="54"/>
                  </a:cubicBezTo>
                  <a:cubicBezTo>
                    <a:pt x="78" y="67"/>
                    <a:pt x="68" y="78"/>
                    <a:pt x="55" y="78"/>
                  </a:cubicBezTo>
                  <a:cubicBezTo>
                    <a:pt x="41" y="78"/>
                    <a:pt x="31" y="67"/>
                    <a:pt x="31" y="54"/>
                  </a:cubicBezTo>
                  <a:cubicBezTo>
                    <a:pt x="31" y="41"/>
                    <a:pt x="41" y="30"/>
                    <a:pt x="55"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5" name="Rectangle 34"/>
            <p:cNvSpPr>
              <a:spLocks noChangeArrowheads="1"/>
            </p:cNvSpPr>
            <p:nvPr/>
          </p:nvSpPr>
          <p:spPr bwMode="auto">
            <a:xfrm>
              <a:off x="5997575" y="2422526"/>
              <a:ext cx="33338"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6" name="Freeform 35"/>
            <p:cNvSpPr/>
            <p:nvPr/>
          </p:nvSpPr>
          <p:spPr bwMode="auto">
            <a:xfrm>
              <a:off x="6132513" y="2479676"/>
              <a:ext cx="57150" cy="55563"/>
            </a:xfrm>
            <a:custGeom>
              <a:avLst/>
              <a:gdLst>
                <a:gd name="T0" fmla="*/ 14 w 36"/>
                <a:gd name="T1" fmla="*/ 35 h 35"/>
                <a:gd name="T2" fmla="*/ 36 w 36"/>
                <a:gd name="T3" fmla="*/ 14 h 35"/>
                <a:gd name="T4" fmla="*/ 21 w 36"/>
                <a:gd name="T5" fmla="*/ 0 h 35"/>
                <a:gd name="T6" fmla="*/ 0 w 36"/>
                <a:gd name="T7" fmla="*/ 21 h 35"/>
                <a:gd name="T8" fmla="*/ 14 w 36"/>
                <a:gd name="T9" fmla="*/ 35 h 35"/>
              </a:gdLst>
              <a:ahLst/>
              <a:cxnLst>
                <a:cxn ang="0">
                  <a:pos x="T0" y="T1"/>
                </a:cxn>
                <a:cxn ang="0">
                  <a:pos x="T2" y="T3"/>
                </a:cxn>
                <a:cxn ang="0">
                  <a:pos x="T4" y="T5"/>
                </a:cxn>
                <a:cxn ang="0">
                  <a:pos x="T6" y="T7"/>
                </a:cxn>
                <a:cxn ang="0">
                  <a:pos x="T8" y="T9"/>
                </a:cxn>
              </a:cxnLst>
              <a:rect l="0" t="0" r="r" b="b"/>
              <a:pathLst>
                <a:path w="36" h="35">
                  <a:moveTo>
                    <a:pt x="14" y="35"/>
                  </a:moveTo>
                  <a:lnTo>
                    <a:pt x="36" y="14"/>
                  </a:lnTo>
                  <a:lnTo>
                    <a:pt x="21" y="0"/>
                  </a:lnTo>
                  <a:lnTo>
                    <a:pt x="0" y="21"/>
                  </a:lnTo>
                  <a:lnTo>
                    <a:pt x="14"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7" name="Rectangle 36"/>
            <p:cNvSpPr>
              <a:spLocks noChangeArrowheads="1"/>
            </p:cNvSpPr>
            <p:nvPr/>
          </p:nvSpPr>
          <p:spPr bwMode="auto">
            <a:xfrm>
              <a:off x="6196013" y="2638426"/>
              <a:ext cx="49213" cy="317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8" name="Rectangle 37"/>
            <p:cNvSpPr>
              <a:spLocks noChangeArrowheads="1"/>
            </p:cNvSpPr>
            <p:nvPr/>
          </p:nvSpPr>
          <p:spPr bwMode="auto">
            <a:xfrm>
              <a:off x="5783263" y="2638426"/>
              <a:ext cx="47625" cy="317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9" name="Freeform 38"/>
            <p:cNvSpPr/>
            <p:nvPr/>
          </p:nvSpPr>
          <p:spPr bwMode="auto">
            <a:xfrm>
              <a:off x="5840413" y="2479676"/>
              <a:ext cx="55563" cy="55563"/>
            </a:xfrm>
            <a:custGeom>
              <a:avLst/>
              <a:gdLst>
                <a:gd name="T0" fmla="*/ 21 w 35"/>
                <a:gd name="T1" fmla="*/ 35 h 35"/>
                <a:gd name="T2" fmla="*/ 35 w 35"/>
                <a:gd name="T3" fmla="*/ 21 h 35"/>
                <a:gd name="T4" fmla="*/ 14 w 35"/>
                <a:gd name="T5" fmla="*/ 0 h 35"/>
                <a:gd name="T6" fmla="*/ 0 w 35"/>
                <a:gd name="T7" fmla="*/ 14 h 35"/>
                <a:gd name="T8" fmla="*/ 21 w 35"/>
                <a:gd name="T9" fmla="*/ 35 h 35"/>
              </a:gdLst>
              <a:ahLst/>
              <a:cxnLst>
                <a:cxn ang="0">
                  <a:pos x="T0" y="T1"/>
                </a:cxn>
                <a:cxn ang="0">
                  <a:pos x="T2" y="T3"/>
                </a:cxn>
                <a:cxn ang="0">
                  <a:pos x="T4" y="T5"/>
                </a:cxn>
                <a:cxn ang="0">
                  <a:pos x="T6" y="T7"/>
                </a:cxn>
                <a:cxn ang="0">
                  <a:pos x="T8" y="T9"/>
                </a:cxn>
              </a:cxnLst>
              <a:rect l="0" t="0" r="r" b="b"/>
              <a:pathLst>
                <a:path w="35" h="35">
                  <a:moveTo>
                    <a:pt x="21" y="35"/>
                  </a:moveTo>
                  <a:lnTo>
                    <a:pt x="35" y="21"/>
                  </a:lnTo>
                  <a:lnTo>
                    <a:pt x="14" y="0"/>
                  </a:lnTo>
                  <a:lnTo>
                    <a:pt x="0" y="14"/>
                  </a:lnTo>
                  <a:lnTo>
                    <a:pt x="21"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0" name="Freeform 39"/>
            <p:cNvSpPr/>
            <p:nvPr/>
          </p:nvSpPr>
          <p:spPr bwMode="auto">
            <a:xfrm>
              <a:off x="5913438" y="2433638"/>
              <a:ext cx="47625" cy="55563"/>
            </a:xfrm>
            <a:custGeom>
              <a:avLst/>
              <a:gdLst>
                <a:gd name="T0" fmla="*/ 11 w 30"/>
                <a:gd name="T1" fmla="*/ 35 h 35"/>
                <a:gd name="T2" fmla="*/ 30 w 30"/>
                <a:gd name="T3" fmla="*/ 28 h 35"/>
                <a:gd name="T4" fmla="*/ 19 w 30"/>
                <a:gd name="T5" fmla="*/ 0 h 35"/>
                <a:gd name="T6" fmla="*/ 0 w 30"/>
                <a:gd name="T7" fmla="*/ 7 h 35"/>
                <a:gd name="T8" fmla="*/ 11 w 30"/>
                <a:gd name="T9" fmla="*/ 35 h 35"/>
              </a:gdLst>
              <a:ahLst/>
              <a:cxnLst>
                <a:cxn ang="0">
                  <a:pos x="T0" y="T1"/>
                </a:cxn>
                <a:cxn ang="0">
                  <a:pos x="T2" y="T3"/>
                </a:cxn>
                <a:cxn ang="0">
                  <a:pos x="T4" y="T5"/>
                </a:cxn>
                <a:cxn ang="0">
                  <a:pos x="T6" y="T7"/>
                </a:cxn>
                <a:cxn ang="0">
                  <a:pos x="T8" y="T9"/>
                </a:cxn>
              </a:cxnLst>
              <a:rect l="0" t="0" r="r" b="b"/>
              <a:pathLst>
                <a:path w="30" h="35">
                  <a:moveTo>
                    <a:pt x="11" y="35"/>
                  </a:moveTo>
                  <a:lnTo>
                    <a:pt x="30" y="28"/>
                  </a:lnTo>
                  <a:lnTo>
                    <a:pt x="19" y="0"/>
                  </a:lnTo>
                  <a:lnTo>
                    <a:pt x="0" y="7"/>
                  </a:lnTo>
                  <a:lnTo>
                    <a:pt x="11"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1" name="Freeform 40"/>
            <p:cNvSpPr/>
            <p:nvPr/>
          </p:nvSpPr>
          <p:spPr bwMode="auto">
            <a:xfrm>
              <a:off x="6070600" y="2435226"/>
              <a:ext cx="49213" cy="57150"/>
            </a:xfrm>
            <a:custGeom>
              <a:avLst/>
              <a:gdLst>
                <a:gd name="T0" fmla="*/ 19 w 31"/>
                <a:gd name="T1" fmla="*/ 36 h 36"/>
                <a:gd name="T2" fmla="*/ 31 w 31"/>
                <a:gd name="T3" fmla="*/ 8 h 36"/>
                <a:gd name="T4" fmla="*/ 12 w 31"/>
                <a:gd name="T5" fmla="*/ 0 h 36"/>
                <a:gd name="T6" fmla="*/ 0 w 31"/>
                <a:gd name="T7" fmla="*/ 28 h 36"/>
                <a:gd name="T8" fmla="*/ 19 w 31"/>
                <a:gd name="T9" fmla="*/ 36 h 36"/>
              </a:gdLst>
              <a:ahLst/>
              <a:cxnLst>
                <a:cxn ang="0">
                  <a:pos x="T0" y="T1"/>
                </a:cxn>
                <a:cxn ang="0">
                  <a:pos x="T2" y="T3"/>
                </a:cxn>
                <a:cxn ang="0">
                  <a:pos x="T4" y="T5"/>
                </a:cxn>
                <a:cxn ang="0">
                  <a:pos x="T6" y="T7"/>
                </a:cxn>
                <a:cxn ang="0">
                  <a:pos x="T8" y="T9"/>
                </a:cxn>
              </a:cxnLst>
              <a:rect l="0" t="0" r="r" b="b"/>
              <a:pathLst>
                <a:path w="31" h="36">
                  <a:moveTo>
                    <a:pt x="19" y="36"/>
                  </a:moveTo>
                  <a:lnTo>
                    <a:pt x="31" y="8"/>
                  </a:lnTo>
                  <a:lnTo>
                    <a:pt x="12" y="0"/>
                  </a:lnTo>
                  <a:lnTo>
                    <a:pt x="0" y="28"/>
                  </a:lnTo>
                  <a:lnTo>
                    <a:pt x="19" y="3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2" name="Freeform 41"/>
            <p:cNvSpPr/>
            <p:nvPr/>
          </p:nvSpPr>
          <p:spPr bwMode="auto">
            <a:xfrm>
              <a:off x="6176963" y="2554288"/>
              <a:ext cx="57150" cy="47625"/>
            </a:xfrm>
            <a:custGeom>
              <a:avLst/>
              <a:gdLst>
                <a:gd name="T0" fmla="*/ 8 w 36"/>
                <a:gd name="T1" fmla="*/ 30 h 30"/>
                <a:gd name="T2" fmla="*/ 36 w 36"/>
                <a:gd name="T3" fmla="*/ 18 h 30"/>
                <a:gd name="T4" fmla="*/ 29 w 36"/>
                <a:gd name="T5" fmla="*/ 0 h 30"/>
                <a:gd name="T6" fmla="*/ 0 w 36"/>
                <a:gd name="T7" fmla="*/ 11 h 30"/>
                <a:gd name="T8" fmla="*/ 8 w 36"/>
                <a:gd name="T9" fmla="*/ 30 h 30"/>
              </a:gdLst>
              <a:ahLst/>
              <a:cxnLst>
                <a:cxn ang="0">
                  <a:pos x="T0" y="T1"/>
                </a:cxn>
                <a:cxn ang="0">
                  <a:pos x="T2" y="T3"/>
                </a:cxn>
                <a:cxn ang="0">
                  <a:pos x="T4" y="T5"/>
                </a:cxn>
                <a:cxn ang="0">
                  <a:pos x="T6" y="T7"/>
                </a:cxn>
                <a:cxn ang="0">
                  <a:pos x="T8" y="T9"/>
                </a:cxn>
              </a:cxnLst>
              <a:rect l="0" t="0" r="r" b="b"/>
              <a:pathLst>
                <a:path w="36" h="30">
                  <a:moveTo>
                    <a:pt x="8" y="30"/>
                  </a:moveTo>
                  <a:lnTo>
                    <a:pt x="36" y="18"/>
                  </a:lnTo>
                  <a:lnTo>
                    <a:pt x="29" y="0"/>
                  </a:lnTo>
                  <a:lnTo>
                    <a:pt x="0" y="11"/>
                  </a:lnTo>
                  <a:lnTo>
                    <a:pt x="8" y="3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3" name="Freeform 42"/>
            <p:cNvSpPr/>
            <p:nvPr/>
          </p:nvSpPr>
          <p:spPr bwMode="auto">
            <a:xfrm>
              <a:off x="5795963" y="2547938"/>
              <a:ext cx="57150" cy="47625"/>
            </a:xfrm>
            <a:custGeom>
              <a:avLst/>
              <a:gdLst>
                <a:gd name="T0" fmla="*/ 28 w 36"/>
                <a:gd name="T1" fmla="*/ 30 h 30"/>
                <a:gd name="T2" fmla="*/ 36 w 36"/>
                <a:gd name="T3" fmla="*/ 12 h 30"/>
                <a:gd name="T4" fmla="*/ 8 w 36"/>
                <a:gd name="T5" fmla="*/ 0 h 30"/>
                <a:gd name="T6" fmla="*/ 0 w 36"/>
                <a:gd name="T7" fmla="*/ 18 h 30"/>
                <a:gd name="T8" fmla="*/ 28 w 36"/>
                <a:gd name="T9" fmla="*/ 30 h 30"/>
              </a:gdLst>
              <a:ahLst/>
              <a:cxnLst>
                <a:cxn ang="0">
                  <a:pos x="T0" y="T1"/>
                </a:cxn>
                <a:cxn ang="0">
                  <a:pos x="T2" y="T3"/>
                </a:cxn>
                <a:cxn ang="0">
                  <a:pos x="T4" y="T5"/>
                </a:cxn>
                <a:cxn ang="0">
                  <a:pos x="T6" y="T7"/>
                </a:cxn>
                <a:cxn ang="0">
                  <a:pos x="T8" y="T9"/>
                </a:cxn>
              </a:cxnLst>
              <a:rect l="0" t="0" r="r" b="b"/>
              <a:pathLst>
                <a:path w="36" h="30">
                  <a:moveTo>
                    <a:pt x="28" y="30"/>
                  </a:moveTo>
                  <a:lnTo>
                    <a:pt x="36" y="12"/>
                  </a:lnTo>
                  <a:lnTo>
                    <a:pt x="8" y="0"/>
                  </a:lnTo>
                  <a:lnTo>
                    <a:pt x="0" y="18"/>
                  </a:lnTo>
                  <a:lnTo>
                    <a:pt x="28" y="3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25" name="Freeform 6"/>
          <p:cNvSpPr/>
          <p:nvPr userDrawn="1"/>
        </p:nvSpPr>
        <p:spPr bwMode="auto">
          <a:xfrm>
            <a:off x="3213039" y="296368"/>
            <a:ext cx="8978961" cy="864888"/>
          </a:xfrm>
          <a:custGeom>
            <a:avLst/>
            <a:gdLst>
              <a:gd name="T0" fmla="*/ 6409 w 6533"/>
              <a:gd name="T1" fmla="*/ 0 h 617"/>
              <a:gd name="T2" fmla="*/ 0 w 6533"/>
              <a:gd name="T3" fmla="*/ 0 h 617"/>
              <a:gd name="T4" fmla="*/ 126 w 6533"/>
              <a:gd name="T5" fmla="*/ 310 h 617"/>
              <a:gd name="T6" fmla="*/ 0 w 6533"/>
              <a:gd name="T7" fmla="*/ 617 h 617"/>
              <a:gd name="T8" fmla="*/ 6409 w 6533"/>
              <a:gd name="T9" fmla="*/ 617 h 617"/>
              <a:gd name="T10" fmla="*/ 6533 w 6533"/>
              <a:gd name="T11" fmla="*/ 310 h 617"/>
              <a:gd name="T12" fmla="*/ 6409 w 6533"/>
              <a:gd name="T13" fmla="*/ 0 h 617"/>
              <a:gd name="connsiteX0" fmla="*/ 9810 w 9810"/>
              <a:gd name="connsiteY0" fmla="*/ 0 h 10000"/>
              <a:gd name="connsiteX1" fmla="*/ 0 w 9810"/>
              <a:gd name="connsiteY1" fmla="*/ 0 h 10000"/>
              <a:gd name="connsiteX2" fmla="*/ 193 w 9810"/>
              <a:gd name="connsiteY2" fmla="*/ 5024 h 10000"/>
              <a:gd name="connsiteX3" fmla="*/ 0 w 9810"/>
              <a:gd name="connsiteY3" fmla="*/ 10000 h 10000"/>
              <a:gd name="connsiteX4" fmla="*/ 9810 w 9810"/>
              <a:gd name="connsiteY4" fmla="*/ 10000 h 10000"/>
              <a:gd name="connsiteX5" fmla="*/ 7589 w 9810"/>
              <a:gd name="connsiteY5" fmla="*/ 5574 h 10000"/>
              <a:gd name="connsiteX6" fmla="*/ 9810 w 9810"/>
              <a:gd name="connsiteY6" fmla="*/ 0 h 10000"/>
              <a:gd name="connsiteX0-1" fmla="*/ 7021 w 10000"/>
              <a:gd name="connsiteY0-2" fmla="*/ 0 h 10000"/>
              <a:gd name="connsiteX1-3" fmla="*/ 0 w 10000"/>
              <a:gd name="connsiteY1-4" fmla="*/ 0 h 10000"/>
              <a:gd name="connsiteX2-5" fmla="*/ 197 w 10000"/>
              <a:gd name="connsiteY2-6" fmla="*/ 5024 h 10000"/>
              <a:gd name="connsiteX3-7" fmla="*/ 0 w 10000"/>
              <a:gd name="connsiteY3-8" fmla="*/ 10000 h 10000"/>
              <a:gd name="connsiteX4-9" fmla="*/ 10000 w 10000"/>
              <a:gd name="connsiteY4-10" fmla="*/ 10000 h 10000"/>
              <a:gd name="connsiteX5-11" fmla="*/ 7736 w 10000"/>
              <a:gd name="connsiteY5-12" fmla="*/ 5574 h 10000"/>
              <a:gd name="connsiteX6-13" fmla="*/ 7021 w 10000"/>
              <a:gd name="connsiteY6-14" fmla="*/ 0 h 10000"/>
              <a:gd name="connsiteX0-15" fmla="*/ 7021 w 7736"/>
              <a:gd name="connsiteY0-16" fmla="*/ 0 h 10038"/>
              <a:gd name="connsiteX1-17" fmla="*/ 0 w 7736"/>
              <a:gd name="connsiteY1-18" fmla="*/ 0 h 10038"/>
              <a:gd name="connsiteX2-19" fmla="*/ 197 w 7736"/>
              <a:gd name="connsiteY2-20" fmla="*/ 5024 h 10038"/>
              <a:gd name="connsiteX3-21" fmla="*/ 0 w 7736"/>
              <a:gd name="connsiteY3-22" fmla="*/ 10000 h 10038"/>
              <a:gd name="connsiteX4-23" fmla="*/ 7017 w 7736"/>
              <a:gd name="connsiteY4-24" fmla="*/ 10038 h 10038"/>
              <a:gd name="connsiteX5-25" fmla="*/ 7736 w 7736"/>
              <a:gd name="connsiteY5-26" fmla="*/ 5574 h 10038"/>
              <a:gd name="connsiteX6-27" fmla="*/ 7021 w 7736"/>
              <a:gd name="connsiteY6-28" fmla="*/ 0 h 10038"/>
              <a:gd name="connsiteX0-29" fmla="*/ 9076 w 9316"/>
              <a:gd name="connsiteY0-30" fmla="*/ 0 h 10000"/>
              <a:gd name="connsiteX1-31" fmla="*/ 0 w 9316"/>
              <a:gd name="connsiteY1-32" fmla="*/ 0 h 10000"/>
              <a:gd name="connsiteX2-33" fmla="*/ 255 w 9316"/>
              <a:gd name="connsiteY2-34" fmla="*/ 5005 h 10000"/>
              <a:gd name="connsiteX3-35" fmla="*/ 0 w 9316"/>
              <a:gd name="connsiteY3-36" fmla="*/ 9962 h 10000"/>
              <a:gd name="connsiteX4-37" fmla="*/ 9071 w 9316"/>
              <a:gd name="connsiteY4-38" fmla="*/ 10000 h 10000"/>
              <a:gd name="connsiteX5-39" fmla="*/ 9316 w 9316"/>
              <a:gd name="connsiteY5-40" fmla="*/ 5668 h 10000"/>
              <a:gd name="connsiteX6-41" fmla="*/ 9076 w 9316"/>
              <a:gd name="connsiteY6-42" fmla="*/ 0 h 10000"/>
              <a:gd name="connsiteX0-43" fmla="*/ 9742 w 10000"/>
              <a:gd name="connsiteY0-44" fmla="*/ 0 h 10000"/>
              <a:gd name="connsiteX1-45" fmla="*/ 0 w 10000"/>
              <a:gd name="connsiteY1-46" fmla="*/ 0 h 10000"/>
              <a:gd name="connsiteX2-47" fmla="*/ 274 w 10000"/>
              <a:gd name="connsiteY2-48" fmla="*/ 5005 h 10000"/>
              <a:gd name="connsiteX3-49" fmla="*/ 0 w 10000"/>
              <a:gd name="connsiteY3-50" fmla="*/ 9962 h 10000"/>
              <a:gd name="connsiteX4-51" fmla="*/ 9737 w 10000"/>
              <a:gd name="connsiteY4-52" fmla="*/ 10000 h 10000"/>
              <a:gd name="connsiteX5-53" fmla="*/ 10000 w 10000"/>
              <a:gd name="connsiteY5-54" fmla="*/ 5668 h 10000"/>
              <a:gd name="connsiteX6-55" fmla="*/ 9742 w 10000"/>
              <a:gd name="connsiteY6-56" fmla="*/ 0 h 10000"/>
              <a:gd name="connsiteX0-57" fmla="*/ 9742 w 9877"/>
              <a:gd name="connsiteY0-58" fmla="*/ 0 h 10000"/>
              <a:gd name="connsiteX1-59" fmla="*/ 0 w 9877"/>
              <a:gd name="connsiteY1-60" fmla="*/ 0 h 10000"/>
              <a:gd name="connsiteX2-61" fmla="*/ 274 w 9877"/>
              <a:gd name="connsiteY2-62" fmla="*/ 5005 h 10000"/>
              <a:gd name="connsiteX3-63" fmla="*/ 0 w 9877"/>
              <a:gd name="connsiteY3-64" fmla="*/ 9962 h 10000"/>
              <a:gd name="connsiteX4-65" fmla="*/ 9737 w 9877"/>
              <a:gd name="connsiteY4-66" fmla="*/ 10000 h 10000"/>
              <a:gd name="connsiteX5-67" fmla="*/ 9738 w 9877"/>
              <a:gd name="connsiteY5-68" fmla="*/ 5783 h 10000"/>
              <a:gd name="connsiteX6-69" fmla="*/ 9742 w 9877"/>
              <a:gd name="connsiteY6-70" fmla="*/ 0 h 10000"/>
              <a:gd name="connsiteX0-71" fmla="*/ 9863 w 9991"/>
              <a:gd name="connsiteY0-72" fmla="*/ 0 h 10000"/>
              <a:gd name="connsiteX1-73" fmla="*/ 0 w 9991"/>
              <a:gd name="connsiteY1-74" fmla="*/ 0 h 10000"/>
              <a:gd name="connsiteX2-75" fmla="*/ 277 w 9991"/>
              <a:gd name="connsiteY2-76" fmla="*/ 5005 h 10000"/>
              <a:gd name="connsiteX3-77" fmla="*/ 0 w 9991"/>
              <a:gd name="connsiteY3-78" fmla="*/ 9962 h 10000"/>
              <a:gd name="connsiteX4-79" fmla="*/ 9858 w 9991"/>
              <a:gd name="connsiteY4-80" fmla="*/ 10000 h 10000"/>
              <a:gd name="connsiteX5-81" fmla="*/ 9817 w 9991"/>
              <a:gd name="connsiteY5-82" fmla="*/ 5783 h 10000"/>
              <a:gd name="connsiteX6-83" fmla="*/ 9863 w 9991"/>
              <a:gd name="connsiteY6-84" fmla="*/ 0 h 10000"/>
              <a:gd name="connsiteX0-85" fmla="*/ 9872 w 10014"/>
              <a:gd name="connsiteY0-86" fmla="*/ 0 h 10000"/>
              <a:gd name="connsiteX1-87" fmla="*/ 0 w 10014"/>
              <a:gd name="connsiteY1-88" fmla="*/ 0 h 10000"/>
              <a:gd name="connsiteX2-89" fmla="*/ 277 w 10014"/>
              <a:gd name="connsiteY2-90" fmla="*/ 5005 h 10000"/>
              <a:gd name="connsiteX3-91" fmla="*/ 0 w 10014"/>
              <a:gd name="connsiteY3-92" fmla="*/ 9962 h 10000"/>
              <a:gd name="connsiteX4-93" fmla="*/ 9867 w 10014"/>
              <a:gd name="connsiteY4-94" fmla="*/ 10000 h 10000"/>
              <a:gd name="connsiteX5-95" fmla="*/ 9890 w 10014"/>
              <a:gd name="connsiteY5-96" fmla="*/ 5745 h 10000"/>
              <a:gd name="connsiteX6-97" fmla="*/ 9872 w 10014"/>
              <a:gd name="connsiteY6-98" fmla="*/ 0 h 10000"/>
              <a:gd name="connsiteX0-99" fmla="*/ 9872 w 10030"/>
              <a:gd name="connsiteY0-100" fmla="*/ 0 h 10000"/>
              <a:gd name="connsiteX1-101" fmla="*/ 0 w 10030"/>
              <a:gd name="connsiteY1-102" fmla="*/ 0 h 10000"/>
              <a:gd name="connsiteX2-103" fmla="*/ 277 w 10030"/>
              <a:gd name="connsiteY2-104" fmla="*/ 5005 h 10000"/>
              <a:gd name="connsiteX3-105" fmla="*/ 0 w 10030"/>
              <a:gd name="connsiteY3-106" fmla="*/ 9962 h 10000"/>
              <a:gd name="connsiteX4-107" fmla="*/ 9867 w 10030"/>
              <a:gd name="connsiteY4-108" fmla="*/ 10000 h 10000"/>
              <a:gd name="connsiteX5-109" fmla="*/ 9890 w 10030"/>
              <a:gd name="connsiteY5-110" fmla="*/ 5745 h 10000"/>
              <a:gd name="connsiteX6-111" fmla="*/ 9872 w 10030"/>
              <a:gd name="connsiteY6-112" fmla="*/ 0 h 10000"/>
              <a:gd name="connsiteX0-113" fmla="*/ 9872 w 9921"/>
              <a:gd name="connsiteY0-114" fmla="*/ 0 h 10000"/>
              <a:gd name="connsiteX1-115" fmla="*/ 0 w 9921"/>
              <a:gd name="connsiteY1-116" fmla="*/ 0 h 10000"/>
              <a:gd name="connsiteX2-117" fmla="*/ 277 w 9921"/>
              <a:gd name="connsiteY2-118" fmla="*/ 5005 h 10000"/>
              <a:gd name="connsiteX3-119" fmla="*/ 0 w 9921"/>
              <a:gd name="connsiteY3-120" fmla="*/ 9962 h 10000"/>
              <a:gd name="connsiteX4-121" fmla="*/ 9867 w 9921"/>
              <a:gd name="connsiteY4-122" fmla="*/ 10000 h 10000"/>
              <a:gd name="connsiteX5-123" fmla="*/ 9890 w 9921"/>
              <a:gd name="connsiteY5-124" fmla="*/ 5745 h 10000"/>
              <a:gd name="connsiteX6-125" fmla="*/ 9872 w 9921"/>
              <a:gd name="connsiteY6-126" fmla="*/ 0 h 10000"/>
              <a:gd name="connsiteX0-127" fmla="*/ 9951 w 9974"/>
              <a:gd name="connsiteY0-128" fmla="*/ 0 h 10000"/>
              <a:gd name="connsiteX1-129" fmla="*/ 0 w 9974"/>
              <a:gd name="connsiteY1-130" fmla="*/ 0 h 10000"/>
              <a:gd name="connsiteX2-131" fmla="*/ 279 w 9974"/>
              <a:gd name="connsiteY2-132" fmla="*/ 5005 h 10000"/>
              <a:gd name="connsiteX3-133" fmla="*/ 0 w 9974"/>
              <a:gd name="connsiteY3-134" fmla="*/ 9962 h 10000"/>
              <a:gd name="connsiteX4-135" fmla="*/ 9946 w 9974"/>
              <a:gd name="connsiteY4-136" fmla="*/ 10000 h 10000"/>
              <a:gd name="connsiteX5-137" fmla="*/ 9969 w 9974"/>
              <a:gd name="connsiteY5-138" fmla="*/ 5745 h 10000"/>
              <a:gd name="connsiteX6-139" fmla="*/ 9951 w 9974"/>
              <a:gd name="connsiteY6-140" fmla="*/ 0 h 10000"/>
              <a:gd name="connsiteX0-141" fmla="*/ 9977 w 10001"/>
              <a:gd name="connsiteY0-142" fmla="*/ 0 h 10000"/>
              <a:gd name="connsiteX1-143" fmla="*/ 0 w 10001"/>
              <a:gd name="connsiteY1-144" fmla="*/ 0 h 10000"/>
              <a:gd name="connsiteX2-145" fmla="*/ 280 w 10001"/>
              <a:gd name="connsiteY2-146" fmla="*/ 5005 h 10000"/>
              <a:gd name="connsiteX3-147" fmla="*/ 0 w 10001"/>
              <a:gd name="connsiteY3-148" fmla="*/ 9962 h 10000"/>
              <a:gd name="connsiteX4-149" fmla="*/ 9972 w 10001"/>
              <a:gd name="connsiteY4-150" fmla="*/ 10000 h 10000"/>
              <a:gd name="connsiteX5-151" fmla="*/ 9995 w 10001"/>
              <a:gd name="connsiteY5-152" fmla="*/ 5745 h 10000"/>
              <a:gd name="connsiteX6-153" fmla="*/ 9977 w 10001"/>
              <a:gd name="connsiteY6-154" fmla="*/ 0 h 10000"/>
              <a:gd name="connsiteX0-155" fmla="*/ 9977 w 10001"/>
              <a:gd name="connsiteY0-156" fmla="*/ 0 h 10000"/>
              <a:gd name="connsiteX1-157" fmla="*/ 0 w 10001"/>
              <a:gd name="connsiteY1-158" fmla="*/ 0 h 10000"/>
              <a:gd name="connsiteX2-159" fmla="*/ 280 w 10001"/>
              <a:gd name="connsiteY2-160" fmla="*/ 5005 h 10000"/>
              <a:gd name="connsiteX3-161" fmla="*/ 0 w 10001"/>
              <a:gd name="connsiteY3-162" fmla="*/ 9962 h 10000"/>
              <a:gd name="connsiteX4-163" fmla="*/ 9972 w 10001"/>
              <a:gd name="connsiteY4-164" fmla="*/ 10000 h 10000"/>
              <a:gd name="connsiteX5-165" fmla="*/ 9995 w 10001"/>
              <a:gd name="connsiteY5-166" fmla="*/ 5745 h 10000"/>
              <a:gd name="connsiteX6-167" fmla="*/ 9977 w 10001"/>
              <a:gd name="connsiteY6-168" fmla="*/ 0 h 10000"/>
              <a:gd name="connsiteX0-169" fmla="*/ 9977 w 10001"/>
              <a:gd name="connsiteY0-170" fmla="*/ 0 h 10000"/>
              <a:gd name="connsiteX1-171" fmla="*/ 0 w 10001"/>
              <a:gd name="connsiteY1-172" fmla="*/ 0 h 10000"/>
              <a:gd name="connsiteX2-173" fmla="*/ 280 w 10001"/>
              <a:gd name="connsiteY2-174" fmla="*/ 5005 h 10000"/>
              <a:gd name="connsiteX3-175" fmla="*/ 0 w 10001"/>
              <a:gd name="connsiteY3-176" fmla="*/ 9962 h 10000"/>
              <a:gd name="connsiteX4-177" fmla="*/ 9972 w 10001"/>
              <a:gd name="connsiteY4-178" fmla="*/ 10000 h 10000"/>
              <a:gd name="connsiteX5-179" fmla="*/ 9995 w 10001"/>
              <a:gd name="connsiteY5-180" fmla="*/ 5745 h 10000"/>
              <a:gd name="connsiteX6-181" fmla="*/ 9977 w 10001"/>
              <a:gd name="connsiteY6-182" fmla="*/ 0 h 10000"/>
              <a:gd name="connsiteX0-183" fmla="*/ 9977 w 9995"/>
              <a:gd name="connsiteY0-184" fmla="*/ 0 h 10000"/>
              <a:gd name="connsiteX1-185" fmla="*/ 0 w 9995"/>
              <a:gd name="connsiteY1-186" fmla="*/ 0 h 10000"/>
              <a:gd name="connsiteX2-187" fmla="*/ 280 w 9995"/>
              <a:gd name="connsiteY2-188" fmla="*/ 5005 h 10000"/>
              <a:gd name="connsiteX3-189" fmla="*/ 0 w 9995"/>
              <a:gd name="connsiteY3-190" fmla="*/ 9962 h 10000"/>
              <a:gd name="connsiteX4-191" fmla="*/ 9972 w 9995"/>
              <a:gd name="connsiteY4-192" fmla="*/ 10000 h 10000"/>
              <a:gd name="connsiteX5-193" fmla="*/ 9995 w 9995"/>
              <a:gd name="connsiteY5-194" fmla="*/ 5745 h 10000"/>
              <a:gd name="connsiteX6-195" fmla="*/ 9977 w 9995"/>
              <a:gd name="connsiteY6-196" fmla="*/ 0 h 10000"/>
              <a:gd name="connsiteX0-197" fmla="*/ 9999 w 10000"/>
              <a:gd name="connsiteY0-198" fmla="*/ 0 h 10000"/>
              <a:gd name="connsiteX1-199" fmla="*/ 0 w 10000"/>
              <a:gd name="connsiteY1-200" fmla="*/ 0 h 10000"/>
              <a:gd name="connsiteX2-201" fmla="*/ 280 w 10000"/>
              <a:gd name="connsiteY2-202" fmla="*/ 5005 h 10000"/>
              <a:gd name="connsiteX3-203" fmla="*/ 0 w 10000"/>
              <a:gd name="connsiteY3-204" fmla="*/ 9962 h 10000"/>
              <a:gd name="connsiteX4-205" fmla="*/ 9977 w 10000"/>
              <a:gd name="connsiteY4-206" fmla="*/ 10000 h 10000"/>
              <a:gd name="connsiteX5-207" fmla="*/ 10000 w 10000"/>
              <a:gd name="connsiteY5-208" fmla="*/ 5745 h 10000"/>
              <a:gd name="connsiteX6-209" fmla="*/ 9999 w 10000"/>
              <a:gd name="connsiteY6-210" fmla="*/ 0 h 10000"/>
              <a:gd name="connsiteX0-211" fmla="*/ 9999 w 10004"/>
              <a:gd name="connsiteY0-212" fmla="*/ 0 h 10000"/>
              <a:gd name="connsiteX1-213" fmla="*/ 0 w 10004"/>
              <a:gd name="connsiteY1-214" fmla="*/ 0 h 10000"/>
              <a:gd name="connsiteX2-215" fmla="*/ 280 w 10004"/>
              <a:gd name="connsiteY2-216" fmla="*/ 5005 h 10000"/>
              <a:gd name="connsiteX3-217" fmla="*/ 0 w 10004"/>
              <a:gd name="connsiteY3-218" fmla="*/ 9962 h 10000"/>
              <a:gd name="connsiteX4-219" fmla="*/ 10000 w 10004"/>
              <a:gd name="connsiteY4-220" fmla="*/ 10000 h 10000"/>
              <a:gd name="connsiteX5-221" fmla="*/ 10000 w 10004"/>
              <a:gd name="connsiteY5-222" fmla="*/ 5745 h 10000"/>
              <a:gd name="connsiteX6-223" fmla="*/ 9999 w 10004"/>
              <a:gd name="connsiteY6-224" fmla="*/ 0 h 10000"/>
              <a:gd name="connsiteX0-225" fmla="*/ 9999 w 10000"/>
              <a:gd name="connsiteY0-226" fmla="*/ 0 h 10000"/>
              <a:gd name="connsiteX1-227" fmla="*/ 0 w 10000"/>
              <a:gd name="connsiteY1-228" fmla="*/ 0 h 10000"/>
              <a:gd name="connsiteX2-229" fmla="*/ 280 w 10000"/>
              <a:gd name="connsiteY2-230" fmla="*/ 5005 h 10000"/>
              <a:gd name="connsiteX3-231" fmla="*/ 0 w 10000"/>
              <a:gd name="connsiteY3-232" fmla="*/ 9962 h 10000"/>
              <a:gd name="connsiteX4-233" fmla="*/ 10000 w 10000"/>
              <a:gd name="connsiteY4-234" fmla="*/ 10000 h 10000"/>
              <a:gd name="connsiteX5-235" fmla="*/ 10000 w 10000"/>
              <a:gd name="connsiteY5-236" fmla="*/ 5745 h 10000"/>
              <a:gd name="connsiteX6-237" fmla="*/ 9999 w 10000"/>
              <a:gd name="connsiteY6-238" fmla="*/ 0 h 10000"/>
              <a:gd name="connsiteX0-239" fmla="*/ 14796 w 14796"/>
              <a:gd name="connsiteY0-240" fmla="*/ 0 h 10000"/>
              <a:gd name="connsiteX1-241" fmla="*/ 0 w 14796"/>
              <a:gd name="connsiteY1-242" fmla="*/ 0 h 10000"/>
              <a:gd name="connsiteX2-243" fmla="*/ 280 w 14796"/>
              <a:gd name="connsiteY2-244" fmla="*/ 5005 h 10000"/>
              <a:gd name="connsiteX3-245" fmla="*/ 0 w 14796"/>
              <a:gd name="connsiteY3-246" fmla="*/ 9962 h 10000"/>
              <a:gd name="connsiteX4-247" fmla="*/ 10000 w 14796"/>
              <a:gd name="connsiteY4-248" fmla="*/ 10000 h 10000"/>
              <a:gd name="connsiteX5-249" fmla="*/ 10000 w 14796"/>
              <a:gd name="connsiteY5-250" fmla="*/ 5745 h 10000"/>
              <a:gd name="connsiteX6-251" fmla="*/ 14796 w 14796"/>
              <a:gd name="connsiteY6-252" fmla="*/ 0 h 10000"/>
              <a:gd name="connsiteX0-253" fmla="*/ 14796 w 14796"/>
              <a:gd name="connsiteY0-254" fmla="*/ 0 h 9968"/>
              <a:gd name="connsiteX1-255" fmla="*/ 0 w 14796"/>
              <a:gd name="connsiteY1-256" fmla="*/ 0 h 9968"/>
              <a:gd name="connsiteX2-257" fmla="*/ 280 w 14796"/>
              <a:gd name="connsiteY2-258" fmla="*/ 5005 h 9968"/>
              <a:gd name="connsiteX3-259" fmla="*/ 0 w 14796"/>
              <a:gd name="connsiteY3-260" fmla="*/ 9962 h 9968"/>
              <a:gd name="connsiteX4-261" fmla="*/ 14788 w 14796"/>
              <a:gd name="connsiteY4-262" fmla="*/ 9968 h 9968"/>
              <a:gd name="connsiteX5-263" fmla="*/ 10000 w 14796"/>
              <a:gd name="connsiteY5-264" fmla="*/ 5745 h 9968"/>
              <a:gd name="connsiteX6-265" fmla="*/ 14796 w 14796"/>
              <a:gd name="connsiteY6-266" fmla="*/ 0 h 9968"/>
              <a:gd name="connsiteX0-267" fmla="*/ 10000 w 10000"/>
              <a:gd name="connsiteY0-268" fmla="*/ 0 h 10000"/>
              <a:gd name="connsiteX1-269" fmla="*/ 0 w 10000"/>
              <a:gd name="connsiteY1-270" fmla="*/ 0 h 10000"/>
              <a:gd name="connsiteX2-271" fmla="*/ 189 w 10000"/>
              <a:gd name="connsiteY2-272" fmla="*/ 5021 h 10000"/>
              <a:gd name="connsiteX3-273" fmla="*/ 0 w 10000"/>
              <a:gd name="connsiteY3-274" fmla="*/ 9994 h 10000"/>
              <a:gd name="connsiteX4-275" fmla="*/ 9995 w 10000"/>
              <a:gd name="connsiteY4-276" fmla="*/ 10000 h 10000"/>
              <a:gd name="connsiteX5-277" fmla="*/ 9998 w 10000"/>
              <a:gd name="connsiteY5-278" fmla="*/ 6152 h 10000"/>
              <a:gd name="connsiteX6-279" fmla="*/ 10000 w 10000"/>
              <a:gd name="connsiteY6-280" fmla="*/ 0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0000" h="10000">
                <a:moveTo>
                  <a:pt x="10000" y="0"/>
                </a:moveTo>
                <a:lnTo>
                  <a:pt x="0" y="0"/>
                </a:lnTo>
                <a:cubicBezTo>
                  <a:pt x="62" y="1674"/>
                  <a:pt x="124" y="3347"/>
                  <a:pt x="189" y="5021"/>
                </a:cubicBezTo>
                <a:cubicBezTo>
                  <a:pt x="124" y="6679"/>
                  <a:pt x="62" y="8336"/>
                  <a:pt x="0" y="9994"/>
                </a:cubicBezTo>
                <a:lnTo>
                  <a:pt x="9995" y="10000"/>
                </a:lnTo>
                <a:cubicBezTo>
                  <a:pt x="9993" y="8184"/>
                  <a:pt x="9998" y="8051"/>
                  <a:pt x="9998" y="6152"/>
                </a:cubicBezTo>
                <a:cubicBezTo>
                  <a:pt x="9996" y="3296"/>
                  <a:pt x="10001" y="2674"/>
                  <a:pt x="10000" y="0"/>
                </a:cubicBez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6" name="Freeform 11"/>
          <p:cNvSpPr/>
          <p:nvPr userDrawn="1"/>
        </p:nvSpPr>
        <p:spPr bwMode="auto">
          <a:xfrm>
            <a:off x="310766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11#本节小结（可选）">
    <p:spTree>
      <p:nvGrpSpPr>
        <p:cNvPr id="1" name=""/>
        <p:cNvGrpSpPr/>
        <p:nvPr/>
      </p:nvGrpSpPr>
      <p:grpSpPr>
        <a:xfrm>
          <a:off x="0" y="0"/>
          <a:ext cx="0" cy="0"/>
          <a:chOff x="0" y="0"/>
          <a:chExt cx="0" cy="0"/>
        </a:xfrm>
      </p:grpSpPr>
      <p:sp>
        <p:nvSpPr>
          <p:cNvPr id="8" name="文本占位符 6"/>
          <p:cNvSpPr>
            <a:spLocks noGrp="1"/>
          </p:cNvSpPr>
          <p:nvPr>
            <p:ph type="body" sz="quarter" idx="10" hasCustomPrompt="1"/>
          </p:nvPr>
        </p:nvSpPr>
        <p:spPr>
          <a:xfrm>
            <a:off x="912285" y="1233487"/>
            <a:ext cx="10560049" cy="4680000"/>
          </a:xfrm>
        </p:spPr>
        <p:txBody>
          <a:bodyPr/>
          <a:lstStyle>
            <a:lvl1pPr algn="just">
              <a:defRPr>
                <a:latin typeface="+mn-ea"/>
                <a:ea typeface="+mn-ea"/>
                <a:cs typeface="Arial" panose="020B0604020202020204" pitchFamily="34" charset="0"/>
              </a:defRPr>
            </a:lvl1pPr>
            <a:lvl5pPr>
              <a:buNone/>
              <a:defRPr/>
            </a:lvl5pPr>
          </a:lstStyle>
          <a:p>
            <a:r>
              <a:rPr lang="zh-CN" altLang="en-US" dirty="0"/>
              <a:t>此版式用于每一节的</a:t>
            </a:r>
            <a:r>
              <a:rPr lang="zh-CN" altLang="en-US" dirty="0" smtClean="0"/>
              <a:t>总结</a:t>
            </a:r>
            <a:endParaRPr lang="zh-CN" altLang="en-US" dirty="0"/>
          </a:p>
        </p:txBody>
      </p:sp>
      <p:sp>
        <p:nvSpPr>
          <p:cNvPr id="5" name="TextBox 10"/>
          <p:cNvSpPr txBox="1"/>
          <p:nvPr userDrawn="1"/>
        </p:nvSpPr>
        <p:spPr bwMode="auto">
          <a:xfrm>
            <a:off x="1595500" y="408779"/>
            <a:ext cx="2016224" cy="639559"/>
          </a:xfrm>
          <a:prstGeom prst="rect">
            <a:avLst/>
          </a:prstGeom>
          <a:noFill/>
          <a:ln w="9525">
            <a:noFill/>
            <a:miter lim="800000"/>
          </a:ln>
        </p:spPr>
        <p:txBody>
          <a:bodyPr wrap="square" lIns="99980" tIns="49987" rIns="99980" bIns="49987" rtlCol="0">
            <a:spAutoFit/>
          </a:bodyPr>
          <a:lstStyle/>
          <a:p>
            <a:pPr defTabSz="1001395" eaLnBrk="0" hangingPunct="0"/>
            <a:r>
              <a:rPr lang="zh-CN" altLang="en-US" sz="3500" b="1" dirty="0" smtClean="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rPr>
              <a:t>本节小结</a:t>
            </a:r>
            <a:endParaRPr lang="zh-CN" altLang="en-US" sz="3500" b="1" dirty="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0"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11" name="组合 10"/>
          <p:cNvGrpSpPr/>
          <p:nvPr userDrawn="1"/>
        </p:nvGrpSpPr>
        <p:grpSpPr>
          <a:xfrm>
            <a:off x="515380" y="490848"/>
            <a:ext cx="470694" cy="475421"/>
            <a:chOff x="5540375" y="2868613"/>
            <a:chExt cx="1106488" cy="1117600"/>
          </a:xfrm>
          <a:solidFill>
            <a:schemeClr val="bg1"/>
          </a:solidFill>
        </p:grpSpPr>
        <p:sp>
          <p:nvSpPr>
            <p:cNvPr id="12" name="Freeform 6"/>
            <p:cNvSpPr/>
            <p:nvPr/>
          </p:nvSpPr>
          <p:spPr bwMode="auto">
            <a:xfrm>
              <a:off x="5970588" y="3251201"/>
              <a:ext cx="676275" cy="517525"/>
            </a:xfrm>
            <a:custGeom>
              <a:avLst/>
              <a:gdLst>
                <a:gd name="T0" fmla="*/ 40 w 180"/>
                <a:gd name="T1" fmla="*/ 42 h 138"/>
                <a:gd name="T2" fmla="*/ 27 w 180"/>
                <a:gd name="T3" fmla="*/ 42 h 138"/>
                <a:gd name="T4" fmla="*/ 3 w 180"/>
                <a:gd name="T5" fmla="*/ 66 h 138"/>
                <a:gd name="T6" fmla="*/ 3 w 180"/>
                <a:gd name="T7" fmla="*/ 79 h 138"/>
                <a:gd name="T8" fmla="*/ 59 w 180"/>
                <a:gd name="T9" fmla="*/ 135 h 138"/>
                <a:gd name="T10" fmla="*/ 72 w 180"/>
                <a:gd name="T11" fmla="*/ 135 h 138"/>
                <a:gd name="T12" fmla="*/ 176 w 180"/>
                <a:gd name="T13" fmla="*/ 31 h 138"/>
                <a:gd name="T14" fmla="*/ 176 w 180"/>
                <a:gd name="T15" fmla="*/ 18 h 138"/>
                <a:gd name="T16" fmla="*/ 162 w 180"/>
                <a:gd name="T17" fmla="*/ 4 h 138"/>
                <a:gd name="T18" fmla="*/ 149 w 180"/>
                <a:gd name="T19" fmla="*/ 3 h 138"/>
                <a:gd name="T20" fmla="*/ 74 w 180"/>
                <a:gd name="T21" fmla="*/ 66 h 138"/>
                <a:gd name="T22" fmla="*/ 60 w 180"/>
                <a:gd name="T23" fmla="*/ 65 h 138"/>
                <a:gd name="T24" fmla="*/ 40 w 180"/>
                <a:gd name="T25" fmla="*/ 4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0" h="138">
                  <a:moveTo>
                    <a:pt x="40" y="42"/>
                  </a:moveTo>
                  <a:cubicBezTo>
                    <a:pt x="36" y="39"/>
                    <a:pt x="30" y="38"/>
                    <a:pt x="27" y="42"/>
                  </a:cubicBezTo>
                  <a:cubicBezTo>
                    <a:pt x="3" y="66"/>
                    <a:pt x="3" y="66"/>
                    <a:pt x="3" y="66"/>
                  </a:cubicBezTo>
                  <a:cubicBezTo>
                    <a:pt x="0" y="69"/>
                    <a:pt x="0" y="75"/>
                    <a:pt x="3" y="79"/>
                  </a:cubicBezTo>
                  <a:cubicBezTo>
                    <a:pt x="59" y="135"/>
                    <a:pt x="59" y="135"/>
                    <a:pt x="59" y="135"/>
                  </a:cubicBezTo>
                  <a:cubicBezTo>
                    <a:pt x="63" y="138"/>
                    <a:pt x="69" y="138"/>
                    <a:pt x="72" y="135"/>
                  </a:cubicBezTo>
                  <a:cubicBezTo>
                    <a:pt x="176" y="31"/>
                    <a:pt x="176" y="31"/>
                    <a:pt x="176" y="31"/>
                  </a:cubicBezTo>
                  <a:cubicBezTo>
                    <a:pt x="179" y="27"/>
                    <a:pt x="180" y="21"/>
                    <a:pt x="176" y="18"/>
                  </a:cubicBezTo>
                  <a:cubicBezTo>
                    <a:pt x="162" y="4"/>
                    <a:pt x="162" y="4"/>
                    <a:pt x="162" y="4"/>
                  </a:cubicBezTo>
                  <a:cubicBezTo>
                    <a:pt x="159" y="0"/>
                    <a:pt x="153" y="0"/>
                    <a:pt x="149" y="3"/>
                  </a:cubicBezTo>
                  <a:cubicBezTo>
                    <a:pt x="74" y="66"/>
                    <a:pt x="74" y="66"/>
                    <a:pt x="74" y="66"/>
                  </a:cubicBezTo>
                  <a:cubicBezTo>
                    <a:pt x="70" y="69"/>
                    <a:pt x="64" y="68"/>
                    <a:pt x="60" y="65"/>
                  </a:cubicBezTo>
                  <a:lnTo>
                    <a:pt x="40" y="4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3" name="Freeform 7"/>
            <p:cNvSpPr/>
            <p:nvPr/>
          </p:nvSpPr>
          <p:spPr bwMode="auto">
            <a:xfrm>
              <a:off x="5540375" y="2868613"/>
              <a:ext cx="941388" cy="1117600"/>
            </a:xfrm>
            <a:custGeom>
              <a:avLst/>
              <a:gdLst>
                <a:gd name="T0" fmla="*/ 233 w 251"/>
                <a:gd name="T1" fmla="*/ 279 h 298"/>
                <a:gd name="T2" fmla="*/ 19 w 251"/>
                <a:gd name="T3" fmla="*/ 279 h 298"/>
                <a:gd name="T4" fmla="*/ 19 w 251"/>
                <a:gd name="T5" fmla="*/ 38 h 298"/>
                <a:gd name="T6" fmla="*/ 44 w 251"/>
                <a:gd name="T7" fmla="*/ 38 h 298"/>
                <a:gd name="T8" fmla="*/ 44 w 251"/>
                <a:gd name="T9" fmla="*/ 47 h 298"/>
                <a:gd name="T10" fmla="*/ 54 w 251"/>
                <a:gd name="T11" fmla="*/ 57 h 298"/>
                <a:gd name="T12" fmla="*/ 56 w 251"/>
                <a:gd name="T13" fmla="*/ 57 h 298"/>
                <a:gd name="T14" fmla="*/ 65 w 251"/>
                <a:gd name="T15" fmla="*/ 47 h 298"/>
                <a:gd name="T16" fmla="*/ 65 w 251"/>
                <a:gd name="T17" fmla="*/ 38 h 298"/>
                <a:gd name="T18" fmla="*/ 92 w 251"/>
                <a:gd name="T19" fmla="*/ 38 h 298"/>
                <a:gd name="T20" fmla="*/ 92 w 251"/>
                <a:gd name="T21" fmla="*/ 47 h 298"/>
                <a:gd name="T22" fmla="*/ 102 w 251"/>
                <a:gd name="T23" fmla="*/ 57 h 298"/>
                <a:gd name="T24" fmla="*/ 104 w 251"/>
                <a:gd name="T25" fmla="*/ 57 h 298"/>
                <a:gd name="T26" fmla="*/ 113 w 251"/>
                <a:gd name="T27" fmla="*/ 47 h 298"/>
                <a:gd name="T28" fmla="*/ 113 w 251"/>
                <a:gd name="T29" fmla="*/ 38 h 298"/>
                <a:gd name="T30" fmla="*/ 140 w 251"/>
                <a:gd name="T31" fmla="*/ 38 h 298"/>
                <a:gd name="T32" fmla="*/ 140 w 251"/>
                <a:gd name="T33" fmla="*/ 47 h 298"/>
                <a:gd name="T34" fmla="*/ 150 w 251"/>
                <a:gd name="T35" fmla="*/ 57 h 298"/>
                <a:gd name="T36" fmla="*/ 152 w 251"/>
                <a:gd name="T37" fmla="*/ 57 h 298"/>
                <a:gd name="T38" fmla="*/ 161 w 251"/>
                <a:gd name="T39" fmla="*/ 47 h 298"/>
                <a:gd name="T40" fmla="*/ 161 w 251"/>
                <a:gd name="T41" fmla="*/ 38 h 298"/>
                <a:gd name="T42" fmla="*/ 189 w 251"/>
                <a:gd name="T43" fmla="*/ 38 h 298"/>
                <a:gd name="T44" fmla="*/ 189 w 251"/>
                <a:gd name="T45" fmla="*/ 47 h 298"/>
                <a:gd name="T46" fmla="*/ 198 w 251"/>
                <a:gd name="T47" fmla="*/ 57 h 298"/>
                <a:gd name="T48" fmla="*/ 200 w 251"/>
                <a:gd name="T49" fmla="*/ 57 h 298"/>
                <a:gd name="T50" fmla="*/ 210 w 251"/>
                <a:gd name="T51" fmla="*/ 47 h 298"/>
                <a:gd name="T52" fmla="*/ 210 w 251"/>
                <a:gd name="T53" fmla="*/ 38 h 298"/>
                <a:gd name="T54" fmla="*/ 215 w 251"/>
                <a:gd name="T55" fmla="*/ 38 h 298"/>
                <a:gd name="T56" fmla="*/ 233 w 251"/>
                <a:gd name="T57" fmla="*/ 55 h 298"/>
                <a:gd name="T58" fmla="*/ 233 w 251"/>
                <a:gd name="T59" fmla="*/ 114 h 298"/>
                <a:gd name="T60" fmla="*/ 251 w 251"/>
                <a:gd name="T61" fmla="*/ 98 h 298"/>
                <a:gd name="T62" fmla="*/ 251 w 251"/>
                <a:gd name="T63" fmla="*/ 47 h 298"/>
                <a:gd name="T64" fmla="*/ 223 w 251"/>
                <a:gd name="T65" fmla="*/ 19 h 298"/>
                <a:gd name="T66" fmla="*/ 210 w 251"/>
                <a:gd name="T67" fmla="*/ 19 h 298"/>
                <a:gd name="T68" fmla="*/ 210 w 251"/>
                <a:gd name="T69" fmla="*/ 10 h 298"/>
                <a:gd name="T70" fmla="*/ 200 w 251"/>
                <a:gd name="T71" fmla="*/ 0 h 298"/>
                <a:gd name="T72" fmla="*/ 198 w 251"/>
                <a:gd name="T73" fmla="*/ 0 h 298"/>
                <a:gd name="T74" fmla="*/ 189 w 251"/>
                <a:gd name="T75" fmla="*/ 10 h 298"/>
                <a:gd name="T76" fmla="*/ 189 w 251"/>
                <a:gd name="T77" fmla="*/ 19 h 298"/>
                <a:gd name="T78" fmla="*/ 161 w 251"/>
                <a:gd name="T79" fmla="*/ 19 h 298"/>
                <a:gd name="T80" fmla="*/ 161 w 251"/>
                <a:gd name="T81" fmla="*/ 10 h 298"/>
                <a:gd name="T82" fmla="*/ 152 w 251"/>
                <a:gd name="T83" fmla="*/ 0 h 298"/>
                <a:gd name="T84" fmla="*/ 150 w 251"/>
                <a:gd name="T85" fmla="*/ 0 h 298"/>
                <a:gd name="T86" fmla="*/ 140 w 251"/>
                <a:gd name="T87" fmla="*/ 10 h 298"/>
                <a:gd name="T88" fmla="*/ 140 w 251"/>
                <a:gd name="T89" fmla="*/ 19 h 298"/>
                <a:gd name="T90" fmla="*/ 113 w 251"/>
                <a:gd name="T91" fmla="*/ 19 h 298"/>
                <a:gd name="T92" fmla="*/ 113 w 251"/>
                <a:gd name="T93" fmla="*/ 10 h 298"/>
                <a:gd name="T94" fmla="*/ 104 w 251"/>
                <a:gd name="T95" fmla="*/ 0 h 298"/>
                <a:gd name="T96" fmla="*/ 102 w 251"/>
                <a:gd name="T97" fmla="*/ 0 h 298"/>
                <a:gd name="T98" fmla="*/ 92 w 251"/>
                <a:gd name="T99" fmla="*/ 10 h 298"/>
                <a:gd name="T100" fmla="*/ 92 w 251"/>
                <a:gd name="T101" fmla="*/ 19 h 298"/>
                <a:gd name="T102" fmla="*/ 65 w 251"/>
                <a:gd name="T103" fmla="*/ 19 h 298"/>
                <a:gd name="T104" fmla="*/ 65 w 251"/>
                <a:gd name="T105" fmla="*/ 10 h 298"/>
                <a:gd name="T106" fmla="*/ 56 w 251"/>
                <a:gd name="T107" fmla="*/ 0 h 298"/>
                <a:gd name="T108" fmla="*/ 54 w 251"/>
                <a:gd name="T109" fmla="*/ 0 h 298"/>
                <a:gd name="T110" fmla="*/ 44 w 251"/>
                <a:gd name="T111" fmla="*/ 10 h 298"/>
                <a:gd name="T112" fmla="*/ 44 w 251"/>
                <a:gd name="T113" fmla="*/ 19 h 298"/>
                <a:gd name="T114" fmla="*/ 0 w 251"/>
                <a:gd name="T115" fmla="*/ 19 h 298"/>
                <a:gd name="T116" fmla="*/ 0 w 251"/>
                <a:gd name="T117" fmla="*/ 298 h 298"/>
                <a:gd name="T118" fmla="*/ 251 w 251"/>
                <a:gd name="T119" fmla="*/ 298 h 298"/>
                <a:gd name="T120" fmla="*/ 251 w 251"/>
                <a:gd name="T121" fmla="*/ 199 h 298"/>
                <a:gd name="T122" fmla="*/ 233 w 251"/>
                <a:gd name="T123" fmla="*/ 218 h 298"/>
                <a:gd name="T124" fmla="*/ 233 w 251"/>
                <a:gd name="T125" fmla="*/ 279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51" h="298">
                  <a:moveTo>
                    <a:pt x="233" y="279"/>
                  </a:moveTo>
                  <a:cubicBezTo>
                    <a:pt x="19" y="279"/>
                    <a:pt x="19" y="279"/>
                    <a:pt x="19" y="279"/>
                  </a:cubicBezTo>
                  <a:cubicBezTo>
                    <a:pt x="19" y="38"/>
                    <a:pt x="19" y="38"/>
                    <a:pt x="19" y="38"/>
                  </a:cubicBezTo>
                  <a:cubicBezTo>
                    <a:pt x="44" y="38"/>
                    <a:pt x="44" y="38"/>
                    <a:pt x="44" y="38"/>
                  </a:cubicBezTo>
                  <a:cubicBezTo>
                    <a:pt x="44" y="47"/>
                    <a:pt x="44" y="47"/>
                    <a:pt x="44" y="47"/>
                  </a:cubicBezTo>
                  <a:cubicBezTo>
                    <a:pt x="44" y="52"/>
                    <a:pt x="48" y="57"/>
                    <a:pt x="54" y="57"/>
                  </a:cubicBezTo>
                  <a:cubicBezTo>
                    <a:pt x="56" y="57"/>
                    <a:pt x="56" y="57"/>
                    <a:pt x="56" y="57"/>
                  </a:cubicBezTo>
                  <a:cubicBezTo>
                    <a:pt x="61" y="57"/>
                    <a:pt x="65" y="52"/>
                    <a:pt x="65" y="47"/>
                  </a:cubicBezTo>
                  <a:cubicBezTo>
                    <a:pt x="65" y="38"/>
                    <a:pt x="65" y="38"/>
                    <a:pt x="65" y="38"/>
                  </a:cubicBezTo>
                  <a:cubicBezTo>
                    <a:pt x="92" y="38"/>
                    <a:pt x="92" y="38"/>
                    <a:pt x="92" y="38"/>
                  </a:cubicBezTo>
                  <a:cubicBezTo>
                    <a:pt x="92" y="47"/>
                    <a:pt x="92" y="47"/>
                    <a:pt x="92" y="47"/>
                  </a:cubicBezTo>
                  <a:cubicBezTo>
                    <a:pt x="92" y="52"/>
                    <a:pt x="97" y="57"/>
                    <a:pt x="102" y="57"/>
                  </a:cubicBezTo>
                  <a:cubicBezTo>
                    <a:pt x="104" y="57"/>
                    <a:pt x="104" y="57"/>
                    <a:pt x="104" y="57"/>
                  </a:cubicBezTo>
                  <a:cubicBezTo>
                    <a:pt x="109" y="57"/>
                    <a:pt x="113" y="52"/>
                    <a:pt x="113" y="47"/>
                  </a:cubicBezTo>
                  <a:cubicBezTo>
                    <a:pt x="113" y="38"/>
                    <a:pt x="113" y="38"/>
                    <a:pt x="113" y="38"/>
                  </a:cubicBezTo>
                  <a:cubicBezTo>
                    <a:pt x="140" y="38"/>
                    <a:pt x="140" y="38"/>
                    <a:pt x="140" y="38"/>
                  </a:cubicBezTo>
                  <a:cubicBezTo>
                    <a:pt x="140" y="47"/>
                    <a:pt x="140" y="47"/>
                    <a:pt x="140" y="47"/>
                  </a:cubicBezTo>
                  <a:cubicBezTo>
                    <a:pt x="140" y="52"/>
                    <a:pt x="145" y="57"/>
                    <a:pt x="150" y="57"/>
                  </a:cubicBezTo>
                  <a:cubicBezTo>
                    <a:pt x="152" y="57"/>
                    <a:pt x="152" y="57"/>
                    <a:pt x="152" y="57"/>
                  </a:cubicBezTo>
                  <a:cubicBezTo>
                    <a:pt x="157" y="57"/>
                    <a:pt x="161" y="52"/>
                    <a:pt x="161" y="47"/>
                  </a:cubicBezTo>
                  <a:cubicBezTo>
                    <a:pt x="161" y="38"/>
                    <a:pt x="161" y="38"/>
                    <a:pt x="161" y="38"/>
                  </a:cubicBezTo>
                  <a:cubicBezTo>
                    <a:pt x="189" y="38"/>
                    <a:pt x="189" y="38"/>
                    <a:pt x="189" y="38"/>
                  </a:cubicBezTo>
                  <a:cubicBezTo>
                    <a:pt x="189" y="47"/>
                    <a:pt x="189" y="47"/>
                    <a:pt x="189" y="47"/>
                  </a:cubicBezTo>
                  <a:cubicBezTo>
                    <a:pt x="189" y="52"/>
                    <a:pt x="193" y="57"/>
                    <a:pt x="198" y="57"/>
                  </a:cubicBezTo>
                  <a:cubicBezTo>
                    <a:pt x="200" y="57"/>
                    <a:pt x="200" y="57"/>
                    <a:pt x="200" y="57"/>
                  </a:cubicBezTo>
                  <a:cubicBezTo>
                    <a:pt x="205" y="57"/>
                    <a:pt x="210" y="52"/>
                    <a:pt x="210" y="47"/>
                  </a:cubicBezTo>
                  <a:cubicBezTo>
                    <a:pt x="210" y="38"/>
                    <a:pt x="210" y="38"/>
                    <a:pt x="210" y="38"/>
                  </a:cubicBezTo>
                  <a:cubicBezTo>
                    <a:pt x="215" y="38"/>
                    <a:pt x="215" y="38"/>
                    <a:pt x="215" y="38"/>
                  </a:cubicBezTo>
                  <a:cubicBezTo>
                    <a:pt x="233" y="55"/>
                    <a:pt x="233" y="55"/>
                    <a:pt x="233" y="55"/>
                  </a:cubicBezTo>
                  <a:cubicBezTo>
                    <a:pt x="233" y="114"/>
                    <a:pt x="233" y="114"/>
                    <a:pt x="233" y="114"/>
                  </a:cubicBezTo>
                  <a:cubicBezTo>
                    <a:pt x="251" y="98"/>
                    <a:pt x="251" y="98"/>
                    <a:pt x="251" y="98"/>
                  </a:cubicBezTo>
                  <a:cubicBezTo>
                    <a:pt x="251" y="47"/>
                    <a:pt x="251" y="47"/>
                    <a:pt x="251" y="47"/>
                  </a:cubicBezTo>
                  <a:cubicBezTo>
                    <a:pt x="223" y="19"/>
                    <a:pt x="223" y="19"/>
                    <a:pt x="223" y="19"/>
                  </a:cubicBezTo>
                  <a:cubicBezTo>
                    <a:pt x="210" y="19"/>
                    <a:pt x="210" y="19"/>
                    <a:pt x="210" y="19"/>
                  </a:cubicBezTo>
                  <a:cubicBezTo>
                    <a:pt x="210" y="10"/>
                    <a:pt x="210" y="10"/>
                    <a:pt x="210" y="10"/>
                  </a:cubicBezTo>
                  <a:cubicBezTo>
                    <a:pt x="210" y="4"/>
                    <a:pt x="205" y="0"/>
                    <a:pt x="200" y="0"/>
                  </a:cubicBezTo>
                  <a:cubicBezTo>
                    <a:pt x="198" y="0"/>
                    <a:pt x="198" y="0"/>
                    <a:pt x="198" y="0"/>
                  </a:cubicBezTo>
                  <a:cubicBezTo>
                    <a:pt x="193" y="0"/>
                    <a:pt x="189" y="4"/>
                    <a:pt x="189" y="10"/>
                  </a:cubicBezTo>
                  <a:cubicBezTo>
                    <a:pt x="189" y="19"/>
                    <a:pt x="189" y="19"/>
                    <a:pt x="189" y="19"/>
                  </a:cubicBezTo>
                  <a:cubicBezTo>
                    <a:pt x="161" y="19"/>
                    <a:pt x="161" y="19"/>
                    <a:pt x="161" y="19"/>
                  </a:cubicBezTo>
                  <a:cubicBezTo>
                    <a:pt x="161" y="10"/>
                    <a:pt x="161" y="10"/>
                    <a:pt x="161" y="10"/>
                  </a:cubicBezTo>
                  <a:cubicBezTo>
                    <a:pt x="161" y="4"/>
                    <a:pt x="157" y="0"/>
                    <a:pt x="152" y="0"/>
                  </a:cubicBezTo>
                  <a:cubicBezTo>
                    <a:pt x="150" y="0"/>
                    <a:pt x="150" y="0"/>
                    <a:pt x="150" y="0"/>
                  </a:cubicBezTo>
                  <a:cubicBezTo>
                    <a:pt x="145" y="0"/>
                    <a:pt x="140" y="4"/>
                    <a:pt x="140" y="10"/>
                  </a:cubicBezTo>
                  <a:cubicBezTo>
                    <a:pt x="140" y="19"/>
                    <a:pt x="140" y="19"/>
                    <a:pt x="140" y="19"/>
                  </a:cubicBezTo>
                  <a:cubicBezTo>
                    <a:pt x="113" y="19"/>
                    <a:pt x="113" y="19"/>
                    <a:pt x="113" y="19"/>
                  </a:cubicBezTo>
                  <a:cubicBezTo>
                    <a:pt x="113" y="10"/>
                    <a:pt x="113" y="10"/>
                    <a:pt x="113" y="10"/>
                  </a:cubicBezTo>
                  <a:cubicBezTo>
                    <a:pt x="113" y="4"/>
                    <a:pt x="109" y="0"/>
                    <a:pt x="104" y="0"/>
                  </a:cubicBezTo>
                  <a:cubicBezTo>
                    <a:pt x="102" y="0"/>
                    <a:pt x="102" y="0"/>
                    <a:pt x="102" y="0"/>
                  </a:cubicBezTo>
                  <a:cubicBezTo>
                    <a:pt x="97" y="0"/>
                    <a:pt x="92" y="4"/>
                    <a:pt x="92" y="10"/>
                  </a:cubicBezTo>
                  <a:cubicBezTo>
                    <a:pt x="92" y="19"/>
                    <a:pt x="92" y="19"/>
                    <a:pt x="92" y="19"/>
                  </a:cubicBezTo>
                  <a:cubicBezTo>
                    <a:pt x="65" y="19"/>
                    <a:pt x="65" y="19"/>
                    <a:pt x="65" y="19"/>
                  </a:cubicBezTo>
                  <a:cubicBezTo>
                    <a:pt x="65" y="10"/>
                    <a:pt x="65" y="10"/>
                    <a:pt x="65" y="10"/>
                  </a:cubicBezTo>
                  <a:cubicBezTo>
                    <a:pt x="65" y="4"/>
                    <a:pt x="61" y="0"/>
                    <a:pt x="56" y="0"/>
                  </a:cubicBezTo>
                  <a:cubicBezTo>
                    <a:pt x="54" y="0"/>
                    <a:pt x="54" y="0"/>
                    <a:pt x="54" y="0"/>
                  </a:cubicBezTo>
                  <a:cubicBezTo>
                    <a:pt x="48" y="0"/>
                    <a:pt x="44" y="4"/>
                    <a:pt x="44" y="10"/>
                  </a:cubicBezTo>
                  <a:cubicBezTo>
                    <a:pt x="44" y="19"/>
                    <a:pt x="44" y="19"/>
                    <a:pt x="44" y="19"/>
                  </a:cubicBezTo>
                  <a:cubicBezTo>
                    <a:pt x="0" y="19"/>
                    <a:pt x="0" y="19"/>
                    <a:pt x="0" y="19"/>
                  </a:cubicBezTo>
                  <a:cubicBezTo>
                    <a:pt x="0" y="298"/>
                    <a:pt x="0" y="298"/>
                    <a:pt x="0" y="298"/>
                  </a:cubicBezTo>
                  <a:cubicBezTo>
                    <a:pt x="251" y="298"/>
                    <a:pt x="251" y="298"/>
                    <a:pt x="251" y="298"/>
                  </a:cubicBezTo>
                  <a:cubicBezTo>
                    <a:pt x="251" y="199"/>
                    <a:pt x="251" y="199"/>
                    <a:pt x="251" y="199"/>
                  </a:cubicBezTo>
                  <a:cubicBezTo>
                    <a:pt x="233" y="218"/>
                    <a:pt x="233" y="218"/>
                    <a:pt x="233" y="218"/>
                  </a:cubicBezTo>
                  <a:lnTo>
                    <a:pt x="233" y="27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目录">
    <p:spTree>
      <p:nvGrpSpPr>
        <p:cNvPr id="1" name=""/>
        <p:cNvGrpSpPr/>
        <p:nvPr/>
      </p:nvGrpSpPr>
      <p:grpSpPr>
        <a:xfrm>
          <a:off x="0" y="0"/>
          <a:ext cx="0" cy="0"/>
          <a:chOff x="0" y="0"/>
          <a:chExt cx="0" cy="0"/>
        </a:xfrm>
      </p:grpSpPr>
      <p:sp>
        <p:nvSpPr>
          <p:cNvPr id="8" name="文本占位符 6"/>
          <p:cNvSpPr>
            <a:spLocks noGrp="1"/>
          </p:cNvSpPr>
          <p:nvPr>
            <p:ph type="body" sz="quarter" idx="10" hasCustomPrompt="1"/>
          </p:nvPr>
        </p:nvSpPr>
        <p:spPr>
          <a:xfrm>
            <a:off x="912283" y="1233487"/>
            <a:ext cx="10558800" cy="4680000"/>
          </a:xfrm>
        </p:spPr>
        <p:txBody>
          <a:bodyPr/>
          <a:lstStyle>
            <a:lvl1pPr marL="457200" marR="0" indent="-457200" algn="just" defTabSz="802005" rtl="0" eaLnBrk="1" fontAlgn="base" latinLnBrk="0" hangingPunct="1">
              <a:lnSpc>
                <a:spcPct val="140000"/>
              </a:lnSpc>
              <a:spcBef>
                <a:spcPct val="30000"/>
              </a:spcBef>
              <a:spcAft>
                <a:spcPct val="0"/>
              </a:spcAft>
              <a:buClr>
                <a:schemeClr val="tx1"/>
              </a:buClr>
              <a:buSzPct val="100000"/>
              <a:buFont typeface="+mj-lt"/>
              <a:buAutoNum type="arabicPeriod"/>
              <a:defRPr>
                <a:latin typeface="+mn-ea"/>
                <a:ea typeface="+mn-ea"/>
                <a:cs typeface="Arial" panose="020B0604020202020204" pitchFamily="34" charset="0"/>
              </a:defRPr>
            </a:lvl1pPr>
            <a:lvl2pPr>
              <a:buFont typeface="Wingdings" panose="05000000000000000000" pitchFamily="2" charset="2"/>
              <a:buChar char="p"/>
              <a:defRPr/>
            </a:lvl2pPr>
            <a:lvl3pPr>
              <a:defRPr/>
            </a:lvl3pPr>
            <a:lvl5pPr>
              <a:buNone/>
              <a:defRPr/>
            </a:lvl5pPr>
          </a:lstStyle>
          <a:p>
            <a:pPr marL="457200" indent="-457200">
              <a:buSzPct val="100000"/>
              <a:buFont typeface="+mj-lt"/>
              <a:buAutoNum type="arabicPeriod"/>
            </a:pPr>
            <a:r>
              <a:rPr lang="zh-CN" altLang="en-US" dirty="0"/>
              <a:t>一级目录一</a:t>
            </a:r>
            <a:endParaRPr lang="en-US" altLang="zh-CN" dirty="0"/>
          </a:p>
          <a:p>
            <a:pPr marL="457200" indent="-457200">
              <a:buSzPct val="100000"/>
              <a:buFont typeface="+mj-lt"/>
              <a:buAutoNum type="arabicPeriod"/>
            </a:pPr>
            <a:r>
              <a:rPr lang="zh-CN" altLang="en-US" dirty="0"/>
              <a:t>一级目录二</a:t>
            </a:r>
            <a:endParaRPr lang="en-US" altLang="zh-CN" dirty="0"/>
          </a:p>
          <a:p>
            <a:pPr marL="457200" indent="-457200">
              <a:buSzPct val="100000"/>
              <a:buFont typeface="+mj-lt"/>
              <a:buAutoNum type="arabicPeriod"/>
            </a:pPr>
            <a:r>
              <a:rPr lang="zh-CN" altLang="en-US" dirty="0"/>
              <a:t>一级目录三</a:t>
            </a:r>
            <a:endParaRPr lang="en-US" altLang="zh-CN" dirty="0"/>
          </a:p>
          <a:p>
            <a:pPr marL="457200" indent="-457200">
              <a:buSzPct val="100000"/>
              <a:buFont typeface="+mj-lt"/>
              <a:buAutoNum type="arabicPeriod"/>
            </a:pPr>
            <a:r>
              <a:rPr lang="zh-CN" altLang="en-US" dirty="0"/>
              <a:t>一级目录四</a:t>
            </a:r>
            <a:endParaRPr lang="en-US" altLang="zh-CN" dirty="0"/>
          </a:p>
          <a:p>
            <a:endParaRPr lang="zh-CN" altLang="en-US" dirty="0"/>
          </a:p>
        </p:txBody>
      </p:sp>
      <p:sp>
        <p:nvSpPr>
          <p:cNvPr id="6" name="TextBox 10"/>
          <p:cNvSpPr txBox="1"/>
          <p:nvPr userDrawn="1"/>
        </p:nvSpPr>
        <p:spPr bwMode="auto">
          <a:xfrm>
            <a:off x="1595500" y="408779"/>
            <a:ext cx="1665402" cy="639559"/>
          </a:xfrm>
          <a:prstGeom prst="rect">
            <a:avLst/>
          </a:prstGeom>
          <a:noFill/>
          <a:ln w="9525">
            <a:noFill/>
            <a:miter lim="800000"/>
          </a:ln>
        </p:spPr>
        <p:txBody>
          <a:bodyPr wrap="square" lIns="99980" tIns="49987" rIns="99980" bIns="49987" rtlCol="0">
            <a:spAutoFit/>
          </a:bodyPr>
          <a:lstStyle/>
          <a:p>
            <a:pPr defTabSz="1001395" eaLnBrk="0" hangingPunct="0"/>
            <a:r>
              <a:rPr lang="zh-CN" altLang="en-US" sz="3500" b="1" dirty="0" smtClean="0">
                <a:solidFill>
                  <a:schemeClr val="tx1">
                    <a:lumMod val="75000"/>
                    <a:lumOff val="25000"/>
                  </a:schemeClr>
                </a:solidFill>
                <a:latin typeface="+mn-ea"/>
                <a:ea typeface="+mn-ea"/>
                <a:cs typeface="Arial" panose="020B0604020202020204" pitchFamily="34" charset="0"/>
              </a:rPr>
              <a:t>目录</a:t>
            </a:r>
            <a:endParaRPr lang="zh-CN" altLang="en-US" sz="3500" b="1" dirty="0">
              <a:solidFill>
                <a:schemeClr val="tx1">
                  <a:lumMod val="75000"/>
                  <a:lumOff val="25000"/>
                </a:schemeClr>
              </a:solidFill>
              <a:latin typeface="+mn-ea"/>
              <a:ea typeface="+mn-ea"/>
              <a:cs typeface="Arial" panose="020B0604020202020204" pitchFamily="34" charset="0"/>
            </a:endParaRPr>
          </a:p>
        </p:txBody>
      </p:sp>
      <p:sp>
        <p:nvSpPr>
          <p:cNvPr id="7"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latin typeface="+mn-ea"/>
              <a:ea typeface="+mn-ea"/>
            </a:endParaRPr>
          </a:p>
        </p:txBody>
      </p:sp>
      <p:sp>
        <p:nvSpPr>
          <p:cNvPr id="9"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latin typeface="+mn-ea"/>
              <a:ea typeface="+mn-ea"/>
            </a:endParaRPr>
          </a:p>
        </p:txBody>
      </p:sp>
      <p:grpSp>
        <p:nvGrpSpPr>
          <p:cNvPr id="10" name="组合 9"/>
          <p:cNvGrpSpPr/>
          <p:nvPr userDrawn="1"/>
        </p:nvGrpSpPr>
        <p:grpSpPr>
          <a:xfrm>
            <a:off x="587388" y="515379"/>
            <a:ext cx="358335" cy="426359"/>
            <a:chOff x="3295650" y="230188"/>
            <a:chExt cx="936625" cy="1114426"/>
          </a:xfrm>
          <a:solidFill>
            <a:schemeClr val="bg1"/>
          </a:solidFill>
        </p:grpSpPr>
        <p:sp>
          <p:nvSpPr>
            <p:cNvPr id="11" name="Rectangle 16"/>
            <p:cNvSpPr>
              <a:spLocks noChangeArrowheads="1"/>
            </p:cNvSpPr>
            <p:nvPr/>
          </p:nvSpPr>
          <p:spPr bwMode="auto">
            <a:xfrm>
              <a:off x="3959225" y="876301"/>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13" name="Rectangle 17"/>
            <p:cNvSpPr>
              <a:spLocks noChangeArrowheads="1"/>
            </p:cNvSpPr>
            <p:nvPr/>
          </p:nvSpPr>
          <p:spPr bwMode="auto">
            <a:xfrm>
              <a:off x="3959225" y="777876"/>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14" name="Rectangle 18"/>
            <p:cNvSpPr>
              <a:spLocks noChangeArrowheads="1"/>
            </p:cNvSpPr>
            <p:nvPr/>
          </p:nvSpPr>
          <p:spPr bwMode="auto">
            <a:xfrm>
              <a:off x="3959225" y="677863"/>
              <a:ext cx="182563"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15" name="Rectangle 19"/>
            <p:cNvSpPr>
              <a:spLocks noChangeArrowheads="1"/>
            </p:cNvSpPr>
            <p:nvPr/>
          </p:nvSpPr>
          <p:spPr bwMode="auto">
            <a:xfrm>
              <a:off x="3959225" y="582613"/>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16" name="Rectangle 20"/>
            <p:cNvSpPr>
              <a:spLocks noChangeArrowheads="1"/>
            </p:cNvSpPr>
            <p:nvPr/>
          </p:nvSpPr>
          <p:spPr bwMode="auto">
            <a:xfrm>
              <a:off x="3676650" y="1101726"/>
              <a:ext cx="469900"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17" name="Rectangle 21"/>
            <p:cNvSpPr>
              <a:spLocks noChangeArrowheads="1"/>
            </p:cNvSpPr>
            <p:nvPr/>
          </p:nvSpPr>
          <p:spPr bwMode="auto">
            <a:xfrm>
              <a:off x="3676650" y="1198563"/>
              <a:ext cx="469900"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18" name="Freeform 22"/>
            <p:cNvSpPr/>
            <p:nvPr/>
          </p:nvSpPr>
          <p:spPr bwMode="auto">
            <a:xfrm>
              <a:off x="3590925" y="482601"/>
              <a:ext cx="641350" cy="862013"/>
            </a:xfrm>
            <a:custGeom>
              <a:avLst/>
              <a:gdLst>
                <a:gd name="T0" fmla="*/ 229 w 404"/>
                <a:gd name="T1" fmla="*/ 0 h 543"/>
                <a:gd name="T2" fmla="*/ 229 w 404"/>
                <a:gd name="T3" fmla="*/ 30 h 543"/>
                <a:gd name="T4" fmla="*/ 373 w 404"/>
                <a:gd name="T5" fmla="*/ 30 h 543"/>
                <a:gd name="T6" fmla="*/ 373 w 404"/>
                <a:gd name="T7" fmla="*/ 513 h 543"/>
                <a:gd name="T8" fmla="*/ 33 w 404"/>
                <a:gd name="T9" fmla="*/ 513 h 543"/>
                <a:gd name="T10" fmla="*/ 31 w 404"/>
                <a:gd name="T11" fmla="*/ 387 h 543"/>
                <a:gd name="T12" fmla="*/ 0 w 404"/>
                <a:gd name="T13" fmla="*/ 387 h 543"/>
                <a:gd name="T14" fmla="*/ 0 w 404"/>
                <a:gd name="T15" fmla="*/ 543 h 543"/>
                <a:gd name="T16" fmla="*/ 404 w 404"/>
                <a:gd name="T17" fmla="*/ 543 h 543"/>
                <a:gd name="T18" fmla="*/ 404 w 404"/>
                <a:gd name="T19" fmla="*/ 0 h 543"/>
                <a:gd name="T20" fmla="*/ 229 w 404"/>
                <a:gd name="T21" fmla="*/ 0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4" h="543">
                  <a:moveTo>
                    <a:pt x="229" y="0"/>
                  </a:moveTo>
                  <a:lnTo>
                    <a:pt x="229" y="30"/>
                  </a:lnTo>
                  <a:lnTo>
                    <a:pt x="373" y="30"/>
                  </a:lnTo>
                  <a:lnTo>
                    <a:pt x="373" y="513"/>
                  </a:lnTo>
                  <a:lnTo>
                    <a:pt x="33" y="513"/>
                  </a:lnTo>
                  <a:lnTo>
                    <a:pt x="31" y="387"/>
                  </a:lnTo>
                  <a:lnTo>
                    <a:pt x="0" y="387"/>
                  </a:lnTo>
                  <a:lnTo>
                    <a:pt x="0" y="543"/>
                  </a:lnTo>
                  <a:lnTo>
                    <a:pt x="404" y="543"/>
                  </a:lnTo>
                  <a:lnTo>
                    <a:pt x="404" y="0"/>
                  </a:lnTo>
                  <a:lnTo>
                    <a:pt x="229"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19" name="Rectangle 23"/>
            <p:cNvSpPr>
              <a:spLocks noChangeArrowheads="1"/>
            </p:cNvSpPr>
            <p:nvPr/>
          </p:nvSpPr>
          <p:spPr bwMode="auto">
            <a:xfrm>
              <a:off x="3959225" y="989013"/>
              <a:ext cx="182563"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20" name="Freeform 24"/>
            <p:cNvSpPr>
              <a:spLocks noEditPoints="1"/>
            </p:cNvSpPr>
            <p:nvPr/>
          </p:nvSpPr>
          <p:spPr bwMode="auto">
            <a:xfrm>
              <a:off x="3295650" y="230188"/>
              <a:ext cx="639763" cy="852488"/>
            </a:xfrm>
            <a:custGeom>
              <a:avLst/>
              <a:gdLst>
                <a:gd name="T0" fmla="*/ 403 w 403"/>
                <a:gd name="T1" fmla="*/ 0 h 537"/>
                <a:gd name="T2" fmla="*/ 0 w 403"/>
                <a:gd name="T3" fmla="*/ 0 h 537"/>
                <a:gd name="T4" fmla="*/ 0 w 403"/>
                <a:gd name="T5" fmla="*/ 447 h 537"/>
                <a:gd name="T6" fmla="*/ 92 w 403"/>
                <a:gd name="T7" fmla="*/ 537 h 537"/>
                <a:gd name="T8" fmla="*/ 403 w 403"/>
                <a:gd name="T9" fmla="*/ 537 h 537"/>
                <a:gd name="T10" fmla="*/ 403 w 403"/>
                <a:gd name="T11" fmla="*/ 0 h 537"/>
                <a:gd name="T12" fmla="*/ 373 w 403"/>
                <a:gd name="T13" fmla="*/ 508 h 537"/>
                <a:gd name="T14" fmla="*/ 108 w 403"/>
                <a:gd name="T15" fmla="*/ 508 h 537"/>
                <a:gd name="T16" fmla="*/ 108 w 403"/>
                <a:gd name="T17" fmla="*/ 433 h 537"/>
                <a:gd name="T18" fmla="*/ 30 w 403"/>
                <a:gd name="T19" fmla="*/ 433 h 537"/>
                <a:gd name="T20" fmla="*/ 30 w 403"/>
                <a:gd name="T21" fmla="*/ 31 h 537"/>
                <a:gd name="T22" fmla="*/ 373 w 403"/>
                <a:gd name="T23" fmla="*/ 31 h 537"/>
                <a:gd name="T24" fmla="*/ 373 w 403"/>
                <a:gd name="T25" fmla="*/ 508 h 5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3" h="537">
                  <a:moveTo>
                    <a:pt x="403" y="0"/>
                  </a:moveTo>
                  <a:lnTo>
                    <a:pt x="0" y="0"/>
                  </a:lnTo>
                  <a:lnTo>
                    <a:pt x="0" y="447"/>
                  </a:lnTo>
                  <a:lnTo>
                    <a:pt x="92" y="537"/>
                  </a:lnTo>
                  <a:lnTo>
                    <a:pt x="403" y="537"/>
                  </a:lnTo>
                  <a:lnTo>
                    <a:pt x="403" y="0"/>
                  </a:lnTo>
                  <a:close/>
                  <a:moveTo>
                    <a:pt x="373" y="508"/>
                  </a:moveTo>
                  <a:lnTo>
                    <a:pt x="108" y="508"/>
                  </a:lnTo>
                  <a:lnTo>
                    <a:pt x="108" y="433"/>
                  </a:lnTo>
                  <a:lnTo>
                    <a:pt x="30" y="433"/>
                  </a:lnTo>
                  <a:lnTo>
                    <a:pt x="30" y="31"/>
                  </a:lnTo>
                  <a:lnTo>
                    <a:pt x="373" y="31"/>
                  </a:lnTo>
                  <a:lnTo>
                    <a:pt x="373" y="50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21" name="Rectangle 25"/>
            <p:cNvSpPr>
              <a:spLocks noChangeArrowheads="1"/>
            </p:cNvSpPr>
            <p:nvPr/>
          </p:nvSpPr>
          <p:spPr bwMode="auto">
            <a:xfrm>
              <a:off x="3441700" y="376238"/>
              <a:ext cx="176213" cy="3238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22" name="Rectangle 26"/>
            <p:cNvSpPr>
              <a:spLocks noChangeArrowheads="1"/>
            </p:cNvSpPr>
            <p:nvPr/>
          </p:nvSpPr>
          <p:spPr bwMode="auto">
            <a:xfrm>
              <a:off x="3411538" y="755651"/>
              <a:ext cx="438150" cy="460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23" name="Rectangle 27"/>
            <p:cNvSpPr>
              <a:spLocks noChangeArrowheads="1"/>
            </p:cNvSpPr>
            <p:nvPr/>
          </p:nvSpPr>
          <p:spPr bwMode="auto">
            <a:xfrm>
              <a:off x="3670300" y="565151"/>
              <a:ext cx="179388"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24" name="Rectangle 28"/>
            <p:cNvSpPr>
              <a:spLocks noChangeArrowheads="1"/>
            </p:cNvSpPr>
            <p:nvPr/>
          </p:nvSpPr>
          <p:spPr bwMode="auto">
            <a:xfrm>
              <a:off x="3670300" y="658813"/>
              <a:ext cx="179388" cy="412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25" name="Rectangle 29"/>
            <p:cNvSpPr>
              <a:spLocks noChangeArrowheads="1"/>
            </p:cNvSpPr>
            <p:nvPr/>
          </p:nvSpPr>
          <p:spPr bwMode="auto">
            <a:xfrm>
              <a:off x="3670300" y="471488"/>
              <a:ext cx="179388"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26" name="Rectangle 30"/>
            <p:cNvSpPr>
              <a:spLocks noChangeArrowheads="1"/>
            </p:cNvSpPr>
            <p:nvPr/>
          </p:nvSpPr>
          <p:spPr bwMode="auto">
            <a:xfrm>
              <a:off x="3670300" y="376238"/>
              <a:ext cx="179388" cy="412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27" name="Rectangle 31"/>
            <p:cNvSpPr>
              <a:spLocks noChangeArrowheads="1"/>
            </p:cNvSpPr>
            <p:nvPr/>
          </p:nvSpPr>
          <p:spPr bwMode="auto">
            <a:xfrm>
              <a:off x="3411538" y="842963"/>
              <a:ext cx="438150"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latin typeface="+mn-ea"/>
                <a:ea typeface="+mn-ea"/>
              </a:endParaRPr>
            </a:p>
          </p:txBody>
        </p:sp>
      </p:grpSp>
      <p:sp>
        <p:nvSpPr>
          <p:cNvPr id="29" name="Freeform 6"/>
          <p:cNvSpPr/>
          <p:nvPr userDrawn="1"/>
        </p:nvSpPr>
        <p:spPr bwMode="auto">
          <a:xfrm>
            <a:off x="3213039" y="296368"/>
            <a:ext cx="8978961" cy="864888"/>
          </a:xfrm>
          <a:custGeom>
            <a:avLst/>
            <a:gdLst>
              <a:gd name="T0" fmla="*/ 6409 w 6533"/>
              <a:gd name="T1" fmla="*/ 0 h 617"/>
              <a:gd name="T2" fmla="*/ 0 w 6533"/>
              <a:gd name="T3" fmla="*/ 0 h 617"/>
              <a:gd name="T4" fmla="*/ 126 w 6533"/>
              <a:gd name="T5" fmla="*/ 310 h 617"/>
              <a:gd name="T6" fmla="*/ 0 w 6533"/>
              <a:gd name="T7" fmla="*/ 617 h 617"/>
              <a:gd name="T8" fmla="*/ 6409 w 6533"/>
              <a:gd name="T9" fmla="*/ 617 h 617"/>
              <a:gd name="T10" fmla="*/ 6533 w 6533"/>
              <a:gd name="T11" fmla="*/ 310 h 617"/>
              <a:gd name="T12" fmla="*/ 6409 w 6533"/>
              <a:gd name="T13" fmla="*/ 0 h 617"/>
              <a:gd name="connsiteX0" fmla="*/ 9810 w 9810"/>
              <a:gd name="connsiteY0" fmla="*/ 0 h 10000"/>
              <a:gd name="connsiteX1" fmla="*/ 0 w 9810"/>
              <a:gd name="connsiteY1" fmla="*/ 0 h 10000"/>
              <a:gd name="connsiteX2" fmla="*/ 193 w 9810"/>
              <a:gd name="connsiteY2" fmla="*/ 5024 h 10000"/>
              <a:gd name="connsiteX3" fmla="*/ 0 w 9810"/>
              <a:gd name="connsiteY3" fmla="*/ 10000 h 10000"/>
              <a:gd name="connsiteX4" fmla="*/ 9810 w 9810"/>
              <a:gd name="connsiteY4" fmla="*/ 10000 h 10000"/>
              <a:gd name="connsiteX5" fmla="*/ 7589 w 9810"/>
              <a:gd name="connsiteY5" fmla="*/ 5574 h 10000"/>
              <a:gd name="connsiteX6" fmla="*/ 9810 w 9810"/>
              <a:gd name="connsiteY6" fmla="*/ 0 h 10000"/>
              <a:gd name="connsiteX0-1" fmla="*/ 7021 w 10000"/>
              <a:gd name="connsiteY0-2" fmla="*/ 0 h 10000"/>
              <a:gd name="connsiteX1-3" fmla="*/ 0 w 10000"/>
              <a:gd name="connsiteY1-4" fmla="*/ 0 h 10000"/>
              <a:gd name="connsiteX2-5" fmla="*/ 197 w 10000"/>
              <a:gd name="connsiteY2-6" fmla="*/ 5024 h 10000"/>
              <a:gd name="connsiteX3-7" fmla="*/ 0 w 10000"/>
              <a:gd name="connsiteY3-8" fmla="*/ 10000 h 10000"/>
              <a:gd name="connsiteX4-9" fmla="*/ 10000 w 10000"/>
              <a:gd name="connsiteY4-10" fmla="*/ 10000 h 10000"/>
              <a:gd name="connsiteX5-11" fmla="*/ 7736 w 10000"/>
              <a:gd name="connsiteY5-12" fmla="*/ 5574 h 10000"/>
              <a:gd name="connsiteX6-13" fmla="*/ 7021 w 10000"/>
              <a:gd name="connsiteY6-14" fmla="*/ 0 h 10000"/>
              <a:gd name="connsiteX0-15" fmla="*/ 7021 w 7736"/>
              <a:gd name="connsiteY0-16" fmla="*/ 0 h 10038"/>
              <a:gd name="connsiteX1-17" fmla="*/ 0 w 7736"/>
              <a:gd name="connsiteY1-18" fmla="*/ 0 h 10038"/>
              <a:gd name="connsiteX2-19" fmla="*/ 197 w 7736"/>
              <a:gd name="connsiteY2-20" fmla="*/ 5024 h 10038"/>
              <a:gd name="connsiteX3-21" fmla="*/ 0 w 7736"/>
              <a:gd name="connsiteY3-22" fmla="*/ 10000 h 10038"/>
              <a:gd name="connsiteX4-23" fmla="*/ 7017 w 7736"/>
              <a:gd name="connsiteY4-24" fmla="*/ 10038 h 10038"/>
              <a:gd name="connsiteX5-25" fmla="*/ 7736 w 7736"/>
              <a:gd name="connsiteY5-26" fmla="*/ 5574 h 10038"/>
              <a:gd name="connsiteX6-27" fmla="*/ 7021 w 7736"/>
              <a:gd name="connsiteY6-28" fmla="*/ 0 h 10038"/>
              <a:gd name="connsiteX0-29" fmla="*/ 9076 w 9316"/>
              <a:gd name="connsiteY0-30" fmla="*/ 0 h 10000"/>
              <a:gd name="connsiteX1-31" fmla="*/ 0 w 9316"/>
              <a:gd name="connsiteY1-32" fmla="*/ 0 h 10000"/>
              <a:gd name="connsiteX2-33" fmla="*/ 255 w 9316"/>
              <a:gd name="connsiteY2-34" fmla="*/ 5005 h 10000"/>
              <a:gd name="connsiteX3-35" fmla="*/ 0 w 9316"/>
              <a:gd name="connsiteY3-36" fmla="*/ 9962 h 10000"/>
              <a:gd name="connsiteX4-37" fmla="*/ 9071 w 9316"/>
              <a:gd name="connsiteY4-38" fmla="*/ 10000 h 10000"/>
              <a:gd name="connsiteX5-39" fmla="*/ 9316 w 9316"/>
              <a:gd name="connsiteY5-40" fmla="*/ 5668 h 10000"/>
              <a:gd name="connsiteX6-41" fmla="*/ 9076 w 9316"/>
              <a:gd name="connsiteY6-42" fmla="*/ 0 h 10000"/>
              <a:gd name="connsiteX0-43" fmla="*/ 9742 w 10000"/>
              <a:gd name="connsiteY0-44" fmla="*/ 0 h 10000"/>
              <a:gd name="connsiteX1-45" fmla="*/ 0 w 10000"/>
              <a:gd name="connsiteY1-46" fmla="*/ 0 h 10000"/>
              <a:gd name="connsiteX2-47" fmla="*/ 274 w 10000"/>
              <a:gd name="connsiteY2-48" fmla="*/ 5005 h 10000"/>
              <a:gd name="connsiteX3-49" fmla="*/ 0 w 10000"/>
              <a:gd name="connsiteY3-50" fmla="*/ 9962 h 10000"/>
              <a:gd name="connsiteX4-51" fmla="*/ 9737 w 10000"/>
              <a:gd name="connsiteY4-52" fmla="*/ 10000 h 10000"/>
              <a:gd name="connsiteX5-53" fmla="*/ 10000 w 10000"/>
              <a:gd name="connsiteY5-54" fmla="*/ 5668 h 10000"/>
              <a:gd name="connsiteX6-55" fmla="*/ 9742 w 10000"/>
              <a:gd name="connsiteY6-56" fmla="*/ 0 h 10000"/>
              <a:gd name="connsiteX0-57" fmla="*/ 9742 w 9877"/>
              <a:gd name="connsiteY0-58" fmla="*/ 0 h 10000"/>
              <a:gd name="connsiteX1-59" fmla="*/ 0 w 9877"/>
              <a:gd name="connsiteY1-60" fmla="*/ 0 h 10000"/>
              <a:gd name="connsiteX2-61" fmla="*/ 274 w 9877"/>
              <a:gd name="connsiteY2-62" fmla="*/ 5005 h 10000"/>
              <a:gd name="connsiteX3-63" fmla="*/ 0 w 9877"/>
              <a:gd name="connsiteY3-64" fmla="*/ 9962 h 10000"/>
              <a:gd name="connsiteX4-65" fmla="*/ 9737 w 9877"/>
              <a:gd name="connsiteY4-66" fmla="*/ 10000 h 10000"/>
              <a:gd name="connsiteX5-67" fmla="*/ 9738 w 9877"/>
              <a:gd name="connsiteY5-68" fmla="*/ 5783 h 10000"/>
              <a:gd name="connsiteX6-69" fmla="*/ 9742 w 9877"/>
              <a:gd name="connsiteY6-70" fmla="*/ 0 h 10000"/>
              <a:gd name="connsiteX0-71" fmla="*/ 9863 w 9991"/>
              <a:gd name="connsiteY0-72" fmla="*/ 0 h 10000"/>
              <a:gd name="connsiteX1-73" fmla="*/ 0 w 9991"/>
              <a:gd name="connsiteY1-74" fmla="*/ 0 h 10000"/>
              <a:gd name="connsiteX2-75" fmla="*/ 277 w 9991"/>
              <a:gd name="connsiteY2-76" fmla="*/ 5005 h 10000"/>
              <a:gd name="connsiteX3-77" fmla="*/ 0 w 9991"/>
              <a:gd name="connsiteY3-78" fmla="*/ 9962 h 10000"/>
              <a:gd name="connsiteX4-79" fmla="*/ 9858 w 9991"/>
              <a:gd name="connsiteY4-80" fmla="*/ 10000 h 10000"/>
              <a:gd name="connsiteX5-81" fmla="*/ 9817 w 9991"/>
              <a:gd name="connsiteY5-82" fmla="*/ 5783 h 10000"/>
              <a:gd name="connsiteX6-83" fmla="*/ 9863 w 9991"/>
              <a:gd name="connsiteY6-84" fmla="*/ 0 h 10000"/>
              <a:gd name="connsiteX0-85" fmla="*/ 9872 w 10014"/>
              <a:gd name="connsiteY0-86" fmla="*/ 0 h 10000"/>
              <a:gd name="connsiteX1-87" fmla="*/ 0 w 10014"/>
              <a:gd name="connsiteY1-88" fmla="*/ 0 h 10000"/>
              <a:gd name="connsiteX2-89" fmla="*/ 277 w 10014"/>
              <a:gd name="connsiteY2-90" fmla="*/ 5005 h 10000"/>
              <a:gd name="connsiteX3-91" fmla="*/ 0 w 10014"/>
              <a:gd name="connsiteY3-92" fmla="*/ 9962 h 10000"/>
              <a:gd name="connsiteX4-93" fmla="*/ 9867 w 10014"/>
              <a:gd name="connsiteY4-94" fmla="*/ 10000 h 10000"/>
              <a:gd name="connsiteX5-95" fmla="*/ 9890 w 10014"/>
              <a:gd name="connsiteY5-96" fmla="*/ 5745 h 10000"/>
              <a:gd name="connsiteX6-97" fmla="*/ 9872 w 10014"/>
              <a:gd name="connsiteY6-98" fmla="*/ 0 h 10000"/>
              <a:gd name="connsiteX0-99" fmla="*/ 9872 w 10030"/>
              <a:gd name="connsiteY0-100" fmla="*/ 0 h 10000"/>
              <a:gd name="connsiteX1-101" fmla="*/ 0 w 10030"/>
              <a:gd name="connsiteY1-102" fmla="*/ 0 h 10000"/>
              <a:gd name="connsiteX2-103" fmla="*/ 277 w 10030"/>
              <a:gd name="connsiteY2-104" fmla="*/ 5005 h 10000"/>
              <a:gd name="connsiteX3-105" fmla="*/ 0 w 10030"/>
              <a:gd name="connsiteY3-106" fmla="*/ 9962 h 10000"/>
              <a:gd name="connsiteX4-107" fmla="*/ 9867 w 10030"/>
              <a:gd name="connsiteY4-108" fmla="*/ 10000 h 10000"/>
              <a:gd name="connsiteX5-109" fmla="*/ 9890 w 10030"/>
              <a:gd name="connsiteY5-110" fmla="*/ 5745 h 10000"/>
              <a:gd name="connsiteX6-111" fmla="*/ 9872 w 10030"/>
              <a:gd name="connsiteY6-112" fmla="*/ 0 h 10000"/>
              <a:gd name="connsiteX0-113" fmla="*/ 9872 w 9921"/>
              <a:gd name="connsiteY0-114" fmla="*/ 0 h 10000"/>
              <a:gd name="connsiteX1-115" fmla="*/ 0 w 9921"/>
              <a:gd name="connsiteY1-116" fmla="*/ 0 h 10000"/>
              <a:gd name="connsiteX2-117" fmla="*/ 277 w 9921"/>
              <a:gd name="connsiteY2-118" fmla="*/ 5005 h 10000"/>
              <a:gd name="connsiteX3-119" fmla="*/ 0 w 9921"/>
              <a:gd name="connsiteY3-120" fmla="*/ 9962 h 10000"/>
              <a:gd name="connsiteX4-121" fmla="*/ 9867 w 9921"/>
              <a:gd name="connsiteY4-122" fmla="*/ 10000 h 10000"/>
              <a:gd name="connsiteX5-123" fmla="*/ 9890 w 9921"/>
              <a:gd name="connsiteY5-124" fmla="*/ 5745 h 10000"/>
              <a:gd name="connsiteX6-125" fmla="*/ 9872 w 9921"/>
              <a:gd name="connsiteY6-126" fmla="*/ 0 h 10000"/>
              <a:gd name="connsiteX0-127" fmla="*/ 9951 w 9974"/>
              <a:gd name="connsiteY0-128" fmla="*/ 0 h 10000"/>
              <a:gd name="connsiteX1-129" fmla="*/ 0 w 9974"/>
              <a:gd name="connsiteY1-130" fmla="*/ 0 h 10000"/>
              <a:gd name="connsiteX2-131" fmla="*/ 279 w 9974"/>
              <a:gd name="connsiteY2-132" fmla="*/ 5005 h 10000"/>
              <a:gd name="connsiteX3-133" fmla="*/ 0 w 9974"/>
              <a:gd name="connsiteY3-134" fmla="*/ 9962 h 10000"/>
              <a:gd name="connsiteX4-135" fmla="*/ 9946 w 9974"/>
              <a:gd name="connsiteY4-136" fmla="*/ 10000 h 10000"/>
              <a:gd name="connsiteX5-137" fmla="*/ 9969 w 9974"/>
              <a:gd name="connsiteY5-138" fmla="*/ 5745 h 10000"/>
              <a:gd name="connsiteX6-139" fmla="*/ 9951 w 9974"/>
              <a:gd name="connsiteY6-140" fmla="*/ 0 h 10000"/>
              <a:gd name="connsiteX0-141" fmla="*/ 9977 w 10001"/>
              <a:gd name="connsiteY0-142" fmla="*/ 0 h 10000"/>
              <a:gd name="connsiteX1-143" fmla="*/ 0 w 10001"/>
              <a:gd name="connsiteY1-144" fmla="*/ 0 h 10000"/>
              <a:gd name="connsiteX2-145" fmla="*/ 280 w 10001"/>
              <a:gd name="connsiteY2-146" fmla="*/ 5005 h 10000"/>
              <a:gd name="connsiteX3-147" fmla="*/ 0 w 10001"/>
              <a:gd name="connsiteY3-148" fmla="*/ 9962 h 10000"/>
              <a:gd name="connsiteX4-149" fmla="*/ 9972 w 10001"/>
              <a:gd name="connsiteY4-150" fmla="*/ 10000 h 10000"/>
              <a:gd name="connsiteX5-151" fmla="*/ 9995 w 10001"/>
              <a:gd name="connsiteY5-152" fmla="*/ 5745 h 10000"/>
              <a:gd name="connsiteX6-153" fmla="*/ 9977 w 10001"/>
              <a:gd name="connsiteY6-154" fmla="*/ 0 h 10000"/>
              <a:gd name="connsiteX0-155" fmla="*/ 9977 w 10001"/>
              <a:gd name="connsiteY0-156" fmla="*/ 0 h 10000"/>
              <a:gd name="connsiteX1-157" fmla="*/ 0 w 10001"/>
              <a:gd name="connsiteY1-158" fmla="*/ 0 h 10000"/>
              <a:gd name="connsiteX2-159" fmla="*/ 280 w 10001"/>
              <a:gd name="connsiteY2-160" fmla="*/ 5005 h 10000"/>
              <a:gd name="connsiteX3-161" fmla="*/ 0 w 10001"/>
              <a:gd name="connsiteY3-162" fmla="*/ 9962 h 10000"/>
              <a:gd name="connsiteX4-163" fmla="*/ 9972 w 10001"/>
              <a:gd name="connsiteY4-164" fmla="*/ 10000 h 10000"/>
              <a:gd name="connsiteX5-165" fmla="*/ 9995 w 10001"/>
              <a:gd name="connsiteY5-166" fmla="*/ 5745 h 10000"/>
              <a:gd name="connsiteX6-167" fmla="*/ 9977 w 10001"/>
              <a:gd name="connsiteY6-168" fmla="*/ 0 h 10000"/>
              <a:gd name="connsiteX0-169" fmla="*/ 9977 w 10001"/>
              <a:gd name="connsiteY0-170" fmla="*/ 0 h 10000"/>
              <a:gd name="connsiteX1-171" fmla="*/ 0 w 10001"/>
              <a:gd name="connsiteY1-172" fmla="*/ 0 h 10000"/>
              <a:gd name="connsiteX2-173" fmla="*/ 280 w 10001"/>
              <a:gd name="connsiteY2-174" fmla="*/ 5005 h 10000"/>
              <a:gd name="connsiteX3-175" fmla="*/ 0 w 10001"/>
              <a:gd name="connsiteY3-176" fmla="*/ 9962 h 10000"/>
              <a:gd name="connsiteX4-177" fmla="*/ 9972 w 10001"/>
              <a:gd name="connsiteY4-178" fmla="*/ 10000 h 10000"/>
              <a:gd name="connsiteX5-179" fmla="*/ 9995 w 10001"/>
              <a:gd name="connsiteY5-180" fmla="*/ 5745 h 10000"/>
              <a:gd name="connsiteX6-181" fmla="*/ 9977 w 10001"/>
              <a:gd name="connsiteY6-182" fmla="*/ 0 h 10000"/>
              <a:gd name="connsiteX0-183" fmla="*/ 9977 w 9995"/>
              <a:gd name="connsiteY0-184" fmla="*/ 0 h 10000"/>
              <a:gd name="connsiteX1-185" fmla="*/ 0 w 9995"/>
              <a:gd name="connsiteY1-186" fmla="*/ 0 h 10000"/>
              <a:gd name="connsiteX2-187" fmla="*/ 280 w 9995"/>
              <a:gd name="connsiteY2-188" fmla="*/ 5005 h 10000"/>
              <a:gd name="connsiteX3-189" fmla="*/ 0 w 9995"/>
              <a:gd name="connsiteY3-190" fmla="*/ 9962 h 10000"/>
              <a:gd name="connsiteX4-191" fmla="*/ 9972 w 9995"/>
              <a:gd name="connsiteY4-192" fmla="*/ 10000 h 10000"/>
              <a:gd name="connsiteX5-193" fmla="*/ 9995 w 9995"/>
              <a:gd name="connsiteY5-194" fmla="*/ 5745 h 10000"/>
              <a:gd name="connsiteX6-195" fmla="*/ 9977 w 9995"/>
              <a:gd name="connsiteY6-196" fmla="*/ 0 h 10000"/>
              <a:gd name="connsiteX0-197" fmla="*/ 9999 w 10000"/>
              <a:gd name="connsiteY0-198" fmla="*/ 0 h 10000"/>
              <a:gd name="connsiteX1-199" fmla="*/ 0 w 10000"/>
              <a:gd name="connsiteY1-200" fmla="*/ 0 h 10000"/>
              <a:gd name="connsiteX2-201" fmla="*/ 280 w 10000"/>
              <a:gd name="connsiteY2-202" fmla="*/ 5005 h 10000"/>
              <a:gd name="connsiteX3-203" fmla="*/ 0 w 10000"/>
              <a:gd name="connsiteY3-204" fmla="*/ 9962 h 10000"/>
              <a:gd name="connsiteX4-205" fmla="*/ 9977 w 10000"/>
              <a:gd name="connsiteY4-206" fmla="*/ 10000 h 10000"/>
              <a:gd name="connsiteX5-207" fmla="*/ 10000 w 10000"/>
              <a:gd name="connsiteY5-208" fmla="*/ 5745 h 10000"/>
              <a:gd name="connsiteX6-209" fmla="*/ 9999 w 10000"/>
              <a:gd name="connsiteY6-210" fmla="*/ 0 h 10000"/>
              <a:gd name="connsiteX0-211" fmla="*/ 9999 w 10004"/>
              <a:gd name="connsiteY0-212" fmla="*/ 0 h 10000"/>
              <a:gd name="connsiteX1-213" fmla="*/ 0 w 10004"/>
              <a:gd name="connsiteY1-214" fmla="*/ 0 h 10000"/>
              <a:gd name="connsiteX2-215" fmla="*/ 280 w 10004"/>
              <a:gd name="connsiteY2-216" fmla="*/ 5005 h 10000"/>
              <a:gd name="connsiteX3-217" fmla="*/ 0 w 10004"/>
              <a:gd name="connsiteY3-218" fmla="*/ 9962 h 10000"/>
              <a:gd name="connsiteX4-219" fmla="*/ 10000 w 10004"/>
              <a:gd name="connsiteY4-220" fmla="*/ 10000 h 10000"/>
              <a:gd name="connsiteX5-221" fmla="*/ 10000 w 10004"/>
              <a:gd name="connsiteY5-222" fmla="*/ 5745 h 10000"/>
              <a:gd name="connsiteX6-223" fmla="*/ 9999 w 10004"/>
              <a:gd name="connsiteY6-224" fmla="*/ 0 h 10000"/>
              <a:gd name="connsiteX0-225" fmla="*/ 9999 w 10000"/>
              <a:gd name="connsiteY0-226" fmla="*/ 0 h 10000"/>
              <a:gd name="connsiteX1-227" fmla="*/ 0 w 10000"/>
              <a:gd name="connsiteY1-228" fmla="*/ 0 h 10000"/>
              <a:gd name="connsiteX2-229" fmla="*/ 280 w 10000"/>
              <a:gd name="connsiteY2-230" fmla="*/ 5005 h 10000"/>
              <a:gd name="connsiteX3-231" fmla="*/ 0 w 10000"/>
              <a:gd name="connsiteY3-232" fmla="*/ 9962 h 10000"/>
              <a:gd name="connsiteX4-233" fmla="*/ 10000 w 10000"/>
              <a:gd name="connsiteY4-234" fmla="*/ 10000 h 10000"/>
              <a:gd name="connsiteX5-235" fmla="*/ 10000 w 10000"/>
              <a:gd name="connsiteY5-236" fmla="*/ 5745 h 10000"/>
              <a:gd name="connsiteX6-237" fmla="*/ 9999 w 10000"/>
              <a:gd name="connsiteY6-238" fmla="*/ 0 h 10000"/>
              <a:gd name="connsiteX0-239" fmla="*/ 14796 w 14796"/>
              <a:gd name="connsiteY0-240" fmla="*/ 0 h 10000"/>
              <a:gd name="connsiteX1-241" fmla="*/ 0 w 14796"/>
              <a:gd name="connsiteY1-242" fmla="*/ 0 h 10000"/>
              <a:gd name="connsiteX2-243" fmla="*/ 280 w 14796"/>
              <a:gd name="connsiteY2-244" fmla="*/ 5005 h 10000"/>
              <a:gd name="connsiteX3-245" fmla="*/ 0 w 14796"/>
              <a:gd name="connsiteY3-246" fmla="*/ 9962 h 10000"/>
              <a:gd name="connsiteX4-247" fmla="*/ 10000 w 14796"/>
              <a:gd name="connsiteY4-248" fmla="*/ 10000 h 10000"/>
              <a:gd name="connsiteX5-249" fmla="*/ 10000 w 14796"/>
              <a:gd name="connsiteY5-250" fmla="*/ 5745 h 10000"/>
              <a:gd name="connsiteX6-251" fmla="*/ 14796 w 14796"/>
              <a:gd name="connsiteY6-252" fmla="*/ 0 h 10000"/>
              <a:gd name="connsiteX0-253" fmla="*/ 14796 w 14796"/>
              <a:gd name="connsiteY0-254" fmla="*/ 0 h 9968"/>
              <a:gd name="connsiteX1-255" fmla="*/ 0 w 14796"/>
              <a:gd name="connsiteY1-256" fmla="*/ 0 h 9968"/>
              <a:gd name="connsiteX2-257" fmla="*/ 280 w 14796"/>
              <a:gd name="connsiteY2-258" fmla="*/ 5005 h 9968"/>
              <a:gd name="connsiteX3-259" fmla="*/ 0 w 14796"/>
              <a:gd name="connsiteY3-260" fmla="*/ 9962 h 9968"/>
              <a:gd name="connsiteX4-261" fmla="*/ 14788 w 14796"/>
              <a:gd name="connsiteY4-262" fmla="*/ 9968 h 9968"/>
              <a:gd name="connsiteX5-263" fmla="*/ 10000 w 14796"/>
              <a:gd name="connsiteY5-264" fmla="*/ 5745 h 9968"/>
              <a:gd name="connsiteX6-265" fmla="*/ 14796 w 14796"/>
              <a:gd name="connsiteY6-266" fmla="*/ 0 h 9968"/>
              <a:gd name="connsiteX0-267" fmla="*/ 10000 w 10000"/>
              <a:gd name="connsiteY0-268" fmla="*/ 0 h 10000"/>
              <a:gd name="connsiteX1-269" fmla="*/ 0 w 10000"/>
              <a:gd name="connsiteY1-270" fmla="*/ 0 h 10000"/>
              <a:gd name="connsiteX2-271" fmla="*/ 189 w 10000"/>
              <a:gd name="connsiteY2-272" fmla="*/ 5021 h 10000"/>
              <a:gd name="connsiteX3-273" fmla="*/ 0 w 10000"/>
              <a:gd name="connsiteY3-274" fmla="*/ 9994 h 10000"/>
              <a:gd name="connsiteX4-275" fmla="*/ 9995 w 10000"/>
              <a:gd name="connsiteY4-276" fmla="*/ 10000 h 10000"/>
              <a:gd name="connsiteX5-277" fmla="*/ 9998 w 10000"/>
              <a:gd name="connsiteY5-278" fmla="*/ 6152 h 10000"/>
              <a:gd name="connsiteX6-279" fmla="*/ 10000 w 10000"/>
              <a:gd name="connsiteY6-280" fmla="*/ 0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0000" h="10000">
                <a:moveTo>
                  <a:pt x="10000" y="0"/>
                </a:moveTo>
                <a:lnTo>
                  <a:pt x="0" y="0"/>
                </a:lnTo>
                <a:cubicBezTo>
                  <a:pt x="62" y="1674"/>
                  <a:pt x="124" y="3347"/>
                  <a:pt x="189" y="5021"/>
                </a:cubicBezTo>
                <a:cubicBezTo>
                  <a:pt x="124" y="6679"/>
                  <a:pt x="62" y="8336"/>
                  <a:pt x="0" y="9994"/>
                </a:cubicBezTo>
                <a:lnTo>
                  <a:pt x="9995" y="10000"/>
                </a:lnTo>
                <a:cubicBezTo>
                  <a:pt x="9993" y="8184"/>
                  <a:pt x="9998" y="8051"/>
                  <a:pt x="9998" y="6152"/>
                </a:cubicBezTo>
                <a:cubicBezTo>
                  <a:pt x="9996" y="3296"/>
                  <a:pt x="10001" y="2674"/>
                  <a:pt x="10000" y="0"/>
                </a:cubicBez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latin typeface="+mn-ea"/>
              <a:ea typeface="+mn-ea"/>
            </a:endParaRPr>
          </a:p>
        </p:txBody>
      </p:sp>
      <p:sp>
        <p:nvSpPr>
          <p:cNvPr id="30" name="Freeform 11"/>
          <p:cNvSpPr/>
          <p:nvPr userDrawn="1"/>
        </p:nvSpPr>
        <p:spPr bwMode="auto">
          <a:xfrm>
            <a:off x="310766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latin typeface="+mn-ea"/>
              <a:ea typeface="+mn-ea"/>
            </a:endParaRPr>
          </a:p>
        </p:txBody>
      </p:sp>
    </p:spTree>
  </p:cSld>
  <p:clrMapOvr>
    <a:masterClrMapping/>
  </p:clrMapOvr>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5#目录">
    <p:spTree>
      <p:nvGrpSpPr>
        <p:cNvPr id="1" name=""/>
        <p:cNvGrpSpPr/>
        <p:nvPr/>
      </p:nvGrpSpPr>
      <p:grpSpPr>
        <a:xfrm>
          <a:off x="0" y="0"/>
          <a:ext cx="0" cy="0"/>
          <a:chOff x="0" y="0"/>
          <a:chExt cx="0" cy="0"/>
        </a:xfrm>
      </p:grpSpPr>
      <p:sp>
        <p:nvSpPr>
          <p:cNvPr id="8" name="文本占位符 6"/>
          <p:cNvSpPr>
            <a:spLocks noGrp="1"/>
          </p:cNvSpPr>
          <p:nvPr>
            <p:ph type="body" sz="quarter" idx="10" hasCustomPrompt="1"/>
          </p:nvPr>
        </p:nvSpPr>
        <p:spPr>
          <a:xfrm>
            <a:off x="912283" y="1233487"/>
            <a:ext cx="10558800" cy="4680000"/>
          </a:xfrm>
        </p:spPr>
        <p:txBody>
          <a:bodyPr/>
          <a:lstStyle>
            <a:lvl1pPr marL="457200" marR="0" indent="-457200" algn="just" defTabSz="802005" rtl="0" eaLnBrk="1" fontAlgn="base" latinLnBrk="0" hangingPunct="1">
              <a:lnSpc>
                <a:spcPct val="140000"/>
              </a:lnSpc>
              <a:spcBef>
                <a:spcPct val="30000"/>
              </a:spcBef>
              <a:spcAft>
                <a:spcPct val="0"/>
              </a:spcAft>
              <a:buClr>
                <a:schemeClr val="tx1"/>
              </a:buClr>
              <a:buSzPct val="100000"/>
              <a:buFont typeface="+mj-lt"/>
              <a:buAutoNum type="arabicPeriod"/>
              <a:defRPr>
                <a:latin typeface="+mn-ea"/>
                <a:ea typeface="+mn-ea"/>
                <a:cs typeface="Arial" panose="020B0604020202020204" pitchFamily="34" charset="0"/>
              </a:defRPr>
            </a:lvl1pPr>
            <a:lvl2pPr>
              <a:buFont typeface="Wingdings" panose="05000000000000000000" pitchFamily="2" charset="2"/>
              <a:buChar char="p"/>
              <a:defRPr/>
            </a:lvl2pPr>
            <a:lvl3pPr>
              <a:defRPr/>
            </a:lvl3pPr>
            <a:lvl5pPr>
              <a:buNone/>
              <a:defRPr/>
            </a:lvl5pPr>
          </a:lstStyle>
          <a:p>
            <a:pPr marL="457200" indent="-457200">
              <a:buSzPct val="100000"/>
              <a:buFont typeface="+mj-lt"/>
              <a:buAutoNum type="arabicPeriod"/>
            </a:pPr>
            <a:r>
              <a:rPr lang="zh-CN" altLang="en-US" dirty="0"/>
              <a:t>一级目录一</a:t>
            </a:r>
            <a:endParaRPr lang="en-US" altLang="zh-CN" dirty="0"/>
          </a:p>
          <a:p>
            <a:pPr marL="457200" indent="-457200">
              <a:buSzPct val="100000"/>
              <a:buFont typeface="+mj-lt"/>
              <a:buAutoNum type="arabicPeriod"/>
            </a:pPr>
            <a:r>
              <a:rPr lang="zh-CN" altLang="en-US" dirty="0"/>
              <a:t>一级目录二</a:t>
            </a:r>
            <a:endParaRPr lang="en-US" altLang="zh-CN" dirty="0"/>
          </a:p>
          <a:p>
            <a:pPr marL="457200" indent="-457200">
              <a:buSzPct val="100000"/>
              <a:buFont typeface="+mj-lt"/>
              <a:buAutoNum type="arabicPeriod"/>
            </a:pPr>
            <a:r>
              <a:rPr lang="zh-CN" altLang="en-US" dirty="0"/>
              <a:t>一级目录三</a:t>
            </a:r>
            <a:endParaRPr lang="en-US" altLang="zh-CN" dirty="0"/>
          </a:p>
          <a:p>
            <a:pPr marL="457200" indent="-457200">
              <a:buSzPct val="100000"/>
              <a:buFont typeface="+mj-lt"/>
              <a:buAutoNum type="arabicPeriod"/>
            </a:pPr>
            <a:r>
              <a:rPr lang="zh-CN" altLang="en-US" dirty="0"/>
              <a:t>一级目录四</a:t>
            </a:r>
            <a:endParaRPr lang="en-US" altLang="zh-CN" dirty="0"/>
          </a:p>
          <a:p>
            <a:endParaRPr lang="zh-CN" altLang="en-US" dirty="0"/>
          </a:p>
        </p:txBody>
      </p:sp>
      <p:sp>
        <p:nvSpPr>
          <p:cNvPr id="6" name="TextBox 10"/>
          <p:cNvSpPr txBox="1"/>
          <p:nvPr userDrawn="1"/>
        </p:nvSpPr>
        <p:spPr bwMode="auto">
          <a:xfrm>
            <a:off x="1595500" y="408779"/>
            <a:ext cx="1665402" cy="639559"/>
          </a:xfrm>
          <a:prstGeom prst="rect">
            <a:avLst/>
          </a:prstGeom>
          <a:noFill/>
          <a:ln w="9525">
            <a:noFill/>
            <a:miter lim="800000"/>
          </a:ln>
        </p:spPr>
        <p:txBody>
          <a:bodyPr wrap="square" lIns="99980" tIns="49987" rIns="99980" bIns="49987" rtlCol="0">
            <a:spAutoFit/>
          </a:bodyPr>
          <a:lstStyle/>
          <a:p>
            <a:pPr defTabSz="1001395" eaLnBrk="0" hangingPunct="0"/>
            <a:r>
              <a:rPr lang="zh-CN" altLang="en-US" sz="3500" b="1" dirty="0" smtClean="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rPr>
              <a:t>目录</a:t>
            </a:r>
            <a:endParaRPr lang="zh-CN" altLang="en-US" sz="3500" b="1" dirty="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7"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9"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10" name="组合 9"/>
          <p:cNvGrpSpPr/>
          <p:nvPr userDrawn="1"/>
        </p:nvGrpSpPr>
        <p:grpSpPr>
          <a:xfrm>
            <a:off x="587388" y="515379"/>
            <a:ext cx="358335" cy="426359"/>
            <a:chOff x="3295650" y="230188"/>
            <a:chExt cx="936625" cy="1114426"/>
          </a:xfrm>
          <a:solidFill>
            <a:schemeClr val="bg1"/>
          </a:solidFill>
        </p:grpSpPr>
        <p:sp>
          <p:nvSpPr>
            <p:cNvPr id="11" name="Rectangle 16"/>
            <p:cNvSpPr>
              <a:spLocks noChangeArrowheads="1"/>
            </p:cNvSpPr>
            <p:nvPr/>
          </p:nvSpPr>
          <p:spPr bwMode="auto">
            <a:xfrm>
              <a:off x="3959225" y="876301"/>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3" name="Rectangle 17"/>
            <p:cNvSpPr>
              <a:spLocks noChangeArrowheads="1"/>
            </p:cNvSpPr>
            <p:nvPr/>
          </p:nvSpPr>
          <p:spPr bwMode="auto">
            <a:xfrm>
              <a:off x="3959225" y="777876"/>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4" name="Rectangle 18"/>
            <p:cNvSpPr>
              <a:spLocks noChangeArrowheads="1"/>
            </p:cNvSpPr>
            <p:nvPr/>
          </p:nvSpPr>
          <p:spPr bwMode="auto">
            <a:xfrm>
              <a:off x="3959225" y="677863"/>
              <a:ext cx="182563"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5" name="Rectangle 19"/>
            <p:cNvSpPr>
              <a:spLocks noChangeArrowheads="1"/>
            </p:cNvSpPr>
            <p:nvPr/>
          </p:nvSpPr>
          <p:spPr bwMode="auto">
            <a:xfrm>
              <a:off x="3959225" y="582613"/>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6" name="Rectangle 20"/>
            <p:cNvSpPr>
              <a:spLocks noChangeArrowheads="1"/>
            </p:cNvSpPr>
            <p:nvPr/>
          </p:nvSpPr>
          <p:spPr bwMode="auto">
            <a:xfrm>
              <a:off x="3676650" y="1101726"/>
              <a:ext cx="469900"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7" name="Rectangle 21"/>
            <p:cNvSpPr>
              <a:spLocks noChangeArrowheads="1"/>
            </p:cNvSpPr>
            <p:nvPr/>
          </p:nvSpPr>
          <p:spPr bwMode="auto">
            <a:xfrm>
              <a:off x="3676650" y="1198563"/>
              <a:ext cx="469900"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8" name="Freeform 22"/>
            <p:cNvSpPr/>
            <p:nvPr/>
          </p:nvSpPr>
          <p:spPr bwMode="auto">
            <a:xfrm>
              <a:off x="3590925" y="482601"/>
              <a:ext cx="641350" cy="862013"/>
            </a:xfrm>
            <a:custGeom>
              <a:avLst/>
              <a:gdLst>
                <a:gd name="T0" fmla="*/ 229 w 404"/>
                <a:gd name="T1" fmla="*/ 0 h 543"/>
                <a:gd name="T2" fmla="*/ 229 w 404"/>
                <a:gd name="T3" fmla="*/ 30 h 543"/>
                <a:gd name="T4" fmla="*/ 373 w 404"/>
                <a:gd name="T5" fmla="*/ 30 h 543"/>
                <a:gd name="T6" fmla="*/ 373 w 404"/>
                <a:gd name="T7" fmla="*/ 513 h 543"/>
                <a:gd name="T8" fmla="*/ 33 w 404"/>
                <a:gd name="T9" fmla="*/ 513 h 543"/>
                <a:gd name="T10" fmla="*/ 31 w 404"/>
                <a:gd name="T11" fmla="*/ 387 h 543"/>
                <a:gd name="T12" fmla="*/ 0 w 404"/>
                <a:gd name="T13" fmla="*/ 387 h 543"/>
                <a:gd name="T14" fmla="*/ 0 w 404"/>
                <a:gd name="T15" fmla="*/ 543 h 543"/>
                <a:gd name="T16" fmla="*/ 404 w 404"/>
                <a:gd name="T17" fmla="*/ 543 h 543"/>
                <a:gd name="T18" fmla="*/ 404 w 404"/>
                <a:gd name="T19" fmla="*/ 0 h 543"/>
                <a:gd name="T20" fmla="*/ 229 w 404"/>
                <a:gd name="T21" fmla="*/ 0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4" h="543">
                  <a:moveTo>
                    <a:pt x="229" y="0"/>
                  </a:moveTo>
                  <a:lnTo>
                    <a:pt x="229" y="30"/>
                  </a:lnTo>
                  <a:lnTo>
                    <a:pt x="373" y="30"/>
                  </a:lnTo>
                  <a:lnTo>
                    <a:pt x="373" y="513"/>
                  </a:lnTo>
                  <a:lnTo>
                    <a:pt x="33" y="513"/>
                  </a:lnTo>
                  <a:lnTo>
                    <a:pt x="31" y="387"/>
                  </a:lnTo>
                  <a:lnTo>
                    <a:pt x="0" y="387"/>
                  </a:lnTo>
                  <a:lnTo>
                    <a:pt x="0" y="543"/>
                  </a:lnTo>
                  <a:lnTo>
                    <a:pt x="404" y="543"/>
                  </a:lnTo>
                  <a:lnTo>
                    <a:pt x="404" y="0"/>
                  </a:lnTo>
                  <a:lnTo>
                    <a:pt x="229"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9" name="Rectangle 23"/>
            <p:cNvSpPr>
              <a:spLocks noChangeArrowheads="1"/>
            </p:cNvSpPr>
            <p:nvPr/>
          </p:nvSpPr>
          <p:spPr bwMode="auto">
            <a:xfrm>
              <a:off x="3959225" y="989013"/>
              <a:ext cx="182563"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0" name="Freeform 24"/>
            <p:cNvSpPr>
              <a:spLocks noEditPoints="1"/>
            </p:cNvSpPr>
            <p:nvPr/>
          </p:nvSpPr>
          <p:spPr bwMode="auto">
            <a:xfrm>
              <a:off x="3295650" y="230188"/>
              <a:ext cx="639763" cy="852488"/>
            </a:xfrm>
            <a:custGeom>
              <a:avLst/>
              <a:gdLst>
                <a:gd name="T0" fmla="*/ 403 w 403"/>
                <a:gd name="T1" fmla="*/ 0 h 537"/>
                <a:gd name="T2" fmla="*/ 0 w 403"/>
                <a:gd name="T3" fmla="*/ 0 h 537"/>
                <a:gd name="T4" fmla="*/ 0 w 403"/>
                <a:gd name="T5" fmla="*/ 447 h 537"/>
                <a:gd name="T6" fmla="*/ 92 w 403"/>
                <a:gd name="T7" fmla="*/ 537 h 537"/>
                <a:gd name="T8" fmla="*/ 403 w 403"/>
                <a:gd name="T9" fmla="*/ 537 h 537"/>
                <a:gd name="T10" fmla="*/ 403 w 403"/>
                <a:gd name="T11" fmla="*/ 0 h 537"/>
                <a:gd name="T12" fmla="*/ 373 w 403"/>
                <a:gd name="T13" fmla="*/ 508 h 537"/>
                <a:gd name="T14" fmla="*/ 108 w 403"/>
                <a:gd name="T15" fmla="*/ 508 h 537"/>
                <a:gd name="T16" fmla="*/ 108 w 403"/>
                <a:gd name="T17" fmla="*/ 433 h 537"/>
                <a:gd name="T18" fmla="*/ 30 w 403"/>
                <a:gd name="T19" fmla="*/ 433 h 537"/>
                <a:gd name="T20" fmla="*/ 30 w 403"/>
                <a:gd name="T21" fmla="*/ 31 h 537"/>
                <a:gd name="T22" fmla="*/ 373 w 403"/>
                <a:gd name="T23" fmla="*/ 31 h 537"/>
                <a:gd name="T24" fmla="*/ 373 w 403"/>
                <a:gd name="T25" fmla="*/ 508 h 5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3" h="537">
                  <a:moveTo>
                    <a:pt x="403" y="0"/>
                  </a:moveTo>
                  <a:lnTo>
                    <a:pt x="0" y="0"/>
                  </a:lnTo>
                  <a:lnTo>
                    <a:pt x="0" y="447"/>
                  </a:lnTo>
                  <a:lnTo>
                    <a:pt x="92" y="537"/>
                  </a:lnTo>
                  <a:lnTo>
                    <a:pt x="403" y="537"/>
                  </a:lnTo>
                  <a:lnTo>
                    <a:pt x="403" y="0"/>
                  </a:lnTo>
                  <a:close/>
                  <a:moveTo>
                    <a:pt x="373" y="508"/>
                  </a:moveTo>
                  <a:lnTo>
                    <a:pt x="108" y="508"/>
                  </a:lnTo>
                  <a:lnTo>
                    <a:pt x="108" y="433"/>
                  </a:lnTo>
                  <a:lnTo>
                    <a:pt x="30" y="433"/>
                  </a:lnTo>
                  <a:lnTo>
                    <a:pt x="30" y="31"/>
                  </a:lnTo>
                  <a:lnTo>
                    <a:pt x="373" y="31"/>
                  </a:lnTo>
                  <a:lnTo>
                    <a:pt x="373" y="50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1" name="Rectangle 25"/>
            <p:cNvSpPr>
              <a:spLocks noChangeArrowheads="1"/>
            </p:cNvSpPr>
            <p:nvPr/>
          </p:nvSpPr>
          <p:spPr bwMode="auto">
            <a:xfrm>
              <a:off x="3441700" y="376238"/>
              <a:ext cx="176213" cy="3238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2" name="Rectangle 26"/>
            <p:cNvSpPr>
              <a:spLocks noChangeArrowheads="1"/>
            </p:cNvSpPr>
            <p:nvPr/>
          </p:nvSpPr>
          <p:spPr bwMode="auto">
            <a:xfrm>
              <a:off x="3411538" y="755651"/>
              <a:ext cx="438150" cy="460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3" name="Rectangle 27"/>
            <p:cNvSpPr>
              <a:spLocks noChangeArrowheads="1"/>
            </p:cNvSpPr>
            <p:nvPr/>
          </p:nvSpPr>
          <p:spPr bwMode="auto">
            <a:xfrm>
              <a:off x="3670300" y="565151"/>
              <a:ext cx="179388"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4" name="Rectangle 28"/>
            <p:cNvSpPr>
              <a:spLocks noChangeArrowheads="1"/>
            </p:cNvSpPr>
            <p:nvPr/>
          </p:nvSpPr>
          <p:spPr bwMode="auto">
            <a:xfrm>
              <a:off x="3670300" y="658813"/>
              <a:ext cx="179388" cy="412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5" name="Rectangle 29"/>
            <p:cNvSpPr>
              <a:spLocks noChangeArrowheads="1"/>
            </p:cNvSpPr>
            <p:nvPr/>
          </p:nvSpPr>
          <p:spPr bwMode="auto">
            <a:xfrm>
              <a:off x="3670300" y="471488"/>
              <a:ext cx="179388"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6" name="Rectangle 30"/>
            <p:cNvSpPr>
              <a:spLocks noChangeArrowheads="1"/>
            </p:cNvSpPr>
            <p:nvPr/>
          </p:nvSpPr>
          <p:spPr bwMode="auto">
            <a:xfrm>
              <a:off x="3670300" y="376238"/>
              <a:ext cx="179388" cy="412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7" name="Rectangle 31"/>
            <p:cNvSpPr>
              <a:spLocks noChangeArrowheads="1"/>
            </p:cNvSpPr>
            <p:nvPr/>
          </p:nvSpPr>
          <p:spPr bwMode="auto">
            <a:xfrm>
              <a:off x="3411538" y="842963"/>
              <a:ext cx="438150"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29" name="Freeform 6"/>
          <p:cNvSpPr/>
          <p:nvPr userDrawn="1"/>
        </p:nvSpPr>
        <p:spPr bwMode="auto">
          <a:xfrm>
            <a:off x="3213039" y="296368"/>
            <a:ext cx="8978961" cy="864888"/>
          </a:xfrm>
          <a:custGeom>
            <a:avLst/>
            <a:gdLst>
              <a:gd name="T0" fmla="*/ 6409 w 6533"/>
              <a:gd name="T1" fmla="*/ 0 h 617"/>
              <a:gd name="T2" fmla="*/ 0 w 6533"/>
              <a:gd name="T3" fmla="*/ 0 h 617"/>
              <a:gd name="T4" fmla="*/ 126 w 6533"/>
              <a:gd name="T5" fmla="*/ 310 h 617"/>
              <a:gd name="T6" fmla="*/ 0 w 6533"/>
              <a:gd name="T7" fmla="*/ 617 h 617"/>
              <a:gd name="T8" fmla="*/ 6409 w 6533"/>
              <a:gd name="T9" fmla="*/ 617 h 617"/>
              <a:gd name="T10" fmla="*/ 6533 w 6533"/>
              <a:gd name="T11" fmla="*/ 310 h 617"/>
              <a:gd name="T12" fmla="*/ 6409 w 6533"/>
              <a:gd name="T13" fmla="*/ 0 h 617"/>
              <a:gd name="connsiteX0" fmla="*/ 9810 w 9810"/>
              <a:gd name="connsiteY0" fmla="*/ 0 h 10000"/>
              <a:gd name="connsiteX1" fmla="*/ 0 w 9810"/>
              <a:gd name="connsiteY1" fmla="*/ 0 h 10000"/>
              <a:gd name="connsiteX2" fmla="*/ 193 w 9810"/>
              <a:gd name="connsiteY2" fmla="*/ 5024 h 10000"/>
              <a:gd name="connsiteX3" fmla="*/ 0 w 9810"/>
              <a:gd name="connsiteY3" fmla="*/ 10000 h 10000"/>
              <a:gd name="connsiteX4" fmla="*/ 9810 w 9810"/>
              <a:gd name="connsiteY4" fmla="*/ 10000 h 10000"/>
              <a:gd name="connsiteX5" fmla="*/ 7589 w 9810"/>
              <a:gd name="connsiteY5" fmla="*/ 5574 h 10000"/>
              <a:gd name="connsiteX6" fmla="*/ 9810 w 9810"/>
              <a:gd name="connsiteY6" fmla="*/ 0 h 10000"/>
              <a:gd name="connsiteX0-1" fmla="*/ 7021 w 10000"/>
              <a:gd name="connsiteY0-2" fmla="*/ 0 h 10000"/>
              <a:gd name="connsiteX1-3" fmla="*/ 0 w 10000"/>
              <a:gd name="connsiteY1-4" fmla="*/ 0 h 10000"/>
              <a:gd name="connsiteX2-5" fmla="*/ 197 w 10000"/>
              <a:gd name="connsiteY2-6" fmla="*/ 5024 h 10000"/>
              <a:gd name="connsiteX3-7" fmla="*/ 0 w 10000"/>
              <a:gd name="connsiteY3-8" fmla="*/ 10000 h 10000"/>
              <a:gd name="connsiteX4-9" fmla="*/ 10000 w 10000"/>
              <a:gd name="connsiteY4-10" fmla="*/ 10000 h 10000"/>
              <a:gd name="connsiteX5-11" fmla="*/ 7736 w 10000"/>
              <a:gd name="connsiteY5-12" fmla="*/ 5574 h 10000"/>
              <a:gd name="connsiteX6-13" fmla="*/ 7021 w 10000"/>
              <a:gd name="connsiteY6-14" fmla="*/ 0 h 10000"/>
              <a:gd name="connsiteX0-15" fmla="*/ 7021 w 7736"/>
              <a:gd name="connsiteY0-16" fmla="*/ 0 h 10038"/>
              <a:gd name="connsiteX1-17" fmla="*/ 0 w 7736"/>
              <a:gd name="connsiteY1-18" fmla="*/ 0 h 10038"/>
              <a:gd name="connsiteX2-19" fmla="*/ 197 w 7736"/>
              <a:gd name="connsiteY2-20" fmla="*/ 5024 h 10038"/>
              <a:gd name="connsiteX3-21" fmla="*/ 0 w 7736"/>
              <a:gd name="connsiteY3-22" fmla="*/ 10000 h 10038"/>
              <a:gd name="connsiteX4-23" fmla="*/ 7017 w 7736"/>
              <a:gd name="connsiteY4-24" fmla="*/ 10038 h 10038"/>
              <a:gd name="connsiteX5-25" fmla="*/ 7736 w 7736"/>
              <a:gd name="connsiteY5-26" fmla="*/ 5574 h 10038"/>
              <a:gd name="connsiteX6-27" fmla="*/ 7021 w 7736"/>
              <a:gd name="connsiteY6-28" fmla="*/ 0 h 10038"/>
              <a:gd name="connsiteX0-29" fmla="*/ 9076 w 9316"/>
              <a:gd name="connsiteY0-30" fmla="*/ 0 h 10000"/>
              <a:gd name="connsiteX1-31" fmla="*/ 0 w 9316"/>
              <a:gd name="connsiteY1-32" fmla="*/ 0 h 10000"/>
              <a:gd name="connsiteX2-33" fmla="*/ 255 w 9316"/>
              <a:gd name="connsiteY2-34" fmla="*/ 5005 h 10000"/>
              <a:gd name="connsiteX3-35" fmla="*/ 0 w 9316"/>
              <a:gd name="connsiteY3-36" fmla="*/ 9962 h 10000"/>
              <a:gd name="connsiteX4-37" fmla="*/ 9071 w 9316"/>
              <a:gd name="connsiteY4-38" fmla="*/ 10000 h 10000"/>
              <a:gd name="connsiteX5-39" fmla="*/ 9316 w 9316"/>
              <a:gd name="connsiteY5-40" fmla="*/ 5668 h 10000"/>
              <a:gd name="connsiteX6-41" fmla="*/ 9076 w 9316"/>
              <a:gd name="connsiteY6-42" fmla="*/ 0 h 10000"/>
              <a:gd name="connsiteX0-43" fmla="*/ 9742 w 10000"/>
              <a:gd name="connsiteY0-44" fmla="*/ 0 h 10000"/>
              <a:gd name="connsiteX1-45" fmla="*/ 0 w 10000"/>
              <a:gd name="connsiteY1-46" fmla="*/ 0 h 10000"/>
              <a:gd name="connsiteX2-47" fmla="*/ 274 w 10000"/>
              <a:gd name="connsiteY2-48" fmla="*/ 5005 h 10000"/>
              <a:gd name="connsiteX3-49" fmla="*/ 0 w 10000"/>
              <a:gd name="connsiteY3-50" fmla="*/ 9962 h 10000"/>
              <a:gd name="connsiteX4-51" fmla="*/ 9737 w 10000"/>
              <a:gd name="connsiteY4-52" fmla="*/ 10000 h 10000"/>
              <a:gd name="connsiteX5-53" fmla="*/ 10000 w 10000"/>
              <a:gd name="connsiteY5-54" fmla="*/ 5668 h 10000"/>
              <a:gd name="connsiteX6-55" fmla="*/ 9742 w 10000"/>
              <a:gd name="connsiteY6-56" fmla="*/ 0 h 10000"/>
              <a:gd name="connsiteX0-57" fmla="*/ 9742 w 9877"/>
              <a:gd name="connsiteY0-58" fmla="*/ 0 h 10000"/>
              <a:gd name="connsiteX1-59" fmla="*/ 0 w 9877"/>
              <a:gd name="connsiteY1-60" fmla="*/ 0 h 10000"/>
              <a:gd name="connsiteX2-61" fmla="*/ 274 w 9877"/>
              <a:gd name="connsiteY2-62" fmla="*/ 5005 h 10000"/>
              <a:gd name="connsiteX3-63" fmla="*/ 0 w 9877"/>
              <a:gd name="connsiteY3-64" fmla="*/ 9962 h 10000"/>
              <a:gd name="connsiteX4-65" fmla="*/ 9737 w 9877"/>
              <a:gd name="connsiteY4-66" fmla="*/ 10000 h 10000"/>
              <a:gd name="connsiteX5-67" fmla="*/ 9738 w 9877"/>
              <a:gd name="connsiteY5-68" fmla="*/ 5783 h 10000"/>
              <a:gd name="connsiteX6-69" fmla="*/ 9742 w 9877"/>
              <a:gd name="connsiteY6-70" fmla="*/ 0 h 10000"/>
              <a:gd name="connsiteX0-71" fmla="*/ 9863 w 9991"/>
              <a:gd name="connsiteY0-72" fmla="*/ 0 h 10000"/>
              <a:gd name="connsiteX1-73" fmla="*/ 0 w 9991"/>
              <a:gd name="connsiteY1-74" fmla="*/ 0 h 10000"/>
              <a:gd name="connsiteX2-75" fmla="*/ 277 w 9991"/>
              <a:gd name="connsiteY2-76" fmla="*/ 5005 h 10000"/>
              <a:gd name="connsiteX3-77" fmla="*/ 0 w 9991"/>
              <a:gd name="connsiteY3-78" fmla="*/ 9962 h 10000"/>
              <a:gd name="connsiteX4-79" fmla="*/ 9858 w 9991"/>
              <a:gd name="connsiteY4-80" fmla="*/ 10000 h 10000"/>
              <a:gd name="connsiteX5-81" fmla="*/ 9817 w 9991"/>
              <a:gd name="connsiteY5-82" fmla="*/ 5783 h 10000"/>
              <a:gd name="connsiteX6-83" fmla="*/ 9863 w 9991"/>
              <a:gd name="connsiteY6-84" fmla="*/ 0 h 10000"/>
              <a:gd name="connsiteX0-85" fmla="*/ 9872 w 10014"/>
              <a:gd name="connsiteY0-86" fmla="*/ 0 h 10000"/>
              <a:gd name="connsiteX1-87" fmla="*/ 0 w 10014"/>
              <a:gd name="connsiteY1-88" fmla="*/ 0 h 10000"/>
              <a:gd name="connsiteX2-89" fmla="*/ 277 w 10014"/>
              <a:gd name="connsiteY2-90" fmla="*/ 5005 h 10000"/>
              <a:gd name="connsiteX3-91" fmla="*/ 0 w 10014"/>
              <a:gd name="connsiteY3-92" fmla="*/ 9962 h 10000"/>
              <a:gd name="connsiteX4-93" fmla="*/ 9867 w 10014"/>
              <a:gd name="connsiteY4-94" fmla="*/ 10000 h 10000"/>
              <a:gd name="connsiteX5-95" fmla="*/ 9890 w 10014"/>
              <a:gd name="connsiteY5-96" fmla="*/ 5745 h 10000"/>
              <a:gd name="connsiteX6-97" fmla="*/ 9872 w 10014"/>
              <a:gd name="connsiteY6-98" fmla="*/ 0 h 10000"/>
              <a:gd name="connsiteX0-99" fmla="*/ 9872 w 10030"/>
              <a:gd name="connsiteY0-100" fmla="*/ 0 h 10000"/>
              <a:gd name="connsiteX1-101" fmla="*/ 0 w 10030"/>
              <a:gd name="connsiteY1-102" fmla="*/ 0 h 10000"/>
              <a:gd name="connsiteX2-103" fmla="*/ 277 w 10030"/>
              <a:gd name="connsiteY2-104" fmla="*/ 5005 h 10000"/>
              <a:gd name="connsiteX3-105" fmla="*/ 0 w 10030"/>
              <a:gd name="connsiteY3-106" fmla="*/ 9962 h 10000"/>
              <a:gd name="connsiteX4-107" fmla="*/ 9867 w 10030"/>
              <a:gd name="connsiteY4-108" fmla="*/ 10000 h 10000"/>
              <a:gd name="connsiteX5-109" fmla="*/ 9890 w 10030"/>
              <a:gd name="connsiteY5-110" fmla="*/ 5745 h 10000"/>
              <a:gd name="connsiteX6-111" fmla="*/ 9872 w 10030"/>
              <a:gd name="connsiteY6-112" fmla="*/ 0 h 10000"/>
              <a:gd name="connsiteX0-113" fmla="*/ 9872 w 9921"/>
              <a:gd name="connsiteY0-114" fmla="*/ 0 h 10000"/>
              <a:gd name="connsiteX1-115" fmla="*/ 0 w 9921"/>
              <a:gd name="connsiteY1-116" fmla="*/ 0 h 10000"/>
              <a:gd name="connsiteX2-117" fmla="*/ 277 w 9921"/>
              <a:gd name="connsiteY2-118" fmla="*/ 5005 h 10000"/>
              <a:gd name="connsiteX3-119" fmla="*/ 0 w 9921"/>
              <a:gd name="connsiteY3-120" fmla="*/ 9962 h 10000"/>
              <a:gd name="connsiteX4-121" fmla="*/ 9867 w 9921"/>
              <a:gd name="connsiteY4-122" fmla="*/ 10000 h 10000"/>
              <a:gd name="connsiteX5-123" fmla="*/ 9890 w 9921"/>
              <a:gd name="connsiteY5-124" fmla="*/ 5745 h 10000"/>
              <a:gd name="connsiteX6-125" fmla="*/ 9872 w 9921"/>
              <a:gd name="connsiteY6-126" fmla="*/ 0 h 10000"/>
              <a:gd name="connsiteX0-127" fmla="*/ 9951 w 9974"/>
              <a:gd name="connsiteY0-128" fmla="*/ 0 h 10000"/>
              <a:gd name="connsiteX1-129" fmla="*/ 0 w 9974"/>
              <a:gd name="connsiteY1-130" fmla="*/ 0 h 10000"/>
              <a:gd name="connsiteX2-131" fmla="*/ 279 w 9974"/>
              <a:gd name="connsiteY2-132" fmla="*/ 5005 h 10000"/>
              <a:gd name="connsiteX3-133" fmla="*/ 0 w 9974"/>
              <a:gd name="connsiteY3-134" fmla="*/ 9962 h 10000"/>
              <a:gd name="connsiteX4-135" fmla="*/ 9946 w 9974"/>
              <a:gd name="connsiteY4-136" fmla="*/ 10000 h 10000"/>
              <a:gd name="connsiteX5-137" fmla="*/ 9969 w 9974"/>
              <a:gd name="connsiteY5-138" fmla="*/ 5745 h 10000"/>
              <a:gd name="connsiteX6-139" fmla="*/ 9951 w 9974"/>
              <a:gd name="connsiteY6-140" fmla="*/ 0 h 10000"/>
              <a:gd name="connsiteX0-141" fmla="*/ 9977 w 10001"/>
              <a:gd name="connsiteY0-142" fmla="*/ 0 h 10000"/>
              <a:gd name="connsiteX1-143" fmla="*/ 0 w 10001"/>
              <a:gd name="connsiteY1-144" fmla="*/ 0 h 10000"/>
              <a:gd name="connsiteX2-145" fmla="*/ 280 w 10001"/>
              <a:gd name="connsiteY2-146" fmla="*/ 5005 h 10000"/>
              <a:gd name="connsiteX3-147" fmla="*/ 0 w 10001"/>
              <a:gd name="connsiteY3-148" fmla="*/ 9962 h 10000"/>
              <a:gd name="connsiteX4-149" fmla="*/ 9972 w 10001"/>
              <a:gd name="connsiteY4-150" fmla="*/ 10000 h 10000"/>
              <a:gd name="connsiteX5-151" fmla="*/ 9995 w 10001"/>
              <a:gd name="connsiteY5-152" fmla="*/ 5745 h 10000"/>
              <a:gd name="connsiteX6-153" fmla="*/ 9977 w 10001"/>
              <a:gd name="connsiteY6-154" fmla="*/ 0 h 10000"/>
              <a:gd name="connsiteX0-155" fmla="*/ 9977 w 10001"/>
              <a:gd name="connsiteY0-156" fmla="*/ 0 h 10000"/>
              <a:gd name="connsiteX1-157" fmla="*/ 0 w 10001"/>
              <a:gd name="connsiteY1-158" fmla="*/ 0 h 10000"/>
              <a:gd name="connsiteX2-159" fmla="*/ 280 w 10001"/>
              <a:gd name="connsiteY2-160" fmla="*/ 5005 h 10000"/>
              <a:gd name="connsiteX3-161" fmla="*/ 0 w 10001"/>
              <a:gd name="connsiteY3-162" fmla="*/ 9962 h 10000"/>
              <a:gd name="connsiteX4-163" fmla="*/ 9972 w 10001"/>
              <a:gd name="connsiteY4-164" fmla="*/ 10000 h 10000"/>
              <a:gd name="connsiteX5-165" fmla="*/ 9995 w 10001"/>
              <a:gd name="connsiteY5-166" fmla="*/ 5745 h 10000"/>
              <a:gd name="connsiteX6-167" fmla="*/ 9977 w 10001"/>
              <a:gd name="connsiteY6-168" fmla="*/ 0 h 10000"/>
              <a:gd name="connsiteX0-169" fmla="*/ 9977 w 10001"/>
              <a:gd name="connsiteY0-170" fmla="*/ 0 h 10000"/>
              <a:gd name="connsiteX1-171" fmla="*/ 0 w 10001"/>
              <a:gd name="connsiteY1-172" fmla="*/ 0 h 10000"/>
              <a:gd name="connsiteX2-173" fmla="*/ 280 w 10001"/>
              <a:gd name="connsiteY2-174" fmla="*/ 5005 h 10000"/>
              <a:gd name="connsiteX3-175" fmla="*/ 0 w 10001"/>
              <a:gd name="connsiteY3-176" fmla="*/ 9962 h 10000"/>
              <a:gd name="connsiteX4-177" fmla="*/ 9972 w 10001"/>
              <a:gd name="connsiteY4-178" fmla="*/ 10000 h 10000"/>
              <a:gd name="connsiteX5-179" fmla="*/ 9995 w 10001"/>
              <a:gd name="connsiteY5-180" fmla="*/ 5745 h 10000"/>
              <a:gd name="connsiteX6-181" fmla="*/ 9977 w 10001"/>
              <a:gd name="connsiteY6-182" fmla="*/ 0 h 10000"/>
              <a:gd name="connsiteX0-183" fmla="*/ 9977 w 9995"/>
              <a:gd name="connsiteY0-184" fmla="*/ 0 h 10000"/>
              <a:gd name="connsiteX1-185" fmla="*/ 0 w 9995"/>
              <a:gd name="connsiteY1-186" fmla="*/ 0 h 10000"/>
              <a:gd name="connsiteX2-187" fmla="*/ 280 w 9995"/>
              <a:gd name="connsiteY2-188" fmla="*/ 5005 h 10000"/>
              <a:gd name="connsiteX3-189" fmla="*/ 0 w 9995"/>
              <a:gd name="connsiteY3-190" fmla="*/ 9962 h 10000"/>
              <a:gd name="connsiteX4-191" fmla="*/ 9972 w 9995"/>
              <a:gd name="connsiteY4-192" fmla="*/ 10000 h 10000"/>
              <a:gd name="connsiteX5-193" fmla="*/ 9995 w 9995"/>
              <a:gd name="connsiteY5-194" fmla="*/ 5745 h 10000"/>
              <a:gd name="connsiteX6-195" fmla="*/ 9977 w 9995"/>
              <a:gd name="connsiteY6-196" fmla="*/ 0 h 10000"/>
              <a:gd name="connsiteX0-197" fmla="*/ 9999 w 10000"/>
              <a:gd name="connsiteY0-198" fmla="*/ 0 h 10000"/>
              <a:gd name="connsiteX1-199" fmla="*/ 0 w 10000"/>
              <a:gd name="connsiteY1-200" fmla="*/ 0 h 10000"/>
              <a:gd name="connsiteX2-201" fmla="*/ 280 w 10000"/>
              <a:gd name="connsiteY2-202" fmla="*/ 5005 h 10000"/>
              <a:gd name="connsiteX3-203" fmla="*/ 0 w 10000"/>
              <a:gd name="connsiteY3-204" fmla="*/ 9962 h 10000"/>
              <a:gd name="connsiteX4-205" fmla="*/ 9977 w 10000"/>
              <a:gd name="connsiteY4-206" fmla="*/ 10000 h 10000"/>
              <a:gd name="connsiteX5-207" fmla="*/ 10000 w 10000"/>
              <a:gd name="connsiteY5-208" fmla="*/ 5745 h 10000"/>
              <a:gd name="connsiteX6-209" fmla="*/ 9999 w 10000"/>
              <a:gd name="connsiteY6-210" fmla="*/ 0 h 10000"/>
              <a:gd name="connsiteX0-211" fmla="*/ 9999 w 10004"/>
              <a:gd name="connsiteY0-212" fmla="*/ 0 h 10000"/>
              <a:gd name="connsiteX1-213" fmla="*/ 0 w 10004"/>
              <a:gd name="connsiteY1-214" fmla="*/ 0 h 10000"/>
              <a:gd name="connsiteX2-215" fmla="*/ 280 w 10004"/>
              <a:gd name="connsiteY2-216" fmla="*/ 5005 h 10000"/>
              <a:gd name="connsiteX3-217" fmla="*/ 0 w 10004"/>
              <a:gd name="connsiteY3-218" fmla="*/ 9962 h 10000"/>
              <a:gd name="connsiteX4-219" fmla="*/ 10000 w 10004"/>
              <a:gd name="connsiteY4-220" fmla="*/ 10000 h 10000"/>
              <a:gd name="connsiteX5-221" fmla="*/ 10000 w 10004"/>
              <a:gd name="connsiteY5-222" fmla="*/ 5745 h 10000"/>
              <a:gd name="connsiteX6-223" fmla="*/ 9999 w 10004"/>
              <a:gd name="connsiteY6-224" fmla="*/ 0 h 10000"/>
              <a:gd name="connsiteX0-225" fmla="*/ 9999 w 10000"/>
              <a:gd name="connsiteY0-226" fmla="*/ 0 h 10000"/>
              <a:gd name="connsiteX1-227" fmla="*/ 0 w 10000"/>
              <a:gd name="connsiteY1-228" fmla="*/ 0 h 10000"/>
              <a:gd name="connsiteX2-229" fmla="*/ 280 w 10000"/>
              <a:gd name="connsiteY2-230" fmla="*/ 5005 h 10000"/>
              <a:gd name="connsiteX3-231" fmla="*/ 0 w 10000"/>
              <a:gd name="connsiteY3-232" fmla="*/ 9962 h 10000"/>
              <a:gd name="connsiteX4-233" fmla="*/ 10000 w 10000"/>
              <a:gd name="connsiteY4-234" fmla="*/ 10000 h 10000"/>
              <a:gd name="connsiteX5-235" fmla="*/ 10000 w 10000"/>
              <a:gd name="connsiteY5-236" fmla="*/ 5745 h 10000"/>
              <a:gd name="connsiteX6-237" fmla="*/ 9999 w 10000"/>
              <a:gd name="connsiteY6-238" fmla="*/ 0 h 10000"/>
              <a:gd name="connsiteX0-239" fmla="*/ 14796 w 14796"/>
              <a:gd name="connsiteY0-240" fmla="*/ 0 h 10000"/>
              <a:gd name="connsiteX1-241" fmla="*/ 0 w 14796"/>
              <a:gd name="connsiteY1-242" fmla="*/ 0 h 10000"/>
              <a:gd name="connsiteX2-243" fmla="*/ 280 w 14796"/>
              <a:gd name="connsiteY2-244" fmla="*/ 5005 h 10000"/>
              <a:gd name="connsiteX3-245" fmla="*/ 0 w 14796"/>
              <a:gd name="connsiteY3-246" fmla="*/ 9962 h 10000"/>
              <a:gd name="connsiteX4-247" fmla="*/ 10000 w 14796"/>
              <a:gd name="connsiteY4-248" fmla="*/ 10000 h 10000"/>
              <a:gd name="connsiteX5-249" fmla="*/ 10000 w 14796"/>
              <a:gd name="connsiteY5-250" fmla="*/ 5745 h 10000"/>
              <a:gd name="connsiteX6-251" fmla="*/ 14796 w 14796"/>
              <a:gd name="connsiteY6-252" fmla="*/ 0 h 10000"/>
              <a:gd name="connsiteX0-253" fmla="*/ 14796 w 14796"/>
              <a:gd name="connsiteY0-254" fmla="*/ 0 h 9968"/>
              <a:gd name="connsiteX1-255" fmla="*/ 0 w 14796"/>
              <a:gd name="connsiteY1-256" fmla="*/ 0 h 9968"/>
              <a:gd name="connsiteX2-257" fmla="*/ 280 w 14796"/>
              <a:gd name="connsiteY2-258" fmla="*/ 5005 h 9968"/>
              <a:gd name="connsiteX3-259" fmla="*/ 0 w 14796"/>
              <a:gd name="connsiteY3-260" fmla="*/ 9962 h 9968"/>
              <a:gd name="connsiteX4-261" fmla="*/ 14788 w 14796"/>
              <a:gd name="connsiteY4-262" fmla="*/ 9968 h 9968"/>
              <a:gd name="connsiteX5-263" fmla="*/ 10000 w 14796"/>
              <a:gd name="connsiteY5-264" fmla="*/ 5745 h 9968"/>
              <a:gd name="connsiteX6-265" fmla="*/ 14796 w 14796"/>
              <a:gd name="connsiteY6-266" fmla="*/ 0 h 9968"/>
              <a:gd name="connsiteX0-267" fmla="*/ 10000 w 10000"/>
              <a:gd name="connsiteY0-268" fmla="*/ 0 h 10000"/>
              <a:gd name="connsiteX1-269" fmla="*/ 0 w 10000"/>
              <a:gd name="connsiteY1-270" fmla="*/ 0 h 10000"/>
              <a:gd name="connsiteX2-271" fmla="*/ 189 w 10000"/>
              <a:gd name="connsiteY2-272" fmla="*/ 5021 h 10000"/>
              <a:gd name="connsiteX3-273" fmla="*/ 0 w 10000"/>
              <a:gd name="connsiteY3-274" fmla="*/ 9994 h 10000"/>
              <a:gd name="connsiteX4-275" fmla="*/ 9995 w 10000"/>
              <a:gd name="connsiteY4-276" fmla="*/ 10000 h 10000"/>
              <a:gd name="connsiteX5-277" fmla="*/ 9998 w 10000"/>
              <a:gd name="connsiteY5-278" fmla="*/ 6152 h 10000"/>
              <a:gd name="connsiteX6-279" fmla="*/ 10000 w 10000"/>
              <a:gd name="connsiteY6-280" fmla="*/ 0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0000" h="10000">
                <a:moveTo>
                  <a:pt x="10000" y="0"/>
                </a:moveTo>
                <a:lnTo>
                  <a:pt x="0" y="0"/>
                </a:lnTo>
                <a:cubicBezTo>
                  <a:pt x="62" y="1674"/>
                  <a:pt x="124" y="3347"/>
                  <a:pt x="189" y="5021"/>
                </a:cubicBezTo>
                <a:cubicBezTo>
                  <a:pt x="124" y="6679"/>
                  <a:pt x="62" y="8336"/>
                  <a:pt x="0" y="9994"/>
                </a:cubicBezTo>
                <a:lnTo>
                  <a:pt x="9995" y="10000"/>
                </a:lnTo>
                <a:cubicBezTo>
                  <a:pt x="9993" y="8184"/>
                  <a:pt x="9998" y="8051"/>
                  <a:pt x="9998" y="6152"/>
                </a:cubicBezTo>
                <a:cubicBezTo>
                  <a:pt x="9996" y="3296"/>
                  <a:pt x="10001" y="2674"/>
                  <a:pt x="10000" y="0"/>
                </a:cubicBez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30" name="Freeform 11"/>
          <p:cNvSpPr/>
          <p:nvPr userDrawn="1"/>
        </p:nvSpPr>
        <p:spPr bwMode="auto">
          <a:xfrm>
            <a:off x="310766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6#本节概述和学习目标(可选)">
    <p:spTree>
      <p:nvGrpSpPr>
        <p:cNvPr id="1" name=""/>
        <p:cNvGrpSpPr/>
        <p:nvPr/>
      </p:nvGrpSpPr>
      <p:grpSpPr>
        <a:xfrm>
          <a:off x="0" y="0"/>
          <a:ext cx="0" cy="0"/>
          <a:chOff x="0" y="0"/>
          <a:chExt cx="0" cy="0"/>
        </a:xfrm>
      </p:grpSpPr>
      <p:sp>
        <p:nvSpPr>
          <p:cNvPr id="7" name="内容占位符 6"/>
          <p:cNvSpPr>
            <a:spLocks noGrp="1"/>
          </p:cNvSpPr>
          <p:nvPr>
            <p:ph sz="quarter" idx="10"/>
          </p:nvPr>
        </p:nvSpPr>
        <p:spPr>
          <a:xfrm>
            <a:off x="912285" y="1233487"/>
            <a:ext cx="10560049" cy="4680000"/>
          </a:xfrm>
        </p:spPr>
        <p:txBody>
          <a:bodyPr/>
          <a:lstStyle>
            <a:lvl1pPr algn="just">
              <a:defRPr>
                <a:latin typeface="+mn-ea"/>
                <a:ea typeface="+mn-ea"/>
                <a:cs typeface="Arial" panose="020B0604020202020204" pitchFamily="34" charset="0"/>
              </a:defRPr>
            </a:lvl1pPr>
            <a:lvl2pPr algn="just">
              <a:defRPr>
                <a:latin typeface="+mn-ea"/>
                <a:ea typeface="+mn-ea"/>
                <a:cs typeface="Arial" panose="020B0604020202020204" pitchFamily="34" charset="0"/>
              </a:defRPr>
            </a:lvl2pPr>
            <a:lvl3pPr algn="just">
              <a:defRPr>
                <a:latin typeface="+mn-ea"/>
                <a:ea typeface="+mn-ea"/>
                <a:cs typeface="Arial" panose="020B0604020202020204" pitchFamily="34" charset="0"/>
              </a:defRPr>
            </a:lvl3pPr>
            <a:lvl4pPr algn="just">
              <a:defRPr>
                <a:latin typeface="+mn-ea"/>
                <a:ea typeface="+mn-ea"/>
                <a:cs typeface="Arial" panose="020B0604020202020204" pitchFamily="34" charset="0"/>
              </a:defRPr>
            </a:lvl4pPr>
            <a:lvl5pPr algn="just">
              <a:defRPr>
                <a:latin typeface="+mn-ea"/>
                <a:ea typeface="+mn-ea"/>
                <a:cs typeface="Arial" panose="020B0604020202020204" pitchFamily="34" charset="0"/>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6" name="TextBox 10"/>
          <p:cNvSpPr txBox="1"/>
          <p:nvPr userDrawn="1"/>
        </p:nvSpPr>
        <p:spPr bwMode="auto">
          <a:xfrm>
            <a:off x="1595500" y="408779"/>
            <a:ext cx="9829738" cy="639559"/>
          </a:xfrm>
          <a:prstGeom prst="rect">
            <a:avLst/>
          </a:prstGeom>
          <a:noFill/>
          <a:ln w="9525">
            <a:noFill/>
            <a:miter lim="800000"/>
          </a:ln>
        </p:spPr>
        <p:txBody>
          <a:bodyPr wrap="square" lIns="99980" tIns="49987" rIns="99980" bIns="49987" rtlCol="0">
            <a:spAutoFit/>
          </a:bodyPr>
          <a:lstStyle/>
          <a:p>
            <a:pPr defTabSz="1001395" eaLnBrk="0" hangingPunct="0"/>
            <a:r>
              <a:rPr lang="zh-CN" altLang="en-US" sz="3500" b="1" dirty="0" smtClean="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rPr>
              <a:t>本节概述和学习目标</a:t>
            </a:r>
            <a:endParaRPr lang="zh-CN" altLang="en-US" sz="3500" b="1" dirty="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0"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11" name="组合 10"/>
          <p:cNvGrpSpPr/>
          <p:nvPr userDrawn="1"/>
        </p:nvGrpSpPr>
        <p:grpSpPr>
          <a:xfrm>
            <a:off x="587388" y="505779"/>
            <a:ext cx="374708" cy="445558"/>
            <a:chOff x="-1647825" y="2492375"/>
            <a:chExt cx="1947863" cy="2316163"/>
          </a:xfrm>
          <a:solidFill>
            <a:schemeClr val="bg1"/>
          </a:solidFill>
        </p:grpSpPr>
        <p:sp>
          <p:nvSpPr>
            <p:cNvPr id="12"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3"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Tree>
  </p:cSld>
  <p:clrMapOvr>
    <a:masterClrMapping/>
  </p:clrMapOvr>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5#目录">
    <p:spTree>
      <p:nvGrpSpPr>
        <p:cNvPr id="1" name=""/>
        <p:cNvGrpSpPr/>
        <p:nvPr/>
      </p:nvGrpSpPr>
      <p:grpSpPr>
        <a:xfrm>
          <a:off x="0" y="0"/>
          <a:ext cx="0" cy="0"/>
          <a:chOff x="0" y="0"/>
          <a:chExt cx="0" cy="0"/>
        </a:xfrm>
      </p:grpSpPr>
      <p:sp>
        <p:nvSpPr>
          <p:cNvPr id="8" name="文本占位符 6"/>
          <p:cNvSpPr>
            <a:spLocks noGrp="1"/>
          </p:cNvSpPr>
          <p:nvPr>
            <p:ph type="body" sz="quarter" idx="10" hasCustomPrompt="1"/>
          </p:nvPr>
        </p:nvSpPr>
        <p:spPr>
          <a:xfrm>
            <a:off x="912283" y="1233487"/>
            <a:ext cx="10558800" cy="4680000"/>
          </a:xfrm>
        </p:spPr>
        <p:txBody>
          <a:bodyPr/>
          <a:lstStyle>
            <a:lvl1pPr marL="457200" marR="0" indent="-457200" algn="just" defTabSz="802005" rtl="0" eaLnBrk="1" fontAlgn="base" latinLnBrk="0" hangingPunct="1">
              <a:lnSpc>
                <a:spcPct val="140000"/>
              </a:lnSpc>
              <a:spcBef>
                <a:spcPct val="30000"/>
              </a:spcBef>
              <a:spcAft>
                <a:spcPct val="0"/>
              </a:spcAft>
              <a:buClr>
                <a:schemeClr val="tx1"/>
              </a:buClr>
              <a:buSzPct val="100000"/>
              <a:buFont typeface="+mj-lt"/>
              <a:buAutoNum type="arabicPeriod"/>
              <a:defRPr>
                <a:latin typeface="+mn-ea"/>
                <a:ea typeface="+mn-ea"/>
                <a:cs typeface="Arial" panose="020B0604020202020204" pitchFamily="34" charset="0"/>
              </a:defRPr>
            </a:lvl1pPr>
            <a:lvl2pPr>
              <a:buFont typeface="Wingdings" panose="05000000000000000000" pitchFamily="2" charset="2"/>
              <a:buChar char="p"/>
              <a:defRPr/>
            </a:lvl2pPr>
            <a:lvl3pPr>
              <a:defRPr/>
            </a:lvl3pPr>
            <a:lvl5pPr>
              <a:buNone/>
              <a:defRPr/>
            </a:lvl5pPr>
          </a:lstStyle>
          <a:p>
            <a:pPr marL="457200" indent="-457200">
              <a:buSzPct val="100000"/>
              <a:buFont typeface="+mj-lt"/>
              <a:buAutoNum type="arabicPeriod"/>
            </a:pPr>
            <a:r>
              <a:rPr lang="zh-CN" altLang="en-US" dirty="0"/>
              <a:t>一级目录一</a:t>
            </a:r>
            <a:endParaRPr lang="en-US" altLang="zh-CN" dirty="0"/>
          </a:p>
          <a:p>
            <a:pPr marL="457200" indent="-457200">
              <a:buSzPct val="100000"/>
              <a:buFont typeface="+mj-lt"/>
              <a:buAutoNum type="arabicPeriod"/>
            </a:pPr>
            <a:r>
              <a:rPr lang="zh-CN" altLang="en-US" dirty="0"/>
              <a:t>一级目录二</a:t>
            </a:r>
            <a:endParaRPr lang="en-US" altLang="zh-CN" dirty="0"/>
          </a:p>
          <a:p>
            <a:pPr marL="457200" indent="-457200">
              <a:buSzPct val="100000"/>
              <a:buFont typeface="+mj-lt"/>
              <a:buAutoNum type="arabicPeriod"/>
            </a:pPr>
            <a:r>
              <a:rPr lang="zh-CN" altLang="en-US" dirty="0"/>
              <a:t>一级目录三</a:t>
            </a:r>
            <a:endParaRPr lang="en-US" altLang="zh-CN" dirty="0"/>
          </a:p>
          <a:p>
            <a:pPr marL="457200" indent="-457200">
              <a:buSzPct val="100000"/>
              <a:buFont typeface="+mj-lt"/>
              <a:buAutoNum type="arabicPeriod"/>
            </a:pPr>
            <a:r>
              <a:rPr lang="zh-CN" altLang="en-US" dirty="0"/>
              <a:t>一级目录四</a:t>
            </a:r>
            <a:endParaRPr lang="en-US" altLang="zh-CN" dirty="0"/>
          </a:p>
          <a:p>
            <a:endParaRPr lang="zh-CN" altLang="en-US" dirty="0"/>
          </a:p>
        </p:txBody>
      </p:sp>
      <p:sp>
        <p:nvSpPr>
          <p:cNvPr id="6" name="TextBox 10"/>
          <p:cNvSpPr txBox="1"/>
          <p:nvPr userDrawn="1"/>
        </p:nvSpPr>
        <p:spPr bwMode="auto">
          <a:xfrm>
            <a:off x="1595500" y="408779"/>
            <a:ext cx="1665402" cy="639559"/>
          </a:xfrm>
          <a:prstGeom prst="rect">
            <a:avLst/>
          </a:prstGeom>
          <a:noFill/>
          <a:ln w="9525">
            <a:noFill/>
            <a:miter lim="800000"/>
          </a:ln>
        </p:spPr>
        <p:txBody>
          <a:bodyPr wrap="square" lIns="99980" tIns="49987" rIns="99980" bIns="49987" rtlCol="0">
            <a:spAutoFit/>
          </a:bodyPr>
          <a:lstStyle/>
          <a:p>
            <a:pPr defTabSz="1001395" eaLnBrk="0" hangingPunct="0"/>
            <a:r>
              <a:rPr lang="zh-CN" altLang="en-US" sz="3500" b="1" dirty="0" smtClean="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rPr>
              <a:t>目录</a:t>
            </a:r>
            <a:endParaRPr lang="zh-CN" altLang="en-US" sz="3500" b="1" dirty="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7"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9"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10" name="组合 9"/>
          <p:cNvGrpSpPr/>
          <p:nvPr userDrawn="1"/>
        </p:nvGrpSpPr>
        <p:grpSpPr>
          <a:xfrm>
            <a:off x="587388" y="515379"/>
            <a:ext cx="358335" cy="426359"/>
            <a:chOff x="3295650" y="230188"/>
            <a:chExt cx="936625" cy="1114426"/>
          </a:xfrm>
          <a:solidFill>
            <a:schemeClr val="bg1"/>
          </a:solidFill>
        </p:grpSpPr>
        <p:sp>
          <p:nvSpPr>
            <p:cNvPr id="11" name="Rectangle 16"/>
            <p:cNvSpPr>
              <a:spLocks noChangeArrowheads="1"/>
            </p:cNvSpPr>
            <p:nvPr/>
          </p:nvSpPr>
          <p:spPr bwMode="auto">
            <a:xfrm>
              <a:off x="3959225" y="876301"/>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3" name="Rectangle 17"/>
            <p:cNvSpPr>
              <a:spLocks noChangeArrowheads="1"/>
            </p:cNvSpPr>
            <p:nvPr/>
          </p:nvSpPr>
          <p:spPr bwMode="auto">
            <a:xfrm>
              <a:off x="3959225" y="777876"/>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4" name="Rectangle 18"/>
            <p:cNvSpPr>
              <a:spLocks noChangeArrowheads="1"/>
            </p:cNvSpPr>
            <p:nvPr/>
          </p:nvSpPr>
          <p:spPr bwMode="auto">
            <a:xfrm>
              <a:off x="3959225" y="677863"/>
              <a:ext cx="182563"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5" name="Rectangle 19"/>
            <p:cNvSpPr>
              <a:spLocks noChangeArrowheads="1"/>
            </p:cNvSpPr>
            <p:nvPr/>
          </p:nvSpPr>
          <p:spPr bwMode="auto">
            <a:xfrm>
              <a:off x="3959225" y="582613"/>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6" name="Rectangle 20"/>
            <p:cNvSpPr>
              <a:spLocks noChangeArrowheads="1"/>
            </p:cNvSpPr>
            <p:nvPr/>
          </p:nvSpPr>
          <p:spPr bwMode="auto">
            <a:xfrm>
              <a:off x="3676650" y="1101726"/>
              <a:ext cx="469900"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7" name="Rectangle 21"/>
            <p:cNvSpPr>
              <a:spLocks noChangeArrowheads="1"/>
            </p:cNvSpPr>
            <p:nvPr/>
          </p:nvSpPr>
          <p:spPr bwMode="auto">
            <a:xfrm>
              <a:off x="3676650" y="1198563"/>
              <a:ext cx="469900"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8" name="Freeform 22"/>
            <p:cNvSpPr/>
            <p:nvPr/>
          </p:nvSpPr>
          <p:spPr bwMode="auto">
            <a:xfrm>
              <a:off x="3590925" y="482601"/>
              <a:ext cx="641350" cy="862013"/>
            </a:xfrm>
            <a:custGeom>
              <a:avLst/>
              <a:gdLst>
                <a:gd name="T0" fmla="*/ 229 w 404"/>
                <a:gd name="T1" fmla="*/ 0 h 543"/>
                <a:gd name="T2" fmla="*/ 229 w 404"/>
                <a:gd name="T3" fmla="*/ 30 h 543"/>
                <a:gd name="T4" fmla="*/ 373 w 404"/>
                <a:gd name="T5" fmla="*/ 30 h 543"/>
                <a:gd name="T6" fmla="*/ 373 w 404"/>
                <a:gd name="T7" fmla="*/ 513 h 543"/>
                <a:gd name="T8" fmla="*/ 33 w 404"/>
                <a:gd name="T9" fmla="*/ 513 h 543"/>
                <a:gd name="T10" fmla="*/ 31 w 404"/>
                <a:gd name="T11" fmla="*/ 387 h 543"/>
                <a:gd name="T12" fmla="*/ 0 w 404"/>
                <a:gd name="T13" fmla="*/ 387 h 543"/>
                <a:gd name="T14" fmla="*/ 0 w 404"/>
                <a:gd name="T15" fmla="*/ 543 h 543"/>
                <a:gd name="T16" fmla="*/ 404 w 404"/>
                <a:gd name="T17" fmla="*/ 543 h 543"/>
                <a:gd name="T18" fmla="*/ 404 w 404"/>
                <a:gd name="T19" fmla="*/ 0 h 543"/>
                <a:gd name="T20" fmla="*/ 229 w 404"/>
                <a:gd name="T21" fmla="*/ 0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4" h="543">
                  <a:moveTo>
                    <a:pt x="229" y="0"/>
                  </a:moveTo>
                  <a:lnTo>
                    <a:pt x="229" y="30"/>
                  </a:lnTo>
                  <a:lnTo>
                    <a:pt x="373" y="30"/>
                  </a:lnTo>
                  <a:lnTo>
                    <a:pt x="373" y="513"/>
                  </a:lnTo>
                  <a:lnTo>
                    <a:pt x="33" y="513"/>
                  </a:lnTo>
                  <a:lnTo>
                    <a:pt x="31" y="387"/>
                  </a:lnTo>
                  <a:lnTo>
                    <a:pt x="0" y="387"/>
                  </a:lnTo>
                  <a:lnTo>
                    <a:pt x="0" y="543"/>
                  </a:lnTo>
                  <a:lnTo>
                    <a:pt x="404" y="543"/>
                  </a:lnTo>
                  <a:lnTo>
                    <a:pt x="404" y="0"/>
                  </a:lnTo>
                  <a:lnTo>
                    <a:pt x="229"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9" name="Rectangle 23"/>
            <p:cNvSpPr>
              <a:spLocks noChangeArrowheads="1"/>
            </p:cNvSpPr>
            <p:nvPr/>
          </p:nvSpPr>
          <p:spPr bwMode="auto">
            <a:xfrm>
              <a:off x="3959225" y="989013"/>
              <a:ext cx="182563"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0" name="Freeform 24"/>
            <p:cNvSpPr>
              <a:spLocks noEditPoints="1"/>
            </p:cNvSpPr>
            <p:nvPr/>
          </p:nvSpPr>
          <p:spPr bwMode="auto">
            <a:xfrm>
              <a:off x="3295650" y="230188"/>
              <a:ext cx="639763" cy="852488"/>
            </a:xfrm>
            <a:custGeom>
              <a:avLst/>
              <a:gdLst>
                <a:gd name="T0" fmla="*/ 403 w 403"/>
                <a:gd name="T1" fmla="*/ 0 h 537"/>
                <a:gd name="T2" fmla="*/ 0 w 403"/>
                <a:gd name="T3" fmla="*/ 0 h 537"/>
                <a:gd name="T4" fmla="*/ 0 w 403"/>
                <a:gd name="T5" fmla="*/ 447 h 537"/>
                <a:gd name="T6" fmla="*/ 92 w 403"/>
                <a:gd name="T7" fmla="*/ 537 h 537"/>
                <a:gd name="T8" fmla="*/ 403 w 403"/>
                <a:gd name="T9" fmla="*/ 537 h 537"/>
                <a:gd name="T10" fmla="*/ 403 w 403"/>
                <a:gd name="T11" fmla="*/ 0 h 537"/>
                <a:gd name="T12" fmla="*/ 373 w 403"/>
                <a:gd name="T13" fmla="*/ 508 h 537"/>
                <a:gd name="T14" fmla="*/ 108 w 403"/>
                <a:gd name="T15" fmla="*/ 508 h 537"/>
                <a:gd name="T16" fmla="*/ 108 w 403"/>
                <a:gd name="T17" fmla="*/ 433 h 537"/>
                <a:gd name="T18" fmla="*/ 30 w 403"/>
                <a:gd name="T19" fmla="*/ 433 h 537"/>
                <a:gd name="T20" fmla="*/ 30 w 403"/>
                <a:gd name="T21" fmla="*/ 31 h 537"/>
                <a:gd name="T22" fmla="*/ 373 w 403"/>
                <a:gd name="T23" fmla="*/ 31 h 537"/>
                <a:gd name="T24" fmla="*/ 373 w 403"/>
                <a:gd name="T25" fmla="*/ 508 h 5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3" h="537">
                  <a:moveTo>
                    <a:pt x="403" y="0"/>
                  </a:moveTo>
                  <a:lnTo>
                    <a:pt x="0" y="0"/>
                  </a:lnTo>
                  <a:lnTo>
                    <a:pt x="0" y="447"/>
                  </a:lnTo>
                  <a:lnTo>
                    <a:pt x="92" y="537"/>
                  </a:lnTo>
                  <a:lnTo>
                    <a:pt x="403" y="537"/>
                  </a:lnTo>
                  <a:lnTo>
                    <a:pt x="403" y="0"/>
                  </a:lnTo>
                  <a:close/>
                  <a:moveTo>
                    <a:pt x="373" y="508"/>
                  </a:moveTo>
                  <a:lnTo>
                    <a:pt x="108" y="508"/>
                  </a:lnTo>
                  <a:lnTo>
                    <a:pt x="108" y="433"/>
                  </a:lnTo>
                  <a:lnTo>
                    <a:pt x="30" y="433"/>
                  </a:lnTo>
                  <a:lnTo>
                    <a:pt x="30" y="31"/>
                  </a:lnTo>
                  <a:lnTo>
                    <a:pt x="373" y="31"/>
                  </a:lnTo>
                  <a:lnTo>
                    <a:pt x="373" y="50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1" name="Rectangle 25"/>
            <p:cNvSpPr>
              <a:spLocks noChangeArrowheads="1"/>
            </p:cNvSpPr>
            <p:nvPr/>
          </p:nvSpPr>
          <p:spPr bwMode="auto">
            <a:xfrm>
              <a:off x="3441700" y="376238"/>
              <a:ext cx="176213" cy="3238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2" name="Rectangle 26"/>
            <p:cNvSpPr>
              <a:spLocks noChangeArrowheads="1"/>
            </p:cNvSpPr>
            <p:nvPr/>
          </p:nvSpPr>
          <p:spPr bwMode="auto">
            <a:xfrm>
              <a:off x="3411538" y="755651"/>
              <a:ext cx="438150" cy="460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3" name="Rectangle 27"/>
            <p:cNvSpPr>
              <a:spLocks noChangeArrowheads="1"/>
            </p:cNvSpPr>
            <p:nvPr/>
          </p:nvSpPr>
          <p:spPr bwMode="auto">
            <a:xfrm>
              <a:off x="3670300" y="565151"/>
              <a:ext cx="179388"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4" name="Rectangle 28"/>
            <p:cNvSpPr>
              <a:spLocks noChangeArrowheads="1"/>
            </p:cNvSpPr>
            <p:nvPr/>
          </p:nvSpPr>
          <p:spPr bwMode="auto">
            <a:xfrm>
              <a:off x="3670300" y="658813"/>
              <a:ext cx="179388" cy="412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5" name="Rectangle 29"/>
            <p:cNvSpPr>
              <a:spLocks noChangeArrowheads="1"/>
            </p:cNvSpPr>
            <p:nvPr/>
          </p:nvSpPr>
          <p:spPr bwMode="auto">
            <a:xfrm>
              <a:off x="3670300" y="471488"/>
              <a:ext cx="179388"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6" name="Rectangle 30"/>
            <p:cNvSpPr>
              <a:spLocks noChangeArrowheads="1"/>
            </p:cNvSpPr>
            <p:nvPr/>
          </p:nvSpPr>
          <p:spPr bwMode="auto">
            <a:xfrm>
              <a:off x="3670300" y="376238"/>
              <a:ext cx="179388" cy="412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7" name="Rectangle 31"/>
            <p:cNvSpPr>
              <a:spLocks noChangeArrowheads="1"/>
            </p:cNvSpPr>
            <p:nvPr/>
          </p:nvSpPr>
          <p:spPr bwMode="auto">
            <a:xfrm>
              <a:off x="3411538" y="842963"/>
              <a:ext cx="438150"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29" name="Freeform 6"/>
          <p:cNvSpPr/>
          <p:nvPr userDrawn="1"/>
        </p:nvSpPr>
        <p:spPr bwMode="auto">
          <a:xfrm>
            <a:off x="3213039" y="296368"/>
            <a:ext cx="8978961" cy="864888"/>
          </a:xfrm>
          <a:custGeom>
            <a:avLst/>
            <a:gdLst>
              <a:gd name="T0" fmla="*/ 6409 w 6533"/>
              <a:gd name="T1" fmla="*/ 0 h 617"/>
              <a:gd name="T2" fmla="*/ 0 w 6533"/>
              <a:gd name="T3" fmla="*/ 0 h 617"/>
              <a:gd name="T4" fmla="*/ 126 w 6533"/>
              <a:gd name="T5" fmla="*/ 310 h 617"/>
              <a:gd name="T6" fmla="*/ 0 w 6533"/>
              <a:gd name="T7" fmla="*/ 617 h 617"/>
              <a:gd name="T8" fmla="*/ 6409 w 6533"/>
              <a:gd name="T9" fmla="*/ 617 h 617"/>
              <a:gd name="T10" fmla="*/ 6533 w 6533"/>
              <a:gd name="T11" fmla="*/ 310 h 617"/>
              <a:gd name="T12" fmla="*/ 6409 w 6533"/>
              <a:gd name="T13" fmla="*/ 0 h 617"/>
              <a:gd name="connsiteX0" fmla="*/ 9810 w 9810"/>
              <a:gd name="connsiteY0" fmla="*/ 0 h 10000"/>
              <a:gd name="connsiteX1" fmla="*/ 0 w 9810"/>
              <a:gd name="connsiteY1" fmla="*/ 0 h 10000"/>
              <a:gd name="connsiteX2" fmla="*/ 193 w 9810"/>
              <a:gd name="connsiteY2" fmla="*/ 5024 h 10000"/>
              <a:gd name="connsiteX3" fmla="*/ 0 w 9810"/>
              <a:gd name="connsiteY3" fmla="*/ 10000 h 10000"/>
              <a:gd name="connsiteX4" fmla="*/ 9810 w 9810"/>
              <a:gd name="connsiteY4" fmla="*/ 10000 h 10000"/>
              <a:gd name="connsiteX5" fmla="*/ 7589 w 9810"/>
              <a:gd name="connsiteY5" fmla="*/ 5574 h 10000"/>
              <a:gd name="connsiteX6" fmla="*/ 9810 w 9810"/>
              <a:gd name="connsiteY6" fmla="*/ 0 h 10000"/>
              <a:gd name="connsiteX0-1" fmla="*/ 7021 w 10000"/>
              <a:gd name="connsiteY0-2" fmla="*/ 0 h 10000"/>
              <a:gd name="connsiteX1-3" fmla="*/ 0 w 10000"/>
              <a:gd name="connsiteY1-4" fmla="*/ 0 h 10000"/>
              <a:gd name="connsiteX2-5" fmla="*/ 197 w 10000"/>
              <a:gd name="connsiteY2-6" fmla="*/ 5024 h 10000"/>
              <a:gd name="connsiteX3-7" fmla="*/ 0 w 10000"/>
              <a:gd name="connsiteY3-8" fmla="*/ 10000 h 10000"/>
              <a:gd name="connsiteX4-9" fmla="*/ 10000 w 10000"/>
              <a:gd name="connsiteY4-10" fmla="*/ 10000 h 10000"/>
              <a:gd name="connsiteX5-11" fmla="*/ 7736 w 10000"/>
              <a:gd name="connsiteY5-12" fmla="*/ 5574 h 10000"/>
              <a:gd name="connsiteX6-13" fmla="*/ 7021 w 10000"/>
              <a:gd name="connsiteY6-14" fmla="*/ 0 h 10000"/>
              <a:gd name="connsiteX0-15" fmla="*/ 7021 w 7736"/>
              <a:gd name="connsiteY0-16" fmla="*/ 0 h 10038"/>
              <a:gd name="connsiteX1-17" fmla="*/ 0 w 7736"/>
              <a:gd name="connsiteY1-18" fmla="*/ 0 h 10038"/>
              <a:gd name="connsiteX2-19" fmla="*/ 197 w 7736"/>
              <a:gd name="connsiteY2-20" fmla="*/ 5024 h 10038"/>
              <a:gd name="connsiteX3-21" fmla="*/ 0 w 7736"/>
              <a:gd name="connsiteY3-22" fmla="*/ 10000 h 10038"/>
              <a:gd name="connsiteX4-23" fmla="*/ 7017 w 7736"/>
              <a:gd name="connsiteY4-24" fmla="*/ 10038 h 10038"/>
              <a:gd name="connsiteX5-25" fmla="*/ 7736 w 7736"/>
              <a:gd name="connsiteY5-26" fmla="*/ 5574 h 10038"/>
              <a:gd name="connsiteX6-27" fmla="*/ 7021 w 7736"/>
              <a:gd name="connsiteY6-28" fmla="*/ 0 h 10038"/>
              <a:gd name="connsiteX0-29" fmla="*/ 9076 w 9316"/>
              <a:gd name="connsiteY0-30" fmla="*/ 0 h 10000"/>
              <a:gd name="connsiteX1-31" fmla="*/ 0 w 9316"/>
              <a:gd name="connsiteY1-32" fmla="*/ 0 h 10000"/>
              <a:gd name="connsiteX2-33" fmla="*/ 255 w 9316"/>
              <a:gd name="connsiteY2-34" fmla="*/ 5005 h 10000"/>
              <a:gd name="connsiteX3-35" fmla="*/ 0 w 9316"/>
              <a:gd name="connsiteY3-36" fmla="*/ 9962 h 10000"/>
              <a:gd name="connsiteX4-37" fmla="*/ 9071 w 9316"/>
              <a:gd name="connsiteY4-38" fmla="*/ 10000 h 10000"/>
              <a:gd name="connsiteX5-39" fmla="*/ 9316 w 9316"/>
              <a:gd name="connsiteY5-40" fmla="*/ 5668 h 10000"/>
              <a:gd name="connsiteX6-41" fmla="*/ 9076 w 9316"/>
              <a:gd name="connsiteY6-42" fmla="*/ 0 h 10000"/>
              <a:gd name="connsiteX0-43" fmla="*/ 9742 w 10000"/>
              <a:gd name="connsiteY0-44" fmla="*/ 0 h 10000"/>
              <a:gd name="connsiteX1-45" fmla="*/ 0 w 10000"/>
              <a:gd name="connsiteY1-46" fmla="*/ 0 h 10000"/>
              <a:gd name="connsiteX2-47" fmla="*/ 274 w 10000"/>
              <a:gd name="connsiteY2-48" fmla="*/ 5005 h 10000"/>
              <a:gd name="connsiteX3-49" fmla="*/ 0 w 10000"/>
              <a:gd name="connsiteY3-50" fmla="*/ 9962 h 10000"/>
              <a:gd name="connsiteX4-51" fmla="*/ 9737 w 10000"/>
              <a:gd name="connsiteY4-52" fmla="*/ 10000 h 10000"/>
              <a:gd name="connsiteX5-53" fmla="*/ 10000 w 10000"/>
              <a:gd name="connsiteY5-54" fmla="*/ 5668 h 10000"/>
              <a:gd name="connsiteX6-55" fmla="*/ 9742 w 10000"/>
              <a:gd name="connsiteY6-56" fmla="*/ 0 h 10000"/>
              <a:gd name="connsiteX0-57" fmla="*/ 9742 w 9877"/>
              <a:gd name="connsiteY0-58" fmla="*/ 0 h 10000"/>
              <a:gd name="connsiteX1-59" fmla="*/ 0 w 9877"/>
              <a:gd name="connsiteY1-60" fmla="*/ 0 h 10000"/>
              <a:gd name="connsiteX2-61" fmla="*/ 274 w 9877"/>
              <a:gd name="connsiteY2-62" fmla="*/ 5005 h 10000"/>
              <a:gd name="connsiteX3-63" fmla="*/ 0 w 9877"/>
              <a:gd name="connsiteY3-64" fmla="*/ 9962 h 10000"/>
              <a:gd name="connsiteX4-65" fmla="*/ 9737 w 9877"/>
              <a:gd name="connsiteY4-66" fmla="*/ 10000 h 10000"/>
              <a:gd name="connsiteX5-67" fmla="*/ 9738 w 9877"/>
              <a:gd name="connsiteY5-68" fmla="*/ 5783 h 10000"/>
              <a:gd name="connsiteX6-69" fmla="*/ 9742 w 9877"/>
              <a:gd name="connsiteY6-70" fmla="*/ 0 h 10000"/>
              <a:gd name="connsiteX0-71" fmla="*/ 9863 w 9991"/>
              <a:gd name="connsiteY0-72" fmla="*/ 0 h 10000"/>
              <a:gd name="connsiteX1-73" fmla="*/ 0 w 9991"/>
              <a:gd name="connsiteY1-74" fmla="*/ 0 h 10000"/>
              <a:gd name="connsiteX2-75" fmla="*/ 277 w 9991"/>
              <a:gd name="connsiteY2-76" fmla="*/ 5005 h 10000"/>
              <a:gd name="connsiteX3-77" fmla="*/ 0 w 9991"/>
              <a:gd name="connsiteY3-78" fmla="*/ 9962 h 10000"/>
              <a:gd name="connsiteX4-79" fmla="*/ 9858 w 9991"/>
              <a:gd name="connsiteY4-80" fmla="*/ 10000 h 10000"/>
              <a:gd name="connsiteX5-81" fmla="*/ 9817 w 9991"/>
              <a:gd name="connsiteY5-82" fmla="*/ 5783 h 10000"/>
              <a:gd name="connsiteX6-83" fmla="*/ 9863 w 9991"/>
              <a:gd name="connsiteY6-84" fmla="*/ 0 h 10000"/>
              <a:gd name="connsiteX0-85" fmla="*/ 9872 w 10014"/>
              <a:gd name="connsiteY0-86" fmla="*/ 0 h 10000"/>
              <a:gd name="connsiteX1-87" fmla="*/ 0 w 10014"/>
              <a:gd name="connsiteY1-88" fmla="*/ 0 h 10000"/>
              <a:gd name="connsiteX2-89" fmla="*/ 277 w 10014"/>
              <a:gd name="connsiteY2-90" fmla="*/ 5005 h 10000"/>
              <a:gd name="connsiteX3-91" fmla="*/ 0 w 10014"/>
              <a:gd name="connsiteY3-92" fmla="*/ 9962 h 10000"/>
              <a:gd name="connsiteX4-93" fmla="*/ 9867 w 10014"/>
              <a:gd name="connsiteY4-94" fmla="*/ 10000 h 10000"/>
              <a:gd name="connsiteX5-95" fmla="*/ 9890 w 10014"/>
              <a:gd name="connsiteY5-96" fmla="*/ 5745 h 10000"/>
              <a:gd name="connsiteX6-97" fmla="*/ 9872 w 10014"/>
              <a:gd name="connsiteY6-98" fmla="*/ 0 h 10000"/>
              <a:gd name="connsiteX0-99" fmla="*/ 9872 w 10030"/>
              <a:gd name="connsiteY0-100" fmla="*/ 0 h 10000"/>
              <a:gd name="connsiteX1-101" fmla="*/ 0 w 10030"/>
              <a:gd name="connsiteY1-102" fmla="*/ 0 h 10000"/>
              <a:gd name="connsiteX2-103" fmla="*/ 277 w 10030"/>
              <a:gd name="connsiteY2-104" fmla="*/ 5005 h 10000"/>
              <a:gd name="connsiteX3-105" fmla="*/ 0 w 10030"/>
              <a:gd name="connsiteY3-106" fmla="*/ 9962 h 10000"/>
              <a:gd name="connsiteX4-107" fmla="*/ 9867 w 10030"/>
              <a:gd name="connsiteY4-108" fmla="*/ 10000 h 10000"/>
              <a:gd name="connsiteX5-109" fmla="*/ 9890 w 10030"/>
              <a:gd name="connsiteY5-110" fmla="*/ 5745 h 10000"/>
              <a:gd name="connsiteX6-111" fmla="*/ 9872 w 10030"/>
              <a:gd name="connsiteY6-112" fmla="*/ 0 h 10000"/>
              <a:gd name="connsiteX0-113" fmla="*/ 9872 w 9921"/>
              <a:gd name="connsiteY0-114" fmla="*/ 0 h 10000"/>
              <a:gd name="connsiteX1-115" fmla="*/ 0 w 9921"/>
              <a:gd name="connsiteY1-116" fmla="*/ 0 h 10000"/>
              <a:gd name="connsiteX2-117" fmla="*/ 277 w 9921"/>
              <a:gd name="connsiteY2-118" fmla="*/ 5005 h 10000"/>
              <a:gd name="connsiteX3-119" fmla="*/ 0 w 9921"/>
              <a:gd name="connsiteY3-120" fmla="*/ 9962 h 10000"/>
              <a:gd name="connsiteX4-121" fmla="*/ 9867 w 9921"/>
              <a:gd name="connsiteY4-122" fmla="*/ 10000 h 10000"/>
              <a:gd name="connsiteX5-123" fmla="*/ 9890 w 9921"/>
              <a:gd name="connsiteY5-124" fmla="*/ 5745 h 10000"/>
              <a:gd name="connsiteX6-125" fmla="*/ 9872 w 9921"/>
              <a:gd name="connsiteY6-126" fmla="*/ 0 h 10000"/>
              <a:gd name="connsiteX0-127" fmla="*/ 9951 w 9974"/>
              <a:gd name="connsiteY0-128" fmla="*/ 0 h 10000"/>
              <a:gd name="connsiteX1-129" fmla="*/ 0 w 9974"/>
              <a:gd name="connsiteY1-130" fmla="*/ 0 h 10000"/>
              <a:gd name="connsiteX2-131" fmla="*/ 279 w 9974"/>
              <a:gd name="connsiteY2-132" fmla="*/ 5005 h 10000"/>
              <a:gd name="connsiteX3-133" fmla="*/ 0 w 9974"/>
              <a:gd name="connsiteY3-134" fmla="*/ 9962 h 10000"/>
              <a:gd name="connsiteX4-135" fmla="*/ 9946 w 9974"/>
              <a:gd name="connsiteY4-136" fmla="*/ 10000 h 10000"/>
              <a:gd name="connsiteX5-137" fmla="*/ 9969 w 9974"/>
              <a:gd name="connsiteY5-138" fmla="*/ 5745 h 10000"/>
              <a:gd name="connsiteX6-139" fmla="*/ 9951 w 9974"/>
              <a:gd name="connsiteY6-140" fmla="*/ 0 h 10000"/>
              <a:gd name="connsiteX0-141" fmla="*/ 9977 w 10001"/>
              <a:gd name="connsiteY0-142" fmla="*/ 0 h 10000"/>
              <a:gd name="connsiteX1-143" fmla="*/ 0 w 10001"/>
              <a:gd name="connsiteY1-144" fmla="*/ 0 h 10000"/>
              <a:gd name="connsiteX2-145" fmla="*/ 280 w 10001"/>
              <a:gd name="connsiteY2-146" fmla="*/ 5005 h 10000"/>
              <a:gd name="connsiteX3-147" fmla="*/ 0 w 10001"/>
              <a:gd name="connsiteY3-148" fmla="*/ 9962 h 10000"/>
              <a:gd name="connsiteX4-149" fmla="*/ 9972 w 10001"/>
              <a:gd name="connsiteY4-150" fmla="*/ 10000 h 10000"/>
              <a:gd name="connsiteX5-151" fmla="*/ 9995 w 10001"/>
              <a:gd name="connsiteY5-152" fmla="*/ 5745 h 10000"/>
              <a:gd name="connsiteX6-153" fmla="*/ 9977 w 10001"/>
              <a:gd name="connsiteY6-154" fmla="*/ 0 h 10000"/>
              <a:gd name="connsiteX0-155" fmla="*/ 9977 w 10001"/>
              <a:gd name="connsiteY0-156" fmla="*/ 0 h 10000"/>
              <a:gd name="connsiteX1-157" fmla="*/ 0 w 10001"/>
              <a:gd name="connsiteY1-158" fmla="*/ 0 h 10000"/>
              <a:gd name="connsiteX2-159" fmla="*/ 280 w 10001"/>
              <a:gd name="connsiteY2-160" fmla="*/ 5005 h 10000"/>
              <a:gd name="connsiteX3-161" fmla="*/ 0 w 10001"/>
              <a:gd name="connsiteY3-162" fmla="*/ 9962 h 10000"/>
              <a:gd name="connsiteX4-163" fmla="*/ 9972 w 10001"/>
              <a:gd name="connsiteY4-164" fmla="*/ 10000 h 10000"/>
              <a:gd name="connsiteX5-165" fmla="*/ 9995 w 10001"/>
              <a:gd name="connsiteY5-166" fmla="*/ 5745 h 10000"/>
              <a:gd name="connsiteX6-167" fmla="*/ 9977 w 10001"/>
              <a:gd name="connsiteY6-168" fmla="*/ 0 h 10000"/>
              <a:gd name="connsiteX0-169" fmla="*/ 9977 w 10001"/>
              <a:gd name="connsiteY0-170" fmla="*/ 0 h 10000"/>
              <a:gd name="connsiteX1-171" fmla="*/ 0 w 10001"/>
              <a:gd name="connsiteY1-172" fmla="*/ 0 h 10000"/>
              <a:gd name="connsiteX2-173" fmla="*/ 280 w 10001"/>
              <a:gd name="connsiteY2-174" fmla="*/ 5005 h 10000"/>
              <a:gd name="connsiteX3-175" fmla="*/ 0 w 10001"/>
              <a:gd name="connsiteY3-176" fmla="*/ 9962 h 10000"/>
              <a:gd name="connsiteX4-177" fmla="*/ 9972 w 10001"/>
              <a:gd name="connsiteY4-178" fmla="*/ 10000 h 10000"/>
              <a:gd name="connsiteX5-179" fmla="*/ 9995 w 10001"/>
              <a:gd name="connsiteY5-180" fmla="*/ 5745 h 10000"/>
              <a:gd name="connsiteX6-181" fmla="*/ 9977 w 10001"/>
              <a:gd name="connsiteY6-182" fmla="*/ 0 h 10000"/>
              <a:gd name="connsiteX0-183" fmla="*/ 9977 w 9995"/>
              <a:gd name="connsiteY0-184" fmla="*/ 0 h 10000"/>
              <a:gd name="connsiteX1-185" fmla="*/ 0 w 9995"/>
              <a:gd name="connsiteY1-186" fmla="*/ 0 h 10000"/>
              <a:gd name="connsiteX2-187" fmla="*/ 280 w 9995"/>
              <a:gd name="connsiteY2-188" fmla="*/ 5005 h 10000"/>
              <a:gd name="connsiteX3-189" fmla="*/ 0 w 9995"/>
              <a:gd name="connsiteY3-190" fmla="*/ 9962 h 10000"/>
              <a:gd name="connsiteX4-191" fmla="*/ 9972 w 9995"/>
              <a:gd name="connsiteY4-192" fmla="*/ 10000 h 10000"/>
              <a:gd name="connsiteX5-193" fmla="*/ 9995 w 9995"/>
              <a:gd name="connsiteY5-194" fmla="*/ 5745 h 10000"/>
              <a:gd name="connsiteX6-195" fmla="*/ 9977 w 9995"/>
              <a:gd name="connsiteY6-196" fmla="*/ 0 h 10000"/>
              <a:gd name="connsiteX0-197" fmla="*/ 9999 w 10000"/>
              <a:gd name="connsiteY0-198" fmla="*/ 0 h 10000"/>
              <a:gd name="connsiteX1-199" fmla="*/ 0 w 10000"/>
              <a:gd name="connsiteY1-200" fmla="*/ 0 h 10000"/>
              <a:gd name="connsiteX2-201" fmla="*/ 280 w 10000"/>
              <a:gd name="connsiteY2-202" fmla="*/ 5005 h 10000"/>
              <a:gd name="connsiteX3-203" fmla="*/ 0 w 10000"/>
              <a:gd name="connsiteY3-204" fmla="*/ 9962 h 10000"/>
              <a:gd name="connsiteX4-205" fmla="*/ 9977 w 10000"/>
              <a:gd name="connsiteY4-206" fmla="*/ 10000 h 10000"/>
              <a:gd name="connsiteX5-207" fmla="*/ 10000 w 10000"/>
              <a:gd name="connsiteY5-208" fmla="*/ 5745 h 10000"/>
              <a:gd name="connsiteX6-209" fmla="*/ 9999 w 10000"/>
              <a:gd name="connsiteY6-210" fmla="*/ 0 h 10000"/>
              <a:gd name="connsiteX0-211" fmla="*/ 9999 w 10004"/>
              <a:gd name="connsiteY0-212" fmla="*/ 0 h 10000"/>
              <a:gd name="connsiteX1-213" fmla="*/ 0 w 10004"/>
              <a:gd name="connsiteY1-214" fmla="*/ 0 h 10000"/>
              <a:gd name="connsiteX2-215" fmla="*/ 280 w 10004"/>
              <a:gd name="connsiteY2-216" fmla="*/ 5005 h 10000"/>
              <a:gd name="connsiteX3-217" fmla="*/ 0 w 10004"/>
              <a:gd name="connsiteY3-218" fmla="*/ 9962 h 10000"/>
              <a:gd name="connsiteX4-219" fmla="*/ 10000 w 10004"/>
              <a:gd name="connsiteY4-220" fmla="*/ 10000 h 10000"/>
              <a:gd name="connsiteX5-221" fmla="*/ 10000 w 10004"/>
              <a:gd name="connsiteY5-222" fmla="*/ 5745 h 10000"/>
              <a:gd name="connsiteX6-223" fmla="*/ 9999 w 10004"/>
              <a:gd name="connsiteY6-224" fmla="*/ 0 h 10000"/>
              <a:gd name="connsiteX0-225" fmla="*/ 9999 w 10000"/>
              <a:gd name="connsiteY0-226" fmla="*/ 0 h 10000"/>
              <a:gd name="connsiteX1-227" fmla="*/ 0 w 10000"/>
              <a:gd name="connsiteY1-228" fmla="*/ 0 h 10000"/>
              <a:gd name="connsiteX2-229" fmla="*/ 280 w 10000"/>
              <a:gd name="connsiteY2-230" fmla="*/ 5005 h 10000"/>
              <a:gd name="connsiteX3-231" fmla="*/ 0 w 10000"/>
              <a:gd name="connsiteY3-232" fmla="*/ 9962 h 10000"/>
              <a:gd name="connsiteX4-233" fmla="*/ 10000 w 10000"/>
              <a:gd name="connsiteY4-234" fmla="*/ 10000 h 10000"/>
              <a:gd name="connsiteX5-235" fmla="*/ 10000 w 10000"/>
              <a:gd name="connsiteY5-236" fmla="*/ 5745 h 10000"/>
              <a:gd name="connsiteX6-237" fmla="*/ 9999 w 10000"/>
              <a:gd name="connsiteY6-238" fmla="*/ 0 h 10000"/>
              <a:gd name="connsiteX0-239" fmla="*/ 14796 w 14796"/>
              <a:gd name="connsiteY0-240" fmla="*/ 0 h 10000"/>
              <a:gd name="connsiteX1-241" fmla="*/ 0 w 14796"/>
              <a:gd name="connsiteY1-242" fmla="*/ 0 h 10000"/>
              <a:gd name="connsiteX2-243" fmla="*/ 280 w 14796"/>
              <a:gd name="connsiteY2-244" fmla="*/ 5005 h 10000"/>
              <a:gd name="connsiteX3-245" fmla="*/ 0 w 14796"/>
              <a:gd name="connsiteY3-246" fmla="*/ 9962 h 10000"/>
              <a:gd name="connsiteX4-247" fmla="*/ 10000 w 14796"/>
              <a:gd name="connsiteY4-248" fmla="*/ 10000 h 10000"/>
              <a:gd name="connsiteX5-249" fmla="*/ 10000 w 14796"/>
              <a:gd name="connsiteY5-250" fmla="*/ 5745 h 10000"/>
              <a:gd name="connsiteX6-251" fmla="*/ 14796 w 14796"/>
              <a:gd name="connsiteY6-252" fmla="*/ 0 h 10000"/>
              <a:gd name="connsiteX0-253" fmla="*/ 14796 w 14796"/>
              <a:gd name="connsiteY0-254" fmla="*/ 0 h 9968"/>
              <a:gd name="connsiteX1-255" fmla="*/ 0 w 14796"/>
              <a:gd name="connsiteY1-256" fmla="*/ 0 h 9968"/>
              <a:gd name="connsiteX2-257" fmla="*/ 280 w 14796"/>
              <a:gd name="connsiteY2-258" fmla="*/ 5005 h 9968"/>
              <a:gd name="connsiteX3-259" fmla="*/ 0 w 14796"/>
              <a:gd name="connsiteY3-260" fmla="*/ 9962 h 9968"/>
              <a:gd name="connsiteX4-261" fmla="*/ 14788 w 14796"/>
              <a:gd name="connsiteY4-262" fmla="*/ 9968 h 9968"/>
              <a:gd name="connsiteX5-263" fmla="*/ 10000 w 14796"/>
              <a:gd name="connsiteY5-264" fmla="*/ 5745 h 9968"/>
              <a:gd name="connsiteX6-265" fmla="*/ 14796 w 14796"/>
              <a:gd name="connsiteY6-266" fmla="*/ 0 h 9968"/>
              <a:gd name="connsiteX0-267" fmla="*/ 10000 w 10000"/>
              <a:gd name="connsiteY0-268" fmla="*/ 0 h 10000"/>
              <a:gd name="connsiteX1-269" fmla="*/ 0 w 10000"/>
              <a:gd name="connsiteY1-270" fmla="*/ 0 h 10000"/>
              <a:gd name="connsiteX2-271" fmla="*/ 189 w 10000"/>
              <a:gd name="connsiteY2-272" fmla="*/ 5021 h 10000"/>
              <a:gd name="connsiteX3-273" fmla="*/ 0 w 10000"/>
              <a:gd name="connsiteY3-274" fmla="*/ 9994 h 10000"/>
              <a:gd name="connsiteX4-275" fmla="*/ 9995 w 10000"/>
              <a:gd name="connsiteY4-276" fmla="*/ 10000 h 10000"/>
              <a:gd name="connsiteX5-277" fmla="*/ 9998 w 10000"/>
              <a:gd name="connsiteY5-278" fmla="*/ 6152 h 10000"/>
              <a:gd name="connsiteX6-279" fmla="*/ 10000 w 10000"/>
              <a:gd name="connsiteY6-280" fmla="*/ 0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0000" h="10000">
                <a:moveTo>
                  <a:pt x="10000" y="0"/>
                </a:moveTo>
                <a:lnTo>
                  <a:pt x="0" y="0"/>
                </a:lnTo>
                <a:cubicBezTo>
                  <a:pt x="62" y="1674"/>
                  <a:pt x="124" y="3347"/>
                  <a:pt x="189" y="5021"/>
                </a:cubicBezTo>
                <a:cubicBezTo>
                  <a:pt x="124" y="6679"/>
                  <a:pt x="62" y="8336"/>
                  <a:pt x="0" y="9994"/>
                </a:cubicBezTo>
                <a:lnTo>
                  <a:pt x="9995" y="10000"/>
                </a:lnTo>
                <a:cubicBezTo>
                  <a:pt x="9993" y="8184"/>
                  <a:pt x="9998" y="8051"/>
                  <a:pt x="9998" y="6152"/>
                </a:cubicBezTo>
                <a:cubicBezTo>
                  <a:pt x="9996" y="3296"/>
                  <a:pt x="10001" y="2674"/>
                  <a:pt x="10000" y="0"/>
                </a:cubicBez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30" name="Freeform 11"/>
          <p:cNvSpPr/>
          <p:nvPr userDrawn="1"/>
        </p:nvSpPr>
        <p:spPr bwMode="auto">
          <a:xfrm>
            <a:off x="310766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6#本节概述和学习目标(可选)">
    <p:spTree>
      <p:nvGrpSpPr>
        <p:cNvPr id="1" name=""/>
        <p:cNvGrpSpPr/>
        <p:nvPr/>
      </p:nvGrpSpPr>
      <p:grpSpPr>
        <a:xfrm>
          <a:off x="0" y="0"/>
          <a:ext cx="0" cy="0"/>
          <a:chOff x="0" y="0"/>
          <a:chExt cx="0" cy="0"/>
        </a:xfrm>
      </p:grpSpPr>
      <p:sp>
        <p:nvSpPr>
          <p:cNvPr id="7" name="内容占位符 6"/>
          <p:cNvSpPr>
            <a:spLocks noGrp="1"/>
          </p:cNvSpPr>
          <p:nvPr>
            <p:ph sz="quarter" idx="10"/>
          </p:nvPr>
        </p:nvSpPr>
        <p:spPr>
          <a:xfrm>
            <a:off x="912285" y="1233487"/>
            <a:ext cx="10560049" cy="4680000"/>
          </a:xfrm>
        </p:spPr>
        <p:txBody>
          <a:bodyPr/>
          <a:lstStyle>
            <a:lvl1pPr algn="just">
              <a:defRPr>
                <a:latin typeface="+mn-ea"/>
                <a:ea typeface="+mn-ea"/>
                <a:cs typeface="Arial" panose="020B0604020202020204" pitchFamily="34" charset="0"/>
              </a:defRPr>
            </a:lvl1pPr>
            <a:lvl2pPr algn="just">
              <a:defRPr>
                <a:latin typeface="+mn-ea"/>
                <a:ea typeface="+mn-ea"/>
                <a:cs typeface="Arial" panose="020B0604020202020204" pitchFamily="34" charset="0"/>
              </a:defRPr>
            </a:lvl2pPr>
            <a:lvl3pPr algn="just">
              <a:defRPr>
                <a:latin typeface="+mn-ea"/>
                <a:ea typeface="+mn-ea"/>
                <a:cs typeface="Arial" panose="020B0604020202020204" pitchFamily="34" charset="0"/>
              </a:defRPr>
            </a:lvl3pPr>
            <a:lvl4pPr algn="just">
              <a:defRPr>
                <a:latin typeface="+mn-ea"/>
                <a:ea typeface="+mn-ea"/>
                <a:cs typeface="Arial" panose="020B0604020202020204" pitchFamily="34" charset="0"/>
              </a:defRPr>
            </a:lvl4pPr>
            <a:lvl5pPr algn="just">
              <a:defRPr>
                <a:latin typeface="+mn-ea"/>
                <a:ea typeface="+mn-ea"/>
                <a:cs typeface="Arial" panose="020B0604020202020204" pitchFamily="34" charset="0"/>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6" name="TextBox 10"/>
          <p:cNvSpPr txBox="1"/>
          <p:nvPr userDrawn="1"/>
        </p:nvSpPr>
        <p:spPr bwMode="auto">
          <a:xfrm>
            <a:off x="1595500" y="408779"/>
            <a:ext cx="9829738" cy="639559"/>
          </a:xfrm>
          <a:prstGeom prst="rect">
            <a:avLst/>
          </a:prstGeom>
          <a:noFill/>
          <a:ln w="9525">
            <a:noFill/>
            <a:miter lim="800000"/>
          </a:ln>
        </p:spPr>
        <p:txBody>
          <a:bodyPr wrap="square" lIns="99980" tIns="49987" rIns="99980" bIns="49987" rtlCol="0">
            <a:spAutoFit/>
          </a:bodyPr>
          <a:lstStyle/>
          <a:p>
            <a:pPr defTabSz="1001395" eaLnBrk="0" hangingPunct="0"/>
            <a:r>
              <a:rPr lang="zh-CN" altLang="en-US" sz="3500" b="1" dirty="0" smtClean="0">
                <a:solidFill>
                  <a:schemeClr val="tx1">
                    <a:lumMod val="75000"/>
                    <a:lumOff val="25000"/>
                  </a:schemeClr>
                </a:solidFill>
                <a:latin typeface="+mn-ea"/>
                <a:ea typeface="+mn-ea"/>
                <a:cs typeface="Arial" panose="020B0604020202020204" pitchFamily="34" charset="0"/>
              </a:rPr>
              <a:t>本节概述和学习目标</a:t>
            </a:r>
            <a:endParaRPr lang="zh-CN" altLang="en-US" sz="3500" b="1" dirty="0">
              <a:solidFill>
                <a:schemeClr val="tx1">
                  <a:lumMod val="75000"/>
                  <a:lumOff val="25000"/>
                </a:schemeClr>
              </a:solidFill>
              <a:latin typeface="+mn-ea"/>
              <a:ea typeface="+mn-ea"/>
              <a:cs typeface="Arial" panose="020B0604020202020204" pitchFamily="34" charset="0"/>
            </a:endParaRPr>
          </a:p>
        </p:txBody>
      </p:sp>
      <p:sp>
        <p:nvSpPr>
          <p:cNvPr id="9"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latin typeface="+mn-ea"/>
              <a:ea typeface="+mn-ea"/>
            </a:endParaRPr>
          </a:p>
        </p:txBody>
      </p:sp>
      <p:sp>
        <p:nvSpPr>
          <p:cNvPr id="10"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latin typeface="+mn-ea"/>
              <a:ea typeface="+mn-ea"/>
            </a:endParaRPr>
          </a:p>
        </p:txBody>
      </p:sp>
      <p:grpSp>
        <p:nvGrpSpPr>
          <p:cNvPr id="11" name="组合 10"/>
          <p:cNvGrpSpPr/>
          <p:nvPr userDrawn="1"/>
        </p:nvGrpSpPr>
        <p:grpSpPr>
          <a:xfrm>
            <a:off x="587388" y="505779"/>
            <a:ext cx="374708" cy="445558"/>
            <a:chOff x="-1647825" y="2492375"/>
            <a:chExt cx="1947863" cy="2316163"/>
          </a:xfrm>
          <a:solidFill>
            <a:schemeClr val="bg1"/>
          </a:solidFill>
        </p:grpSpPr>
        <p:sp>
          <p:nvSpPr>
            <p:cNvPr id="12"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13"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a typeface="+mn-ea"/>
              </a:endParaRPr>
            </a:p>
          </p:txBody>
        </p:sp>
      </p:grpSp>
    </p:spTree>
  </p:cSld>
  <p:clrMapOvr>
    <a:masterClrMapping/>
  </p:clrMapOvr>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5#目录">
    <p:spTree>
      <p:nvGrpSpPr>
        <p:cNvPr id="1" name=""/>
        <p:cNvGrpSpPr/>
        <p:nvPr/>
      </p:nvGrpSpPr>
      <p:grpSpPr>
        <a:xfrm>
          <a:off x="0" y="0"/>
          <a:ext cx="0" cy="0"/>
          <a:chOff x="0" y="0"/>
          <a:chExt cx="0" cy="0"/>
        </a:xfrm>
      </p:grpSpPr>
      <p:sp>
        <p:nvSpPr>
          <p:cNvPr id="8" name="文本占位符 6"/>
          <p:cNvSpPr>
            <a:spLocks noGrp="1"/>
          </p:cNvSpPr>
          <p:nvPr>
            <p:ph type="body" sz="quarter" idx="10" hasCustomPrompt="1"/>
          </p:nvPr>
        </p:nvSpPr>
        <p:spPr>
          <a:xfrm>
            <a:off x="912283" y="1233487"/>
            <a:ext cx="10558800" cy="4680000"/>
          </a:xfrm>
        </p:spPr>
        <p:txBody>
          <a:bodyPr/>
          <a:lstStyle>
            <a:lvl1pPr marL="457200" marR="0" indent="-457200" algn="just" defTabSz="802005" rtl="0" eaLnBrk="1" fontAlgn="base" latinLnBrk="0" hangingPunct="1">
              <a:lnSpc>
                <a:spcPct val="140000"/>
              </a:lnSpc>
              <a:spcBef>
                <a:spcPct val="30000"/>
              </a:spcBef>
              <a:spcAft>
                <a:spcPct val="0"/>
              </a:spcAft>
              <a:buClr>
                <a:schemeClr val="tx1"/>
              </a:buClr>
              <a:buSzPct val="100000"/>
              <a:buFont typeface="+mj-lt"/>
              <a:buAutoNum type="arabicPeriod"/>
              <a:defRPr>
                <a:latin typeface="+mn-ea"/>
                <a:ea typeface="+mn-ea"/>
                <a:cs typeface="Arial" panose="020B0604020202020204" pitchFamily="34" charset="0"/>
              </a:defRPr>
            </a:lvl1pPr>
            <a:lvl2pPr>
              <a:buFont typeface="Wingdings" panose="05000000000000000000" pitchFamily="2" charset="2"/>
              <a:buChar char="p"/>
              <a:defRPr/>
            </a:lvl2pPr>
            <a:lvl3pPr>
              <a:defRPr/>
            </a:lvl3pPr>
            <a:lvl5pPr>
              <a:buNone/>
              <a:defRPr/>
            </a:lvl5pPr>
          </a:lstStyle>
          <a:p>
            <a:pPr marL="457200" indent="-457200">
              <a:buSzPct val="100000"/>
              <a:buFont typeface="+mj-lt"/>
              <a:buAutoNum type="arabicPeriod"/>
            </a:pPr>
            <a:r>
              <a:rPr lang="zh-CN" altLang="en-US" dirty="0"/>
              <a:t>一级目录一</a:t>
            </a:r>
            <a:endParaRPr lang="en-US" altLang="zh-CN" dirty="0"/>
          </a:p>
          <a:p>
            <a:pPr marL="457200" indent="-457200">
              <a:buSzPct val="100000"/>
              <a:buFont typeface="+mj-lt"/>
              <a:buAutoNum type="arabicPeriod"/>
            </a:pPr>
            <a:r>
              <a:rPr lang="zh-CN" altLang="en-US" dirty="0"/>
              <a:t>一级目录二</a:t>
            </a:r>
            <a:endParaRPr lang="en-US" altLang="zh-CN" dirty="0"/>
          </a:p>
          <a:p>
            <a:pPr marL="457200" indent="-457200">
              <a:buSzPct val="100000"/>
              <a:buFont typeface="+mj-lt"/>
              <a:buAutoNum type="arabicPeriod"/>
            </a:pPr>
            <a:r>
              <a:rPr lang="zh-CN" altLang="en-US" dirty="0"/>
              <a:t>一级目录三</a:t>
            </a:r>
            <a:endParaRPr lang="en-US" altLang="zh-CN" dirty="0"/>
          </a:p>
          <a:p>
            <a:pPr marL="457200" indent="-457200">
              <a:buSzPct val="100000"/>
              <a:buFont typeface="+mj-lt"/>
              <a:buAutoNum type="arabicPeriod"/>
            </a:pPr>
            <a:r>
              <a:rPr lang="zh-CN" altLang="en-US" dirty="0"/>
              <a:t>一级目录四</a:t>
            </a:r>
            <a:endParaRPr lang="en-US" altLang="zh-CN" dirty="0"/>
          </a:p>
          <a:p>
            <a:endParaRPr lang="zh-CN" altLang="en-US" dirty="0"/>
          </a:p>
        </p:txBody>
      </p:sp>
      <p:sp>
        <p:nvSpPr>
          <p:cNvPr id="6" name="TextBox 10"/>
          <p:cNvSpPr txBox="1"/>
          <p:nvPr userDrawn="1"/>
        </p:nvSpPr>
        <p:spPr bwMode="auto">
          <a:xfrm>
            <a:off x="1595500" y="408779"/>
            <a:ext cx="1665402" cy="639559"/>
          </a:xfrm>
          <a:prstGeom prst="rect">
            <a:avLst/>
          </a:prstGeom>
          <a:noFill/>
          <a:ln w="9525">
            <a:noFill/>
            <a:miter lim="800000"/>
          </a:ln>
        </p:spPr>
        <p:txBody>
          <a:bodyPr wrap="square" lIns="99980" tIns="49987" rIns="99980" bIns="49987" rtlCol="0">
            <a:spAutoFit/>
          </a:bodyPr>
          <a:lstStyle/>
          <a:p>
            <a:pPr defTabSz="1001395" eaLnBrk="0" hangingPunct="0"/>
            <a:r>
              <a:rPr lang="zh-CN" altLang="en-US" sz="3500" b="1" dirty="0" smtClean="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rPr>
              <a:t>目录</a:t>
            </a:r>
            <a:endParaRPr lang="zh-CN" altLang="en-US" sz="3500" b="1" dirty="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7"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9"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10" name="组合 9"/>
          <p:cNvGrpSpPr/>
          <p:nvPr userDrawn="1"/>
        </p:nvGrpSpPr>
        <p:grpSpPr>
          <a:xfrm>
            <a:off x="587388" y="515379"/>
            <a:ext cx="358335" cy="426359"/>
            <a:chOff x="3295650" y="230188"/>
            <a:chExt cx="936625" cy="1114426"/>
          </a:xfrm>
          <a:solidFill>
            <a:schemeClr val="bg1"/>
          </a:solidFill>
        </p:grpSpPr>
        <p:sp>
          <p:nvSpPr>
            <p:cNvPr id="11" name="Rectangle 16"/>
            <p:cNvSpPr>
              <a:spLocks noChangeArrowheads="1"/>
            </p:cNvSpPr>
            <p:nvPr/>
          </p:nvSpPr>
          <p:spPr bwMode="auto">
            <a:xfrm>
              <a:off x="3959225" y="876301"/>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3" name="Rectangle 17"/>
            <p:cNvSpPr>
              <a:spLocks noChangeArrowheads="1"/>
            </p:cNvSpPr>
            <p:nvPr/>
          </p:nvSpPr>
          <p:spPr bwMode="auto">
            <a:xfrm>
              <a:off x="3959225" y="777876"/>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4" name="Rectangle 18"/>
            <p:cNvSpPr>
              <a:spLocks noChangeArrowheads="1"/>
            </p:cNvSpPr>
            <p:nvPr/>
          </p:nvSpPr>
          <p:spPr bwMode="auto">
            <a:xfrm>
              <a:off x="3959225" y="677863"/>
              <a:ext cx="182563"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5" name="Rectangle 19"/>
            <p:cNvSpPr>
              <a:spLocks noChangeArrowheads="1"/>
            </p:cNvSpPr>
            <p:nvPr/>
          </p:nvSpPr>
          <p:spPr bwMode="auto">
            <a:xfrm>
              <a:off x="3959225" y="582613"/>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6" name="Rectangle 20"/>
            <p:cNvSpPr>
              <a:spLocks noChangeArrowheads="1"/>
            </p:cNvSpPr>
            <p:nvPr/>
          </p:nvSpPr>
          <p:spPr bwMode="auto">
            <a:xfrm>
              <a:off x="3676650" y="1101726"/>
              <a:ext cx="469900"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7" name="Rectangle 21"/>
            <p:cNvSpPr>
              <a:spLocks noChangeArrowheads="1"/>
            </p:cNvSpPr>
            <p:nvPr/>
          </p:nvSpPr>
          <p:spPr bwMode="auto">
            <a:xfrm>
              <a:off x="3676650" y="1198563"/>
              <a:ext cx="469900"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8" name="Freeform 22"/>
            <p:cNvSpPr/>
            <p:nvPr/>
          </p:nvSpPr>
          <p:spPr bwMode="auto">
            <a:xfrm>
              <a:off x="3590925" y="482601"/>
              <a:ext cx="641350" cy="862013"/>
            </a:xfrm>
            <a:custGeom>
              <a:avLst/>
              <a:gdLst>
                <a:gd name="T0" fmla="*/ 229 w 404"/>
                <a:gd name="T1" fmla="*/ 0 h 543"/>
                <a:gd name="T2" fmla="*/ 229 w 404"/>
                <a:gd name="T3" fmla="*/ 30 h 543"/>
                <a:gd name="T4" fmla="*/ 373 w 404"/>
                <a:gd name="T5" fmla="*/ 30 h 543"/>
                <a:gd name="T6" fmla="*/ 373 w 404"/>
                <a:gd name="T7" fmla="*/ 513 h 543"/>
                <a:gd name="T8" fmla="*/ 33 w 404"/>
                <a:gd name="T9" fmla="*/ 513 h 543"/>
                <a:gd name="T10" fmla="*/ 31 w 404"/>
                <a:gd name="T11" fmla="*/ 387 h 543"/>
                <a:gd name="T12" fmla="*/ 0 w 404"/>
                <a:gd name="T13" fmla="*/ 387 h 543"/>
                <a:gd name="T14" fmla="*/ 0 w 404"/>
                <a:gd name="T15" fmla="*/ 543 h 543"/>
                <a:gd name="T16" fmla="*/ 404 w 404"/>
                <a:gd name="T17" fmla="*/ 543 h 543"/>
                <a:gd name="T18" fmla="*/ 404 w 404"/>
                <a:gd name="T19" fmla="*/ 0 h 543"/>
                <a:gd name="T20" fmla="*/ 229 w 404"/>
                <a:gd name="T21" fmla="*/ 0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4" h="543">
                  <a:moveTo>
                    <a:pt x="229" y="0"/>
                  </a:moveTo>
                  <a:lnTo>
                    <a:pt x="229" y="30"/>
                  </a:lnTo>
                  <a:lnTo>
                    <a:pt x="373" y="30"/>
                  </a:lnTo>
                  <a:lnTo>
                    <a:pt x="373" y="513"/>
                  </a:lnTo>
                  <a:lnTo>
                    <a:pt x="33" y="513"/>
                  </a:lnTo>
                  <a:lnTo>
                    <a:pt x="31" y="387"/>
                  </a:lnTo>
                  <a:lnTo>
                    <a:pt x="0" y="387"/>
                  </a:lnTo>
                  <a:lnTo>
                    <a:pt x="0" y="543"/>
                  </a:lnTo>
                  <a:lnTo>
                    <a:pt x="404" y="543"/>
                  </a:lnTo>
                  <a:lnTo>
                    <a:pt x="404" y="0"/>
                  </a:lnTo>
                  <a:lnTo>
                    <a:pt x="229"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9" name="Rectangle 23"/>
            <p:cNvSpPr>
              <a:spLocks noChangeArrowheads="1"/>
            </p:cNvSpPr>
            <p:nvPr/>
          </p:nvSpPr>
          <p:spPr bwMode="auto">
            <a:xfrm>
              <a:off x="3959225" y="989013"/>
              <a:ext cx="182563"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0" name="Freeform 24"/>
            <p:cNvSpPr>
              <a:spLocks noEditPoints="1"/>
            </p:cNvSpPr>
            <p:nvPr/>
          </p:nvSpPr>
          <p:spPr bwMode="auto">
            <a:xfrm>
              <a:off x="3295650" y="230188"/>
              <a:ext cx="639763" cy="852488"/>
            </a:xfrm>
            <a:custGeom>
              <a:avLst/>
              <a:gdLst>
                <a:gd name="T0" fmla="*/ 403 w 403"/>
                <a:gd name="T1" fmla="*/ 0 h 537"/>
                <a:gd name="T2" fmla="*/ 0 w 403"/>
                <a:gd name="T3" fmla="*/ 0 h 537"/>
                <a:gd name="T4" fmla="*/ 0 w 403"/>
                <a:gd name="T5" fmla="*/ 447 h 537"/>
                <a:gd name="T6" fmla="*/ 92 w 403"/>
                <a:gd name="T7" fmla="*/ 537 h 537"/>
                <a:gd name="T8" fmla="*/ 403 w 403"/>
                <a:gd name="T9" fmla="*/ 537 h 537"/>
                <a:gd name="T10" fmla="*/ 403 w 403"/>
                <a:gd name="T11" fmla="*/ 0 h 537"/>
                <a:gd name="T12" fmla="*/ 373 w 403"/>
                <a:gd name="T13" fmla="*/ 508 h 537"/>
                <a:gd name="T14" fmla="*/ 108 w 403"/>
                <a:gd name="T15" fmla="*/ 508 h 537"/>
                <a:gd name="T16" fmla="*/ 108 w 403"/>
                <a:gd name="T17" fmla="*/ 433 h 537"/>
                <a:gd name="T18" fmla="*/ 30 w 403"/>
                <a:gd name="T19" fmla="*/ 433 h 537"/>
                <a:gd name="T20" fmla="*/ 30 w 403"/>
                <a:gd name="T21" fmla="*/ 31 h 537"/>
                <a:gd name="T22" fmla="*/ 373 w 403"/>
                <a:gd name="T23" fmla="*/ 31 h 537"/>
                <a:gd name="T24" fmla="*/ 373 w 403"/>
                <a:gd name="T25" fmla="*/ 508 h 5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3" h="537">
                  <a:moveTo>
                    <a:pt x="403" y="0"/>
                  </a:moveTo>
                  <a:lnTo>
                    <a:pt x="0" y="0"/>
                  </a:lnTo>
                  <a:lnTo>
                    <a:pt x="0" y="447"/>
                  </a:lnTo>
                  <a:lnTo>
                    <a:pt x="92" y="537"/>
                  </a:lnTo>
                  <a:lnTo>
                    <a:pt x="403" y="537"/>
                  </a:lnTo>
                  <a:lnTo>
                    <a:pt x="403" y="0"/>
                  </a:lnTo>
                  <a:close/>
                  <a:moveTo>
                    <a:pt x="373" y="508"/>
                  </a:moveTo>
                  <a:lnTo>
                    <a:pt x="108" y="508"/>
                  </a:lnTo>
                  <a:lnTo>
                    <a:pt x="108" y="433"/>
                  </a:lnTo>
                  <a:lnTo>
                    <a:pt x="30" y="433"/>
                  </a:lnTo>
                  <a:lnTo>
                    <a:pt x="30" y="31"/>
                  </a:lnTo>
                  <a:lnTo>
                    <a:pt x="373" y="31"/>
                  </a:lnTo>
                  <a:lnTo>
                    <a:pt x="373" y="50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1" name="Rectangle 25"/>
            <p:cNvSpPr>
              <a:spLocks noChangeArrowheads="1"/>
            </p:cNvSpPr>
            <p:nvPr/>
          </p:nvSpPr>
          <p:spPr bwMode="auto">
            <a:xfrm>
              <a:off x="3441700" y="376238"/>
              <a:ext cx="176213" cy="3238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2" name="Rectangle 26"/>
            <p:cNvSpPr>
              <a:spLocks noChangeArrowheads="1"/>
            </p:cNvSpPr>
            <p:nvPr/>
          </p:nvSpPr>
          <p:spPr bwMode="auto">
            <a:xfrm>
              <a:off x="3411538" y="755651"/>
              <a:ext cx="438150" cy="460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3" name="Rectangle 27"/>
            <p:cNvSpPr>
              <a:spLocks noChangeArrowheads="1"/>
            </p:cNvSpPr>
            <p:nvPr/>
          </p:nvSpPr>
          <p:spPr bwMode="auto">
            <a:xfrm>
              <a:off x="3670300" y="565151"/>
              <a:ext cx="179388"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4" name="Rectangle 28"/>
            <p:cNvSpPr>
              <a:spLocks noChangeArrowheads="1"/>
            </p:cNvSpPr>
            <p:nvPr/>
          </p:nvSpPr>
          <p:spPr bwMode="auto">
            <a:xfrm>
              <a:off x="3670300" y="658813"/>
              <a:ext cx="179388" cy="412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5" name="Rectangle 29"/>
            <p:cNvSpPr>
              <a:spLocks noChangeArrowheads="1"/>
            </p:cNvSpPr>
            <p:nvPr/>
          </p:nvSpPr>
          <p:spPr bwMode="auto">
            <a:xfrm>
              <a:off x="3670300" y="471488"/>
              <a:ext cx="179388"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6" name="Rectangle 30"/>
            <p:cNvSpPr>
              <a:spLocks noChangeArrowheads="1"/>
            </p:cNvSpPr>
            <p:nvPr/>
          </p:nvSpPr>
          <p:spPr bwMode="auto">
            <a:xfrm>
              <a:off x="3670300" y="376238"/>
              <a:ext cx="179388" cy="412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7" name="Rectangle 31"/>
            <p:cNvSpPr>
              <a:spLocks noChangeArrowheads="1"/>
            </p:cNvSpPr>
            <p:nvPr/>
          </p:nvSpPr>
          <p:spPr bwMode="auto">
            <a:xfrm>
              <a:off x="3411538" y="842963"/>
              <a:ext cx="438150"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29" name="Freeform 6"/>
          <p:cNvSpPr/>
          <p:nvPr userDrawn="1"/>
        </p:nvSpPr>
        <p:spPr bwMode="auto">
          <a:xfrm>
            <a:off x="3213039" y="296368"/>
            <a:ext cx="8978961" cy="864888"/>
          </a:xfrm>
          <a:custGeom>
            <a:avLst/>
            <a:gdLst>
              <a:gd name="T0" fmla="*/ 6409 w 6533"/>
              <a:gd name="T1" fmla="*/ 0 h 617"/>
              <a:gd name="T2" fmla="*/ 0 w 6533"/>
              <a:gd name="T3" fmla="*/ 0 h 617"/>
              <a:gd name="T4" fmla="*/ 126 w 6533"/>
              <a:gd name="T5" fmla="*/ 310 h 617"/>
              <a:gd name="T6" fmla="*/ 0 w 6533"/>
              <a:gd name="T7" fmla="*/ 617 h 617"/>
              <a:gd name="T8" fmla="*/ 6409 w 6533"/>
              <a:gd name="T9" fmla="*/ 617 h 617"/>
              <a:gd name="T10" fmla="*/ 6533 w 6533"/>
              <a:gd name="T11" fmla="*/ 310 h 617"/>
              <a:gd name="T12" fmla="*/ 6409 w 6533"/>
              <a:gd name="T13" fmla="*/ 0 h 617"/>
              <a:gd name="connsiteX0" fmla="*/ 9810 w 9810"/>
              <a:gd name="connsiteY0" fmla="*/ 0 h 10000"/>
              <a:gd name="connsiteX1" fmla="*/ 0 w 9810"/>
              <a:gd name="connsiteY1" fmla="*/ 0 h 10000"/>
              <a:gd name="connsiteX2" fmla="*/ 193 w 9810"/>
              <a:gd name="connsiteY2" fmla="*/ 5024 h 10000"/>
              <a:gd name="connsiteX3" fmla="*/ 0 w 9810"/>
              <a:gd name="connsiteY3" fmla="*/ 10000 h 10000"/>
              <a:gd name="connsiteX4" fmla="*/ 9810 w 9810"/>
              <a:gd name="connsiteY4" fmla="*/ 10000 h 10000"/>
              <a:gd name="connsiteX5" fmla="*/ 7589 w 9810"/>
              <a:gd name="connsiteY5" fmla="*/ 5574 h 10000"/>
              <a:gd name="connsiteX6" fmla="*/ 9810 w 9810"/>
              <a:gd name="connsiteY6" fmla="*/ 0 h 10000"/>
              <a:gd name="connsiteX0-1" fmla="*/ 7021 w 10000"/>
              <a:gd name="connsiteY0-2" fmla="*/ 0 h 10000"/>
              <a:gd name="connsiteX1-3" fmla="*/ 0 w 10000"/>
              <a:gd name="connsiteY1-4" fmla="*/ 0 h 10000"/>
              <a:gd name="connsiteX2-5" fmla="*/ 197 w 10000"/>
              <a:gd name="connsiteY2-6" fmla="*/ 5024 h 10000"/>
              <a:gd name="connsiteX3-7" fmla="*/ 0 w 10000"/>
              <a:gd name="connsiteY3-8" fmla="*/ 10000 h 10000"/>
              <a:gd name="connsiteX4-9" fmla="*/ 10000 w 10000"/>
              <a:gd name="connsiteY4-10" fmla="*/ 10000 h 10000"/>
              <a:gd name="connsiteX5-11" fmla="*/ 7736 w 10000"/>
              <a:gd name="connsiteY5-12" fmla="*/ 5574 h 10000"/>
              <a:gd name="connsiteX6-13" fmla="*/ 7021 w 10000"/>
              <a:gd name="connsiteY6-14" fmla="*/ 0 h 10000"/>
              <a:gd name="connsiteX0-15" fmla="*/ 7021 w 7736"/>
              <a:gd name="connsiteY0-16" fmla="*/ 0 h 10038"/>
              <a:gd name="connsiteX1-17" fmla="*/ 0 w 7736"/>
              <a:gd name="connsiteY1-18" fmla="*/ 0 h 10038"/>
              <a:gd name="connsiteX2-19" fmla="*/ 197 w 7736"/>
              <a:gd name="connsiteY2-20" fmla="*/ 5024 h 10038"/>
              <a:gd name="connsiteX3-21" fmla="*/ 0 w 7736"/>
              <a:gd name="connsiteY3-22" fmla="*/ 10000 h 10038"/>
              <a:gd name="connsiteX4-23" fmla="*/ 7017 w 7736"/>
              <a:gd name="connsiteY4-24" fmla="*/ 10038 h 10038"/>
              <a:gd name="connsiteX5-25" fmla="*/ 7736 w 7736"/>
              <a:gd name="connsiteY5-26" fmla="*/ 5574 h 10038"/>
              <a:gd name="connsiteX6-27" fmla="*/ 7021 w 7736"/>
              <a:gd name="connsiteY6-28" fmla="*/ 0 h 10038"/>
              <a:gd name="connsiteX0-29" fmla="*/ 9076 w 9316"/>
              <a:gd name="connsiteY0-30" fmla="*/ 0 h 10000"/>
              <a:gd name="connsiteX1-31" fmla="*/ 0 w 9316"/>
              <a:gd name="connsiteY1-32" fmla="*/ 0 h 10000"/>
              <a:gd name="connsiteX2-33" fmla="*/ 255 w 9316"/>
              <a:gd name="connsiteY2-34" fmla="*/ 5005 h 10000"/>
              <a:gd name="connsiteX3-35" fmla="*/ 0 w 9316"/>
              <a:gd name="connsiteY3-36" fmla="*/ 9962 h 10000"/>
              <a:gd name="connsiteX4-37" fmla="*/ 9071 w 9316"/>
              <a:gd name="connsiteY4-38" fmla="*/ 10000 h 10000"/>
              <a:gd name="connsiteX5-39" fmla="*/ 9316 w 9316"/>
              <a:gd name="connsiteY5-40" fmla="*/ 5668 h 10000"/>
              <a:gd name="connsiteX6-41" fmla="*/ 9076 w 9316"/>
              <a:gd name="connsiteY6-42" fmla="*/ 0 h 10000"/>
              <a:gd name="connsiteX0-43" fmla="*/ 9742 w 10000"/>
              <a:gd name="connsiteY0-44" fmla="*/ 0 h 10000"/>
              <a:gd name="connsiteX1-45" fmla="*/ 0 w 10000"/>
              <a:gd name="connsiteY1-46" fmla="*/ 0 h 10000"/>
              <a:gd name="connsiteX2-47" fmla="*/ 274 w 10000"/>
              <a:gd name="connsiteY2-48" fmla="*/ 5005 h 10000"/>
              <a:gd name="connsiteX3-49" fmla="*/ 0 w 10000"/>
              <a:gd name="connsiteY3-50" fmla="*/ 9962 h 10000"/>
              <a:gd name="connsiteX4-51" fmla="*/ 9737 w 10000"/>
              <a:gd name="connsiteY4-52" fmla="*/ 10000 h 10000"/>
              <a:gd name="connsiteX5-53" fmla="*/ 10000 w 10000"/>
              <a:gd name="connsiteY5-54" fmla="*/ 5668 h 10000"/>
              <a:gd name="connsiteX6-55" fmla="*/ 9742 w 10000"/>
              <a:gd name="connsiteY6-56" fmla="*/ 0 h 10000"/>
              <a:gd name="connsiteX0-57" fmla="*/ 9742 w 9877"/>
              <a:gd name="connsiteY0-58" fmla="*/ 0 h 10000"/>
              <a:gd name="connsiteX1-59" fmla="*/ 0 w 9877"/>
              <a:gd name="connsiteY1-60" fmla="*/ 0 h 10000"/>
              <a:gd name="connsiteX2-61" fmla="*/ 274 w 9877"/>
              <a:gd name="connsiteY2-62" fmla="*/ 5005 h 10000"/>
              <a:gd name="connsiteX3-63" fmla="*/ 0 w 9877"/>
              <a:gd name="connsiteY3-64" fmla="*/ 9962 h 10000"/>
              <a:gd name="connsiteX4-65" fmla="*/ 9737 w 9877"/>
              <a:gd name="connsiteY4-66" fmla="*/ 10000 h 10000"/>
              <a:gd name="connsiteX5-67" fmla="*/ 9738 w 9877"/>
              <a:gd name="connsiteY5-68" fmla="*/ 5783 h 10000"/>
              <a:gd name="connsiteX6-69" fmla="*/ 9742 w 9877"/>
              <a:gd name="connsiteY6-70" fmla="*/ 0 h 10000"/>
              <a:gd name="connsiteX0-71" fmla="*/ 9863 w 9991"/>
              <a:gd name="connsiteY0-72" fmla="*/ 0 h 10000"/>
              <a:gd name="connsiteX1-73" fmla="*/ 0 w 9991"/>
              <a:gd name="connsiteY1-74" fmla="*/ 0 h 10000"/>
              <a:gd name="connsiteX2-75" fmla="*/ 277 w 9991"/>
              <a:gd name="connsiteY2-76" fmla="*/ 5005 h 10000"/>
              <a:gd name="connsiteX3-77" fmla="*/ 0 w 9991"/>
              <a:gd name="connsiteY3-78" fmla="*/ 9962 h 10000"/>
              <a:gd name="connsiteX4-79" fmla="*/ 9858 w 9991"/>
              <a:gd name="connsiteY4-80" fmla="*/ 10000 h 10000"/>
              <a:gd name="connsiteX5-81" fmla="*/ 9817 w 9991"/>
              <a:gd name="connsiteY5-82" fmla="*/ 5783 h 10000"/>
              <a:gd name="connsiteX6-83" fmla="*/ 9863 w 9991"/>
              <a:gd name="connsiteY6-84" fmla="*/ 0 h 10000"/>
              <a:gd name="connsiteX0-85" fmla="*/ 9872 w 10014"/>
              <a:gd name="connsiteY0-86" fmla="*/ 0 h 10000"/>
              <a:gd name="connsiteX1-87" fmla="*/ 0 w 10014"/>
              <a:gd name="connsiteY1-88" fmla="*/ 0 h 10000"/>
              <a:gd name="connsiteX2-89" fmla="*/ 277 w 10014"/>
              <a:gd name="connsiteY2-90" fmla="*/ 5005 h 10000"/>
              <a:gd name="connsiteX3-91" fmla="*/ 0 w 10014"/>
              <a:gd name="connsiteY3-92" fmla="*/ 9962 h 10000"/>
              <a:gd name="connsiteX4-93" fmla="*/ 9867 w 10014"/>
              <a:gd name="connsiteY4-94" fmla="*/ 10000 h 10000"/>
              <a:gd name="connsiteX5-95" fmla="*/ 9890 w 10014"/>
              <a:gd name="connsiteY5-96" fmla="*/ 5745 h 10000"/>
              <a:gd name="connsiteX6-97" fmla="*/ 9872 w 10014"/>
              <a:gd name="connsiteY6-98" fmla="*/ 0 h 10000"/>
              <a:gd name="connsiteX0-99" fmla="*/ 9872 w 10030"/>
              <a:gd name="connsiteY0-100" fmla="*/ 0 h 10000"/>
              <a:gd name="connsiteX1-101" fmla="*/ 0 w 10030"/>
              <a:gd name="connsiteY1-102" fmla="*/ 0 h 10000"/>
              <a:gd name="connsiteX2-103" fmla="*/ 277 w 10030"/>
              <a:gd name="connsiteY2-104" fmla="*/ 5005 h 10000"/>
              <a:gd name="connsiteX3-105" fmla="*/ 0 w 10030"/>
              <a:gd name="connsiteY3-106" fmla="*/ 9962 h 10000"/>
              <a:gd name="connsiteX4-107" fmla="*/ 9867 w 10030"/>
              <a:gd name="connsiteY4-108" fmla="*/ 10000 h 10000"/>
              <a:gd name="connsiteX5-109" fmla="*/ 9890 w 10030"/>
              <a:gd name="connsiteY5-110" fmla="*/ 5745 h 10000"/>
              <a:gd name="connsiteX6-111" fmla="*/ 9872 w 10030"/>
              <a:gd name="connsiteY6-112" fmla="*/ 0 h 10000"/>
              <a:gd name="connsiteX0-113" fmla="*/ 9872 w 9921"/>
              <a:gd name="connsiteY0-114" fmla="*/ 0 h 10000"/>
              <a:gd name="connsiteX1-115" fmla="*/ 0 w 9921"/>
              <a:gd name="connsiteY1-116" fmla="*/ 0 h 10000"/>
              <a:gd name="connsiteX2-117" fmla="*/ 277 w 9921"/>
              <a:gd name="connsiteY2-118" fmla="*/ 5005 h 10000"/>
              <a:gd name="connsiteX3-119" fmla="*/ 0 w 9921"/>
              <a:gd name="connsiteY3-120" fmla="*/ 9962 h 10000"/>
              <a:gd name="connsiteX4-121" fmla="*/ 9867 w 9921"/>
              <a:gd name="connsiteY4-122" fmla="*/ 10000 h 10000"/>
              <a:gd name="connsiteX5-123" fmla="*/ 9890 w 9921"/>
              <a:gd name="connsiteY5-124" fmla="*/ 5745 h 10000"/>
              <a:gd name="connsiteX6-125" fmla="*/ 9872 w 9921"/>
              <a:gd name="connsiteY6-126" fmla="*/ 0 h 10000"/>
              <a:gd name="connsiteX0-127" fmla="*/ 9951 w 9974"/>
              <a:gd name="connsiteY0-128" fmla="*/ 0 h 10000"/>
              <a:gd name="connsiteX1-129" fmla="*/ 0 w 9974"/>
              <a:gd name="connsiteY1-130" fmla="*/ 0 h 10000"/>
              <a:gd name="connsiteX2-131" fmla="*/ 279 w 9974"/>
              <a:gd name="connsiteY2-132" fmla="*/ 5005 h 10000"/>
              <a:gd name="connsiteX3-133" fmla="*/ 0 w 9974"/>
              <a:gd name="connsiteY3-134" fmla="*/ 9962 h 10000"/>
              <a:gd name="connsiteX4-135" fmla="*/ 9946 w 9974"/>
              <a:gd name="connsiteY4-136" fmla="*/ 10000 h 10000"/>
              <a:gd name="connsiteX5-137" fmla="*/ 9969 w 9974"/>
              <a:gd name="connsiteY5-138" fmla="*/ 5745 h 10000"/>
              <a:gd name="connsiteX6-139" fmla="*/ 9951 w 9974"/>
              <a:gd name="connsiteY6-140" fmla="*/ 0 h 10000"/>
              <a:gd name="connsiteX0-141" fmla="*/ 9977 w 10001"/>
              <a:gd name="connsiteY0-142" fmla="*/ 0 h 10000"/>
              <a:gd name="connsiteX1-143" fmla="*/ 0 w 10001"/>
              <a:gd name="connsiteY1-144" fmla="*/ 0 h 10000"/>
              <a:gd name="connsiteX2-145" fmla="*/ 280 w 10001"/>
              <a:gd name="connsiteY2-146" fmla="*/ 5005 h 10000"/>
              <a:gd name="connsiteX3-147" fmla="*/ 0 w 10001"/>
              <a:gd name="connsiteY3-148" fmla="*/ 9962 h 10000"/>
              <a:gd name="connsiteX4-149" fmla="*/ 9972 w 10001"/>
              <a:gd name="connsiteY4-150" fmla="*/ 10000 h 10000"/>
              <a:gd name="connsiteX5-151" fmla="*/ 9995 w 10001"/>
              <a:gd name="connsiteY5-152" fmla="*/ 5745 h 10000"/>
              <a:gd name="connsiteX6-153" fmla="*/ 9977 w 10001"/>
              <a:gd name="connsiteY6-154" fmla="*/ 0 h 10000"/>
              <a:gd name="connsiteX0-155" fmla="*/ 9977 w 10001"/>
              <a:gd name="connsiteY0-156" fmla="*/ 0 h 10000"/>
              <a:gd name="connsiteX1-157" fmla="*/ 0 w 10001"/>
              <a:gd name="connsiteY1-158" fmla="*/ 0 h 10000"/>
              <a:gd name="connsiteX2-159" fmla="*/ 280 w 10001"/>
              <a:gd name="connsiteY2-160" fmla="*/ 5005 h 10000"/>
              <a:gd name="connsiteX3-161" fmla="*/ 0 w 10001"/>
              <a:gd name="connsiteY3-162" fmla="*/ 9962 h 10000"/>
              <a:gd name="connsiteX4-163" fmla="*/ 9972 w 10001"/>
              <a:gd name="connsiteY4-164" fmla="*/ 10000 h 10000"/>
              <a:gd name="connsiteX5-165" fmla="*/ 9995 w 10001"/>
              <a:gd name="connsiteY5-166" fmla="*/ 5745 h 10000"/>
              <a:gd name="connsiteX6-167" fmla="*/ 9977 w 10001"/>
              <a:gd name="connsiteY6-168" fmla="*/ 0 h 10000"/>
              <a:gd name="connsiteX0-169" fmla="*/ 9977 w 10001"/>
              <a:gd name="connsiteY0-170" fmla="*/ 0 h 10000"/>
              <a:gd name="connsiteX1-171" fmla="*/ 0 w 10001"/>
              <a:gd name="connsiteY1-172" fmla="*/ 0 h 10000"/>
              <a:gd name="connsiteX2-173" fmla="*/ 280 w 10001"/>
              <a:gd name="connsiteY2-174" fmla="*/ 5005 h 10000"/>
              <a:gd name="connsiteX3-175" fmla="*/ 0 w 10001"/>
              <a:gd name="connsiteY3-176" fmla="*/ 9962 h 10000"/>
              <a:gd name="connsiteX4-177" fmla="*/ 9972 w 10001"/>
              <a:gd name="connsiteY4-178" fmla="*/ 10000 h 10000"/>
              <a:gd name="connsiteX5-179" fmla="*/ 9995 w 10001"/>
              <a:gd name="connsiteY5-180" fmla="*/ 5745 h 10000"/>
              <a:gd name="connsiteX6-181" fmla="*/ 9977 w 10001"/>
              <a:gd name="connsiteY6-182" fmla="*/ 0 h 10000"/>
              <a:gd name="connsiteX0-183" fmla="*/ 9977 w 9995"/>
              <a:gd name="connsiteY0-184" fmla="*/ 0 h 10000"/>
              <a:gd name="connsiteX1-185" fmla="*/ 0 w 9995"/>
              <a:gd name="connsiteY1-186" fmla="*/ 0 h 10000"/>
              <a:gd name="connsiteX2-187" fmla="*/ 280 w 9995"/>
              <a:gd name="connsiteY2-188" fmla="*/ 5005 h 10000"/>
              <a:gd name="connsiteX3-189" fmla="*/ 0 w 9995"/>
              <a:gd name="connsiteY3-190" fmla="*/ 9962 h 10000"/>
              <a:gd name="connsiteX4-191" fmla="*/ 9972 w 9995"/>
              <a:gd name="connsiteY4-192" fmla="*/ 10000 h 10000"/>
              <a:gd name="connsiteX5-193" fmla="*/ 9995 w 9995"/>
              <a:gd name="connsiteY5-194" fmla="*/ 5745 h 10000"/>
              <a:gd name="connsiteX6-195" fmla="*/ 9977 w 9995"/>
              <a:gd name="connsiteY6-196" fmla="*/ 0 h 10000"/>
              <a:gd name="connsiteX0-197" fmla="*/ 9999 w 10000"/>
              <a:gd name="connsiteY0-198" fmla="*/ 0 h 10000"/>
              <a:gd name="connsiteX1-199" fmla="*/ 0 w 10000"/>
              <a:gd name="connsiteY1-200" fmla="*/ 0 h 10000"/>
              <a:gd name="connsiteX2-201" fmla="*/ 280 w 10000"/>
              <a:gd name="connsiteY2-202" fmla="*/ 5005 h 10000"/>
              <a:gd name="connsiteX3-203" fmla="*/ 0 w 10000"/>
              <a:gd name="connsiteY3-204" fmla="*/ 9962 h 10000"/>
              <a:gd name="connsiteX4-205" fmla="*/ 9977 w 10000"/>
              <a:gd name="connsiteY4-206" fmla="*/ 10000 h 10000"/>
              <a:gd name="connsiteX5-207" fmla="*/ 10000 w 10000"/>
              <a:gd name="connsiteY5-208" fmla="*/ 5745 h 10000"/>
              <a:gd name="connsiteX6-209" fmla="*/ 9999 w 10000"/>
              <a:gd name="connsiteY6-210" fmla="*/ 0 h 10000"/>
              <a:gd name="connsiteX0-211" fmla="*/ 9999 w 10004"/>
              <a:gd name="connsiteY0-212" fmla="*/ 0 h 10000"/>
              <a:gd name="connsiteX1-213" fmla="*/ 0 w 10004"/>
              <a:gd name="connsiteY1-214" fmla="*/ 0 h 10000"/>
              <a:gd name="connsiteX2-215" fmla="*/ 280 w 10004"/>
              <a:gd name="connsiteY2-216" fmla="*/ 5005 h 10000"/>
              <a:gd name="connsiteX3-217" fmla="*/ 0 w 10004"/>
              <a:gd name="connsiteY3-218" fmla="*/ 9962 h 10000"/>
              <a:gd name="connsiteX4-219" fmla="*/ 10000 w 10004"/>
              <a:gd name="connsiteY4-220" fmla="*/ 10000 h 10000"/>
              <a:gd name="connsiteX5-221" fmla="*/ 10000 w 10004"/>
              <a:gd name="connsiteY5-222" fmla="*/ 5745 h 10000"/>
              <a:gd name="connsiteX6-223" fmla="*/ 9999 w 10004"/>
              <a:gd name="connsiteY6-224" fmla="*/ 0 h 10000"/>
              <a:gd name="connsiteX0-225" fmla="*/ 9999 w 10000"/>
              <a:gd name="connsiteY0-226" fmla="*/ 0 h 10000"/>
              <a:gd name="connsiteX1-227" fmla="*/ 0 w 10000"/>
              <a:gd name="connsiteY1-228" fmla="*/ 0 h 10000"/>
              <a:gd name="connsiteX2-229" fmla="*/ 280 w 10000"/>
              <a:gd name="connsiteY2-230" fmla="*/ 5005 h 10000"/>
              <a:gd name="connsiteX3-231" fmla="*/ 0 w 10000"/>
              <a:gd name="connsiteY3-232" fmla="*/ 9962 h 10000"/>
              <a:gd name="connsiteX4-233" fmla="*/ 10000 w 10000"/>
              <a:gd name="connsiteY4-234" fmla="*/ 10000 h 10000"/>
              <a:gd name="connsiteX5-235" fmla="*/ 10000 w 10000"/>
              <a:gd name="connsiteY5-236" fmla="*/ 5745 h 10000"/>
              <a:gd name="connsiteX6-237" fmla="*/ 9999 w 10000"/>
              <a:gd name="connsiteY6-238" fmla="*/ 0 h 10000"/>
              <a:gd name="connsiteX0-239" fmla="*/ 14796 w 14796"/>
              <a:gd name="connsiteY0-240" fmla="*/ 0 h 10000"/>
              <a:gd name="connsiteX1-241" fmla="*/ 0 w 14796"/>
              <a:gd name="connsiteY1-242" fmla="*/ 0 h 10000"/>
              <a:gd name="connsiteX2-243" fmla="*/ 280 w 14796"/>
              <a:gd name="connsiteY2-244" fmla="*/ 5005 h 10000"/>
              <a:gd name="connsiteX3-245" fmla="*/ 0 w 14796"/>
              <a:gd name="connsiteY3-246" fmla="*/ 9962 h 10000"/>
              <a:gd name="connsiteX4-247" fmla="*/ 10000 w 14796"/>
              <a:gd name="connsiteY4-248" fmla="*/ 10000 h 10000"/>
              <a:gd name="connsiteX5-249" fmla="*/ 10000 w 14796"/>
              <a:gd name="connsiteY5-250" fmla="*/ 5745 h 10000"/>
              <a:gd name="connsiteX6-251" fmla="*/ 14796 w 14796"/>
              <a:gd name="connsiteY6-252" fmla="*/ 0 h 10000"/>
              <a:gd name="connsiteX0-253" fmla="*/ 14796 w 14796"/>
              <a:gd name="connsiteY0-254" fmla="*/ 0 h 9968"/>
              <a:gd name="connsiteX1-255" fmla="*/ 0 w 14796"/>
              <a:gd name="connsiteY1-256" fmla="*/ 0 h 9968"/>
              <a:gd name="connsiteX2-257" fmla="*/ 280 w 14796"/>
              <a:gd name="connsiteY2-258" fmla="*/ 5005 h 9968"/>
              <a:gd name="connsiteX3-259" fmla="*/ 0 w 14796"/>
              <a:gd name="connsiteY3-260" fmla="*/ 9962 h 9968"/>
              <a:gd name="connsiteX4-261" fmla="*/ 14788 w 14796"/>
              <a:gd name="connsiteY4-262" fmla="*/ 9968 h 9968"/>
              <a:gd name="connsiteX5-263" fmla="*/ 10000 w 14796"/>
              <a:gd name="connsiteY5-264" fmla="*/ 5745 h 9968"/>
              <a:gd name="connsiteX6-265" fmla="*/ 14796 w 14796"/>
              <a:gd name="connsiteY6-266" fmla="*/ 0 h 9968"/>
              <a:gd name="connsiteX0-267" fmla="*/ 10000 w 10000"/>
              <a:gd name="connsiteY0-268" fmla="*/ 0 h 10000"/>
              <a:gd name="connsiteX1-269" fmla="*/ 0 w 10000"/>
              <a:gd name="connsiteY1-270" fmla="*/ 0 h 10000"/>
              <a:gd name="connsiteX2-271" fmla="*/ 189 w 10000"/>
              <a:gd name="connsiteY2-272" fmla="*/ 5021 h 10000"/>
              <a:gd name="connsiteX3-273" fmla="*/ 0 w 10000"/>
              <a:gd name="connsiteY3-274" fmla="*/ 9994 h 10000"/>
              <a:gd name="connsiteX4-275" fmla="*/ 9995 w 10000"/>
              <a:gd name="connsiteY4-276" fmla="*/ 10000 h 10000"/>
              <a:gd name="connsiteX5-277" fmla="*/ 9998 w 10000"/>
              <a:gd name="connsiteY5-278" fmla="*/ 6152 h 10000"/>
              <a:gd name="connsiteX6-279" fmla="*/ 10000 w 10000"/>
              <a:gd name="connsiteY6-280" fmla="*/ 0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0000" h="10000">
                <a:moveTo>
                  <a:pt x="10000" y="0"/>
                </a:moveTo>
                <a:lnTo>
                  <a:pt x="0" y="0"/>
                </a:lnTo>
                <a:cubicBezTo>
                  <a:pt x="62" y="1674"/>
                  <a:pt x="124" y="3347"/>
                  <a:pt x="189" y="5021"/>
                </a:cubicBezTo>
                <a:cubicBezTo>
                  <a:pt x="124" y="6679"/>
                  <a:pt x="62" y="8336"/>
                  <a:pt x="0" y="9994"/>
                </a:cubicBezTo>
                <a:lnTo>
                  <a:pt x="9995" y="10000"/>
                </a:lnTo>
                <a:cubicBezTo>
                  <a:pt x="9993" y="8184"/>
                  <a:pt x="9998" y="8051"/>
                  <a:pt x="9998" y="6152"/>
                </a:cubicBezTo>
                <a:cubicBezTo>
                  <a:pt x="9996" y="3296"/>
                  <a:pt x="10001" y="2674"/>
                  <a:pt x="10000" y="0"/>
                </a:cubicBez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30" name="Freeform 11"/>
          <p:cNvSpPr/>
          <p:nvPr userDrawn="1"/>
        </p:nvSpPr>
        <p:spPr bwMode="auto">
          <a:xfrm>
            <a:off x="310766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latin typeface="+mn-ea"/>
              <a:ea typeface="+mn-ea"/>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latin typeface="+mn-ea"/>
              <a:ea typeface="+mn-ea"/>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a typeface="+mn-ea"/>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5#目录">
    <p:spTree>
      <p:nvGrpSpPr>
        <p:cNvPr id="1" name=""/>
        <p:cNvGrpSpPr/>
        <p:nvPr/>
      </p:nvGrpSpPr>
      <p:grpSpPr>
        <a:xfrm>
          <a:off x="0" y="0"/>
          <a:ext cx="0" cy="0"/>
          <a:chOff x="0" y="0"/>
          <a:chExt cx="0" cy="0"/>
        </a:xfrm>
      </p:grpSpPr>
      <p:sp>
        <p:nvSpPr>
          <p:cNvPr id="8" name="文本占位符 6"/>
          <p:cNvSpPr>
            <a:spLocks noGrp="1"/>
          </p:cNvSpPr>
          <p:nvPr>
            <p:ph type="body" sz="quarter" idx="10" hasCustomPrompt="1"/>
          </p:nvPr>
        </p:nvSpPr>
        <p:spPr>
          <a:xfrm>
            <a:off x="912283" y="1233487"/>
            <a:ext cx="10558800" cy="4680000"/>
          </a:xfrm>
        </p:spPr>
        <p:txBody>
          <a:bodyPr/>
          <a:lstStyle>
            <a:lvl1pPr marL="457200" marR="0" indent="-457200" algn="just" defTabSz="802005" rtl="0" eaLnBrk="1" fontAlgn="base" latinLnBrk="0" hangingPunct="1">
              <a:lnSpc>
                <a:spcPct val="140000"/>
              </a:lnSpc>
              <a:spcBef>
                <a:spcPct val="30000"/>
              </a:spcBef>
              <a:spcAft>
                <a:spcPct val="0"/>
              </a:spcAft>
              <a:buClr>
                <a:schemeClr val="tx1"/>
              </a:buClr>
              <a:buSzPct val="100000"/>
              <a:buFont typeface="+mj-lt"/>
              <a:buAutoNum type="arabicPeriod"/>
              <a:defRPr>
                <a:latin typeface="+mn-ea"/>
                <a:ea typeface="+mn-ea"/>
                <a:cs typeface="Arial" panose="020B0604020202020204" pitchFamily="34" charset="0"/>
              </a:defRPr>
            </a:lvl1pPr>
            <a:lvl2pPr>
              <a:buFont typeface="Wingdings" panose="05000000000000000000" pitchFamily="2" charset="2"/>
              <a:buChar char="p"/>
              <a:defRPr/>
            </a:lvl2pPr>
            <a:lvl3pPr>
              <a:defRPr/>
            </a:lvl3pPr>
            <a:lvl5pPr>
              <a:buNone/>
              <a:defRPr/>
            </a:lvl5pPr>
          </a:lstStyle>
          <a:p>
            <a:pPr marL="457200" indent="-457200">
              <a:buSzPct val="100000"/>
              <a:buFont typeface="+mj-lt"/>
              <a:buAutoNum type="arabicPeriod"/>
            </a:pPr>
            <a:r>
              <a:rPr lang="zh-CN" altLang="en-US" dirty="0"/>
              <a:t>一级目录一</a:t>
            </a:r>
            <a:endParaRPr lang="en-US" altLang="zh-CN" dirty="0"/>
          </a:p>
          <a:p>
            <a:pPr marL="457200" indent="-457200">
              <a:buSzPct val="100000"/>
              <a:buFont typeface="+mj-lt"/>
              <a:buAutoNum type="arabicPeriod"/>
            </a:pPr>
            <a:r>
              <a:rPr lang="zh-CN" altLang="en-US" dirty="0"/>
              <a:t>一级目录二</a:t>
            </a:r>
            <a:endParaRPr lang="en-US" altLang="zh-CN" dirty="0"/>
          </a:p>
          <a:p>
            <a:pPr marL="457200" indent="-457200">
              <a:buSzPct val="100000"/>
              <a:buFont typeface="+mj-lt"/>
              <a:buAutoNum type="arabicPeriod"/>
            </a:pPr>
            <a:r>
              <a:rPr lang="zh-CN" altLang="en-US" dirty="0"/>
              <a:t>一级目录三</a:t>
            </a:r>
            <a:endParaRPr lang="en-US" altLang="zh-CN" dirty="0"/>
          </a:p>
          <a:p>
            <a:pPr marL="457200" indent="-457200">
              <a:buSzPct val="100000"/>
              <a:buFont typeface="+mj-lt"/>
              <a:buAutoNum type="arabicPeriod"/>
            </a:pPr>
            <a:r>
              <a:rPr lang="zh-CN" altLang="en-US" dirty="0"/>
              <a:t>一级目录四</a:t>
            </a:r>
            <a:endParaRPr lang="en-US" altLang="zh-CN" dirty="0"/>
          </a:p>
          <a:p>
            <a:endParaRPr lang="zh-CN" altLang="en-US" dirty="0"/>
          </a:p>
        </p:txBody>
      </p:sp>
      <p:sp>
        <p:nvSpPr>
          <p:cNvPr id="6" name="TextBox 10"/>
          <p:cNvSpPr txBox="1"/>
          <p:nvPr userDrawn="1"/>
        </p:nvSpPr>
        <p:spPr bwMode="auto">
          <a:xfrm>
            <a:off x="1595500" y="408779"/>
            <a:ext cx="1665402" cy="639559"/>
          </a:xfrm>
          <a:prstGeom prst="rect">
            <a:avLst/>
          </a:prstGeom>
          <a:noFill/>
          <a:ln w="9525">
            <a:noFill/>
            <a:miter lim="800000"/>
          </a:ln>
        </p:spPr>
        <p:txBody>
          <a:bodyPr wrap="square" lIns="99980" tIns="49987" rIns="99980" bIns="49987" rtlCol="0">
            <a:spAutoFit/>
          </a:bodyPr>
          <a:lstStyle/>
          <a:p>
            <a:pPr defTabSz="1001395" eaLnBrk="0" hangingPunct="0"/>
            <a:r>
              <a:rPr lang="zh-CN" altLang="en-US" sz="3500" b="1" dirty="0" smtClean="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rPr>
              <a:t>目录</a:t>
            </a:r>
            <a:endParaRPr lang="zh-CN" altLang="en-US" sz="3500" b="1" dirty="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7"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9"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10" name="组合 9"/>
          <p:cNvGrpSpPr/>
          <p:nvPr userDrawn="1"/>
        </p:nvGrpSpPr>
        <p:grpSpPr>
          <a:xfrm>
            <a:off x="587388" y="515379"/>
            <a:ext cx="358335" cy="426359"/>
            <a:chOff x="3295650" y="230188"/>
            <a:chExt cx="936625" cy="1114426"/>
          </a:xfrm>
          <a:solidFill>
            <a:schemeClr val="bg1"/>
          </a:solidFill>
        </p:grpSpPr>
        <p:sp>
          <p:nvSpPr>
            <p:cNvPr id="11" name="Rectangle 16"/>
            <p:cNvSpPr>
              <a:spLocks noChangeArrowheads="1"/>
            </p:cNvSpPr>
            <p:nvPr/>
          </p:nvSpPr>
          <p:spPr bwMode="auto">
            <a:xfrm>
              <a:off x="3959225" y="876301"/>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3" name="Rectangle 17"/>
            <p:cNvSpPr>
              <a:spLocks noChangeArrowheads="1"/>
            </p:cNvSpPr>
            <p:nvPr/>
          </p:nvSpPr>
          <p:spPr bwMode="auto">
            <a:xfrm>
              <a:off x="3959225" y="777876"/>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4" name="Rectangle 18"/>
            <p:cNvSpPr>
              <a:spLocks noChangeArrowheads="1"/>
            </p:cNvSpPr>
            <p:nvPr/>
          </p:nvSpPr>
          <p:spPr bwMode="auto">
            <a:xfrm>
              <a:off x="3959225" y="677863"/>
              <a:ext cx="182563"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5" name="Rectangle 19"/>
            <p:cNvSpPr>
              <a:spLocks noChangeArrowheads="1"/>
            </p:cNvSpPr>
            <p:nvPr/>
          </p:nvSpPr>
          <p:spPr bwMode="auto">
            <a:xfrm>
              <a:off x="3959225" y="582613"/>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6" name="Rectangle 20"/>
            <p:cNvSpPr>
              <a:spLocks noChangeArrowheads="1"/>
            </p:cNvSpPr>
            <p:nvPr/>
          </p:nvSpPr>
          <p:spPr bwMode="auto">
            <a:xfrm>
              <a:off x="3676650" y="1101726"/>
              <a:ext cx="469900"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7" name="Rectangle 21"/>
            <p:cNvSpPr>
              <a:spLocks noChangeArrowheads="1"/>
            </p:cNvSpPr>
            <p:nvPr/>
          </p:nvSpPr>
          <p:spPr bwMode="auto">
            <a:xfrm>
              <a:off x="3676650" y="1198563"/>
              <a:ext cx="469900"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8" name="Freeform 22"/>
            <p:cNvSpPr/>
            <p:nvPr/>
          </p:nvSpPr>
          <p:spPr bwMode="auto">
            <a:xfrm>
              <a:off x="3590925" y="482601"/>
              <a:ext cx="641350" cy="862013"/>
            </a:xfrm>
            <a:custGeom>
              <a:avLst/>
              <a:gdLst>
                <a:gd name="T0" fmla="*/ 229 w 404"/>
                <a:gd name="T1" fmla="*/ 0 h 543"/>
                <a:gd name="T2" fmla="*/ 229 w 404"/>
                <a:gd name="T3" fmla="*/ 30 h 543"/>
                <a:gd name="T4" fmla="*/ 373 w 404"/>
                <a:gd name="T5" fmla="*/ 30 h 543"/>
                <a:gd name="T6" fmla="*/ 373 w 404"/>
                <a:gd name="T7" fmla="*/ 513 h 543"/>
                <a:gd name="T8" fmla="*/ 33 w 404"/>
                <a:gd name="T9" fmla="*/ 513 h 543"/>
                <a:gd name="T10" fmla="*/ 31 w 404"/>
                <a:gd name="T11" fmla="*/ 387 h 543"/>
                <a:gd name="T12" fmla="*/ 0 w 404"/>
                <a:gd name="T13" fmla="*/ 387 h 543"/>
                <a:gd name="T14" fmla="*/ 0 w 404"/>
                <a:gd name="T15" fmla="*/ 543 h 543"/>
                <a:gd name="T16" fmla="*/ 404 w 404"/>
                <a:gd name="T17" fmla="*/ 543 h 543"/>
                <a:gd name="T18" fmla="*/ 404 w 404"/>
                <a:gd name="T19" fmla="*/ 0 h 543"/>
                <a:gd name="T20" fmla="*/ 229 w 404"/>
                <a:gd name="T21" fmla="*/ 0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4" h="543">
                  <a:moveTo>
                    <a:pt x="229" y="0"/>
                  </a:moveTo>
                  <a:lnTo>
                    <a:pt x="229" y="30"/>
                  </a:lnTo>
                  <a:lnTo>
                    <a:pt x="373" y="30"/>
                  </a:lnTo>
                  <a:lnTo>
                    <a:pt x="373" y="513"/>
                  </a:lnTo>
                  <a:lnTo>
                    <a:pt x="33" y="513"/>
                  </a:lnTo>
                  <a:lnTo>
                    <a:pt x="31" y="387"/>
                  </a:lnTo>
                  <a:lnTo>
                    <a:pt x="0" y="387"/>
                  </a:lnTo>
                  <a:lnTo>
                    <a:pt x="0" y="543"/>
                  </a:lnTo>
                  <a:lnTo>
                    <a:pt x="404" y="543"/>
                  </a:lnTo>
                  <a:lnTo>
                    <a:pt x="404" y="0"/>
                  </a:lnTo>
                  <a:lnTo>
                    <a:pt x="229"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9" name="Rectangle 23"/>
            <p:cNvSpPr>
              <a:spLocks noChangeArrowheads="1"/>
            </p:cNvSpPr>
            <p:nvPr/>
          </p:nvSpPr>
          <p:spPr bwMode="auto">
            <a:xfrm>
              <a:off x="3959225" y="989013"/>
              <a:ext cx="182563"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0" name="Freeform 24"/>
            <p:cNvSpPr>
              <a:spLocks noEditPoints="1"/>
            </p:cNvSpPr>
            <p:nvPr/>
          </p:nvSpPr>
          <p:spPr bwMode="auto">
            <a:xfrm>
              <a:off x="3295650" y="230188"/>
              <a:ext cx="639763" cy="852488"/>
            </a:xfrm>
            <a:custGeom>
              <a:avLst/>
              <a:gdLst>
                <a:gd name="T0" fmla="*/ 403 w 403"/>
                <a:gd name="T1" fmla="*/ 0 h 537"/>
                <a:gd name="T2" fmla="*/ 0 w 403"/>
                <a:gd name="T3" fmla="*/ 0 h 537"/>
                <a:gd name="T4" fmla="*/ 0 w 403"/>
                <a:gd name="T5" fmla="*/ 447 h 537"/>
                <a:gd name="T6" fmla="*/ 92 w 403"/>
                <a:gd name="T7" fmla="*/ 537 h 537"/>
                <a:gd name="T8" fmla="*/ 403 w 403"/>
                <a:gd name="T9" fmla="*/ 537 h 537"/>
                <a:gd name="T10" fmla="*/ 403 w 403"/>
                <a:gd name="T11" fmla="*/ 0 h 537"/>
                <a:gd name="T12" fmla="*/ 373 w 403"/>
                <a:gd name="T13" fmla="*/ 508 h 537"/>
                <a:gd name="T14" fmla="*/ 108 w 403"/>
                <a:gd name="T15" fmla="*/ 508 h 537"/>
                <a:gd name="T16" fmla="*/ 108 w 403"/>
                <a:gd name="T17" fmla="*/ 433 h 537"/>
                <a:gd name="T18" fmla="*/ 30 w 403"/>
                <a:gd name="T19" fmla="*/ 433 h 537"/>
                <a:gd name="T20" fmla="*/ 30 w 403"/>
                <a:gd name="T21" fmla="*/ 31 h 537"/>
                <a:gd name="T22" fmla="*/ 373 w 403"/>
                <a:gd name="T23" fmla="*/ 31 h 537"/>
                <a:gd name="T24" fmla="*/ 373 w 403"/>
                <a:gd name="T25" fmla="*/ 508 h 5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3" h="537">
                  <a:moveTo>
                    <a:pt x="403" y="0"/>
                  </a:moveTo>
                  <a:lnTo>
                    <a:pt x="0" y="0"/>
                  </a:lnTo>
                  <a:lnTo>
                    <a:pt x="0" y="447"/>
                  </a:lnTo>
                  <a:lnTo>
                    <a:pt x="92" y="537"/>
                  </a:lnTo>
                  <a:lnTo>
                    <a:pt x="403" y="537"/>
                  </a:lnTo>
                  <a:lnTo>
                    <a:pt x="403" y="0"/>
                  </a:lnTo>
                  <a:close/>
                  <a:moveTo>
                    <a:pt x="373" y="508"/>
                  </a:moveTo>
                  <a:lnTo>
                    <a:pt x="108" y="508"/>
                  </a:lnTo>
                  <a:lnTo>
                    <a:pt x="108" y="433"/>
                  </a:lnTo>
                  <a:lnTo>
                    <a:pt x="30" y="433"/>
                  </a:lnTo>
                  <a:lnTo>
                    <a:pt x="30" y="31"/>
                  </a:lnTo>
                  <a:lnTo>
                    <a:pt x="373" y="31"/>
                  </a:lnTo>
                  <a:lnTo>
                    <a:pt x="373" y="50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1" name="Rectangle 25"/>
            <p:cNvSpPr>
              <a:spLocks noChangeArrowheads="1"/>
            </p:cNvSpPr>
            <p:nvPr/>
          </p:nvSpPr>
          <p:spPr bwMode="auto">
            <a:xfrm>
              <a:off x="3441700" y="376238"/>
              <a:ext cx="176213" cy="3238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2" name="Rectangle 26"/>
            <p:cNvSpPr>
              <a:spLocks noChangeArrowheads="1"/>
            </p:cNvSpPr>
            <p:nvPr/>
          </p:nvSpPr>
          <p:spPr bwMode="auto">
            <a:xfrm>
              <a:off x="3411538" y="755651"/>
              <a:ext cx="438150" cy="460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3" name="Rectangle 27"/>
            <p:cNvSpPr>
              <a:spLocks noChangeArrowheads="1"/>
            </p:cNvSpPr>
            <p:nvPr/>
          </p:nvSpPr>
          <p:spPr bwMode="auto">
            <a:xfrm>
              <a:off x="3670300" y="565151"/>
              <a:ext cx="179388"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4" name="Rectangle 28"/>
            <p:cNvSpPr>
              <a:spLocks noChangeArrowheads="1"/>
            </p:cNvSpPr>
            <p:nvPr/>
          </p:nvSpPr>
          <p:spPr bwMode="auto">
            <a:xfrm>
              <a:off x="3670300" y="658813"/>
              <a:ext cx="179388" cy="412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5" name="Rectangle 29"/>
            <p:cNvSpPr>
              <a:spLocks noChangeArrowheads="1"/>
            </p:cNvSpPr>
            <p:nvPr/>
          </p:nvSpPr>
          <p:spPr bwMode="auto">
            <a:xfrm>
              <a:off x="3670300" y="471488"/>
              <a:ext cx="179388"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6" name="Rectangle 30"/>
            <p:cNvSpPr>
              <a:spLocks noChangeArrowheads="1"/>
            </p:cNvSpPr>
            <p:nvPr/>
          </p:nvSpPr>
          <p:spPr bwMode="auto">
            <a:xfrm>
              <a:off x="3670300" y="376238"/>
              <a:ext cx="179388" cy="412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7" name="Rectangle 31"/>
            <p:cNvSpPr>
              <a:spLocks noChangeArrowheads="1"/>
            </p:cNvSpPr>
            <p:nvPr/>
          </p:nvSpPr>
          <p:spPr bwMode="auto">
            <a:xfrm>
              <a:off x="3411538" y="842963"/>
              <a:ext cx="438150"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29" name="Freeform 6"/>
          <p:cNvSpPr/>
          <p:nvPr userDrawn="1"/>
        </p:nvSpPr>
        <p:spPr bwMode="auto">
          <a:xfrm>
            <a:off x="3213039" y="296368"/>
            <a:ext cx="8978961" cy="864888"/>
          </a:xfrm>
          <a:custGeom>
            <a:avLst/>
            <a:gdLst>
              <a:gd name="T0" fmla="*/ 6409 w 6533"/>
              <a:gd name="T1" fmla="*/ 0 h 617"/>
              <a:gd name="T2" fmla="*/ 0 w 6533"/>
              <a:gd name="T3" fmla="*/ 0 h 617"/>
              <a:gd name="T4" fmla="*/ 126 w 6533"/>
              <a:gd name="T5" fmla="*/ 310 h 617"/>
              <a:gd name="T6" fmla="*/ 0 w 6533"/>
              <a:gd name="T7" fmla="*/ 617 h 617"/>
              <a:gd name="T8" fmla="*/ 6409 w 6533"/>
              <a:gd name="T9" fmla="*/ 617 h 617"/>
              <a:gd name="T10" fmla="*/ 6533 w 6533"/>
              <a:gd name="T11" fmla="*/ 310 h 617"/>
              <a:gd name="T12" fmla="*/ 6409 w 6533"/>
              <a:gd name="T13" fmla="*/ 0 h 617"/>
              <a:gd name="connsiteX0" fmla="*/ 9810 w 9810"/>
              <a:gd name="connsiteY0" fmla="*/ 0 h 10000"/>
              <a:gd name="connsiteX1" fmla="*/ 0 w 9810"/>
              <a:gd name="connsiteY1" fmla="*/ 0 h 10000"/>
              <a:gd name="connsiteX2" fmla="*/ 193 w 9810"/>
              <a:gd name="connsiteY2" fmla="*/ 5024 h 10000"/>
              <a:gd name="connsiteX3" fmla="*/ 0 w 9810"/>
              <a:gd name="connsiteY3" fmla="*/ 10000 h 10000"/>
              <a:gd name="connsiteX4" fmla="*/ 9810 w 9810"/>
              <a:gd name="connsiteY4" fmla="*/ 10000 h 10000"/>
              <a:gd name="connsiteX5" fmla="*/ 7589 w 9810"/>
              <a:gd name="connsiteY5" fmla="*/ 5574 h 10000"/>
              <a:gd name="connsiteX6" fmla="*/ 9810 w 9810"/>
              <a:gd name="connsiteY6" fmla="*/ 0 h 10000"/>
              <a:gd name="connsiteX0-1" fmla="*/ 7021 w 10000"/>
              <a:gd name="connsiteY0-2" fmla="*/ 0 h 10000"/>
              <a:gd name="connsiteX1-3" fmla="*/ 0 w 10000"/>
              <a:gd name="connsiteY1-4" fmla="*/ 0 h 10000"/>
              <a:gd name="connsiteX2-5" fmla="*/ 197 w 10000"/>
              <a:gd name="connsiteY2-6" fmla="*/ 5024 h 10000"/>
              <a:gd name="connsiteX3-7" fmla="*/ 0 w 10000"/>
              <a:gd name="connsiteY3-8" fmla="*/ 10000 h 10000"/>
              <a:gd name="connsiteX4-9" fmla="*/ 10000 w 10000"/>
              <a:gd name="connsiteY4-10" fmla="*/ 10000 h 10000"/>
              <a:gd name="connsiteX5-11" fmla="*/ 7736 w 10000"/>
              <a:gd name="connsiteY5-12" fmla="*/ 5574 h 10000"/>
              <a:gd name="connsiteX6-13" fmla="*/ 7021 w 10000"/>
              <a:gd name="connsiteY6-14" fmla="*/ 0 h 10000"/>
              <a:gd name="connsiteX0-15" fmla="*/ 7021 w 7736"/>
              <a:gd name="connsiteY0-16" fmla="*/ 0 h 10038"/>
              <a:gd name="connsiteX1-17" fmla="*/ 0 w 7736"/>
              <a:gd name="connsiteY1-18" fmla="*/ 0 h 10038"/>
              <a:gd name="connsiteX2-19" fmla="*/ 197 w 7736"/>
              <a:gd name="connsiteY2-20" fmla="*/ 5024 h 10038"/>
              <a:gd name="connsiteX3-21" fmla="*/ 0 w 7736"/>
              <a:gd name="connsiteY3-22" fmla="*/ 10000 h 10038"/>
              <a:gd name="connsiteX4-23" fmla="*/ 7017 w 7736"/>
              <a:gd name="connsiteY4-24" fmla="*/ 10038 h 10038"/>
              <a:gd name="connsiteX5-25" fmla="*/ 7736 w 7736"/>
              <a:gd name="connsiteY5-26" fmla="*/ 5574 h 10038"/>
              <a:gd name="connsiteX6-27" fmla="*/ 7021 w 7736"/>
              <a:gd name="connsiteY6-28" fmla="*/ 0 h 10038"/>
              <a:gd name="connsiteX0-29" fmla="*/ 9076 w 9316"/>
              <a:gd name="connsiteY0-30" fmla="*/ 0 h 10000"/>
              <a:gd name="connsiteX1-31" fmla="*/ 0 w 9316"/>
              <a:gd name="connsiteY1-32" fmla="*/ 0 h 10000"/>
              <a:gd name="connsiteX2-33" fmla="*/ 255 w 9316"/>
              <a:gd name="connsiteY2-34" fmla="*/ 5005 h 10000"/>
              <a:gd name="connsiteX3-35" fmla="*/ 0 w 9316"/>
              <a:gd name="connsiteY3-36" fmla="*/ 9962 h 10000"/>
              <a:gd name="connsiteX4-37" fmla="*/ 9071 w 9316"/>
              <a:gd name="connsiteY4-38" fmla="*/ 10000 h 10000"/>
              <a:gd name="connsiteX5-39" fmla="*/ 9316 w 9316"/>
              <a:gd name="connsiteY5-40" fmla="*/ 5668 h 10000"/>
              <a:gd name="connsiteX6-41" fmla="*/ 9076 w 9316"/>
              <a:gd name="connsiteY6-42" fmla="*/ 0 h 10000"/>
              <a:gd name="connsiteX0-43" fmla="*/ 9742 w 10000"/>
              <a:gd name="connsiteY0-44" fmla="*/ 0 h 10000"/>
              <a:gd name="connsiteX1-45" fmla="*/ 0 w 10000"/>
              <a:gd name="connsiteY1-46" fmla="*/ 0 h 10000"/>
              <a:gd name="connsiteX2-47" fmla="*/ 274 w 10000"/>
              <a:gd name="connsiteY2-48" fmla="*/ 5005 h 10000"/>
              <a:gd name="connsiteX3-49" fmla="*/ 0 w 10000"/>
              <a:gd name="connsiteY3-50" fmla="*/ 9962 h 10000"/>
              <a:gd name="connsiteX4-51" fmla="*/ 9737 w 10000"/>
              <a:gd name="connsiteY4-52" fmla="*/ 10000 h 10000"/>
              <a:gd name="connsiteX5-53" fmla="*/ 10000 w 10000"/>
              <a:gd name="connsiteY5-54" fmla="*/ 5668 h 10000"/>
              <a:gd name="connsiteX6-55" fmla="*/ 9742 w 10000"/>
              <a:gd name="connsiteY6-56" fmla="*/ 0 h 10000"/>
              <a:gd name="connsiteX0-57" fmla="*/ 9742 w 9877"/>
              <a:gd name="connsiteY0-58" fmla="*/ 0 h 10000"/>
              <a:gd name="connsiteX1-59" fmla="*/ 0 w 9877"/>
              <a:gd name="connsiteY1-60" fmla="*/ 0 h 10000"/>
              <a:gd name="connsiteX2-61" fmla="*/ 274 w 9877"/>
              <a:gd name="connsiteY2-62" fmla="*/ 5005 h 10000"/>
              <a:gd name="connsiteX3-63" fmla="*/ 0 w 9877"/>
              <a:gd name="connsiteY3-64" fmla="*/ 9962 h 10000"/>
              <a:gd name="connsiteX4-65" fmla="*/ 9737 w 9877"/>
              <a:gd name="connsiteY4-66" fmla="*/ 10000 h 10000"/>
              <a:gd name="connsiteX5-67" fmla="*/ 9738 w 9877"/>
              <a:gd name="connsiteY5-68" fmla="*/ 5783 h 10000"/>
              <a:gd name="connsiteX6-69" fmla="*/ 9742 w 9877"/>
              <a:gd name="connsiteY6-70" fmla="*/ 0 h 10000"/>
              <a:gd name="connsiteX0-71" fmla="*/ 9863 w 9991"/>
              <a:gd name="connsiteY0-72" fmla="*/ 0 h 10000"/>
              <a:gd name="connsiteX1-73" fmla="*/ 0 w 9991"/>
              <a:gd name="connsiteY1-74" fmla="*/ 0 h 10000"/>
              <a:gd name="connsiteX2-75" fmla="*/ 277 w 9991"/>
              <a:gd name="connsiteY2-76" fmla="*/ 5005 h 10000"/>
              <a:gd name="connsiteX3-77" fmla="*/ 0 w 9991"/>
              <a:gd name="connsiteY3-78" fmla="*/ 9962 h 10000"/>
              <a:gd name="connsiteX4-79" fmla="*/ 9858 w 9991"/>
              <a:gd name="connsiteY4-80" fmla="*/ 10000 h 10000"/>
              <a:gd name="connsiteX5-81" fmla="*/ 9817 w 9991"/>
              <a:gd name="connsiteY5-82" fmla="*/ 5783 h 10000"/>
              <a:gd name="connsiteX6-83" fmla="*/ 9863 w 9991"/>
              <a:gd name="connsiteY6-84" fmla="*/ 0 h 10000"/>
              <a:gd name="connsiteX0-85" fmla="*/ 9872 w 10014"/>
              <a:gd name="connsiteY0-86" fmla="*/ 0 h 10000"/>
              <a:gd name="connsiteX1-87" fmla="*/ 0 w 10014"/>
              <a:gd name="connsiteY1-88" fmla="*/ 0 h 10000"/>
              <a:gd name="connsiteX2-89" fmla="*/ 277 w 10014"/>
              <a:gd name="connsiteY2-90" fmla="*/ 5005 h 10000"/>
              <a:gd name="connsiteX3-91" fmla="*/ 0 w 10014"/>
              <a:gd name="connsiteY3-92" fmla="*/ 9962 h 10000"/>
              <a:gd name="connsiteX4-93" fmla="*/ 9867 w 10014"/>
              <a:gd name="connsiteY4-94" fmla="*/ 10000 h 10000"/>
              <a:gd name="connsiteX5-95" fmla="*/ 9890 w 10014"/>
              <a:gd name="connsiteY5-96" fmla="*/ 5745 h 10000"/>
              <a:gd name="connsiteX6-97" fmla="*/ 9872 w 10014"/>
              <a:gd name="connsiteY6-98" fmla="*/ 0 h 10000"/>
              <a:gd name="connsiteX0-99" fmla="*/ 9872 w 10030"/>
              <a:gd name="connsiteY0-100" fmla="*/ 0 h 10000"/>
              <a:gd name="connsiteX1-101" fmla="*/ 0 w 10030"/>
              <a:gd name="connsiteY1-102" fmla="*/ 0 h 10000"/>
              <a:gd name="connsiteX2-103" fmla="*/ 277 w 10030"/>
              <a:gd name="connsiteY2-104" fmla="*/ 5005 h 10000"/>
              <a:gd name="connsiteX3-105" fmla="*/ 0 w 10030"/>
              <a:gd name="connsiteY3-106" fmla="*/ 9962 h 10000"/>
              <a:gd name="connsiteX4-107" fmla="*/ 9867 w 10030"/>
              <a:gd name="connsiteY4-108" fmla="*/ 10000 h 10000"/>
              <a:gd name="connsiteX5-109" fmla="*/ 9890 w 10030"/>
              <a:gd name="connsiteY5-110" fmla="*/ 5745 h 10000"/>
              <a:gd name="connsiteX6-111" fmla="*/ 9872 w 10030"/>
              <a:gd name="connsiteY6-112" fmla="*/ 0 h 10000"/>
              <a:gd name="connsiteX0-113" fmla="*/ 9872 w 9921"/>
              <a:gd name="connsiteY0-114" fmla="*/ 0 h 10000"/>
              <a:gd name="connsiteX1-115" fmla="*/ 0 w 9921"/>
              <a:gd name="connsiteY1-116" fmla="*/ 0 h 10000"/>
              <a:gd name="connsiteX2-117" fmla="*/ 277 w 9921"/>
              <a:gd name="connsiteY2-118" fmla="*/ 5005 h 10000"/>
              <a:gd name="connsiteX3-119" fmla="*/ 0 w 9921"/>
              <a:gd name="connsiteY3-120" fmla="*/ 9962 h 10000"/>
              <a:gd name="connsiteX4-121" fmla="*/ 9867 w 9921"/>
              <a:gd name="connsiteY4-122" fmla="*/ 10000 h 10000"/>
              <a:gd name="connsiteX5-123" fmla="*/ 9890 w 9921"/>
              <a:gd name="connsiteY5-124" fmla="*/ 5745 h 10000"/>
              <a:gd name="connsiteX6-125" fmla="*/ 9872 w 9921"/>
              <a:gd name="connsiteY6-126" fmla="*/ 0 h 10000"/>
              <a:gd name="connsiteX0-127" fmla="*/ 9951 w 9974"/>
              <a:gd name="connsiteY0-128" fmla="*/ 0 h 10000"/>
              <a:gd name="connsiteX1-129" fmla="*/ 0 w 9974"/>
              <a:gd name="connsiteY1-130" fmla="*/ 0 h 10000"/>
              <a:gd name="connsiteX2-131" fmla="*/ 279 w 9974"/>
              <a:gd name="connsiteY2-132" fmla="*/ 5005 h 10000"/>
              <a:gd name="connsiteX3-133" fmla="*/ 0 w 9974"/>
              <a:gd name="connsiteY3-134" fmla="*/ 9962 h 10000"/>
              <a:gd name="connsiteX4-135" fmla="*/ 9946 w 9974"/>
              <a:gd name="connsiteY4-136" fmla="*/ 10000 h 10000"/>
              <a:gd name="connsiteX5-137" fmla="*/ 9969 w 9974"/>
              <a:gd name="connsiteY5-138" fmla="*/ 5745 h 10000"/>
              <a:gd name="connsiteX6-139" fmla="*/ 9951 w 9974"/>
              <a:gd name="connsiteY6-140" fmla="*/ 0 h 10000"/>
              <a:gd name="connsiteX0-141" fmla="*/ 9977 w 10001"/>
              <a:gd name="connsiteY0-142" fmla="*/ 0 h 10000"/>
              <a:gd name="connsiteX1-143" fmla="*/ 0 w 10001"/>
              <a:gd name="connsiteY1-144" fmla="*/ 0 h 10000"/>
              <a:gd name="connsiteX2-145" fmla="*/ 280 w 10001"/>
              <a:gd name="connsiteY2-146" fmla="*/ 5005 h 10000"/>
              <a:gd name="connsiteX3-147" fmla="*/ 0 w 10001"/>
              <a:gd name="connsiteY3-148" fmla="*/ 9962 h 10000"/>
              <a:gd name="connsiteX4-149" fmla="*/ 9972 w 10001"/>
              <a:gd name="connsiteY4-150" fmla="*/ 10000 h 10000"/>
              <a:gd name="connsiteX5-151" fmla="*/ 9995 w 10001"/>
              <a:gd name="connsiteY5-152" fmla="*/ 5745 h 10000"/>
              <a:gd name="connsiteX6-153" fmla="*/ 9977 w 10001"/>
              <a:gd name="connsiteY6-154" fmla="*/ 0 h 10000"/>
              <a:gd name="connsiteX0-155" fmla="*/ 9977 w 10001"/>
              <a:gd name="connsiteY0-156" fmla="*/ 0 h 10000"/>
              <a:gd name="connsiteX1-157" fmla="*/ 0 w 10001"/>
              <a:gd name="connsiteY1-158" fmla="*/ 0 h 10000"/>
              <a:gd name="connsiteX2-159" fmla="*/ 280 w 10001"/>
              <a:gd name="connsiteY2-160" fmla="*/ 5005 h 10000"/>
              <a:gd name="connsiteX3-161" fmla="*/ 0 w 10001"/>
              <a:gd name="connsiteY3-162" fmla="*/ 9962 h 10000"/>
              <a:gd name="connsiteX4-163" fmla="*/ 9972 w 10001"/>
              <a:gd name="connsiteY4-164" fmla="*/ 10000 h 10000"/>
              <a:gd name="connsiteX5-165" fmla="*/ 9995 w 10001"/>
              <a:gd name="connsiteY5-166" fmla="*/ 5745 h 10000"/>
              <a:gd name="connsiteX6-167" fmla="*/ 9977 w 10001"/>
              <a:gd name="connsiteY6-168" fmla="*/ 0 h 10000"/>
              <a:gd name="connsiteX0-169" fmla="*/ 9977 w 10001"/>
              <a:gd name="connsiteY0-170" fmla="*/ 0 h 10000"/>
              <a:gd name="connsiteX1-171" fmla="*/ 0 w 10001"/>
              <a:gd name="connsiteY1-172" fmla="*/ 0 h 10000"/>
              <a:gd name="connsiteX2-173" fmla="*/ 280 w 10001"/>
              <a:gd name="connsiteY2-174" fmla="*/ 5005 h 10000"/>
              <a:gd name="connsiteX3-175" fmla="*/ 0 w 10001"/>
              <a:gd name="connsiteY3-176" fmla="*/ 9962 h 10000"/>
              <a:gd name="connsiteX4-177" fmla="*/ 9972 w 10001"/>
              <a:gd name="connsiteY4-178" fmla="*/ 10000 h 10000"/>
              <a:gd name="connsiteX5-179" fmla="*/ 9995 w 10001"/>
              <a:gd name="connsiteY5-180" fmla="*/ 5745 h 10000"/>
              <a:gd name="connsiteX6-181" fmla="*/ 9977 w 10001"/>
              <a:gd name="connsiteY6-182" fmla="*/ 0 h 10000"/>
              <a:gd name="connsiteX0-183" fmla="*/ 9977 w 9995"/>
              <a:gd name="connsiteY0-184" fmla="*/ 0 h 10000"/>
              <a:gd name="connsiteX1-185" fmla="*/ 0 w 9995"/>
              <a:gd name="connsiteY1-186" fmla="*/ 0 h 10000"/>
              <a:gd name="connsiteX2-187" fmla="*/ 280 w 9995"/>
              <a:gd name="connsiteY2-188" fmla="*/ 5005 h 10000"/>
              <a:gd name="connsiteX3-189" fmla="*/ 0 w 9995"/>
              <a:gd name="connsiteY3-190" fmla="*/ 9962 h 10000"/>
              <a:gd name="connsiteX4-191" fmla="*/ 9972 w 9995"/>
              <a:gd name="connsiteY4-192" fmla="*/ 10000 h 10000"/>
              <a:gd name="connsiteX5-193" fmla="*/ 9995 w 9995"/>
              <a:gd name="connsiteY5-194" fmla="*/ 5745 h 10000"/>
              <a:gd name="connsiteX6-195" fmla="*/ 9977 w 9995"/>
              <a:gd name="connsiteY6-196" fmla="*/ 0 h 10000"/>
              <a:gd name="connsiteX0-197" fmla="*/ 9999 w 10000"/>
              <a:gd name="connsiteY0-198" fmla="*/ 0 h 10000"/>
              <a:gd name="connsiteX1-199" fmla="*/ 0 w 10000"/>
              <a:gd name="connsiteY1-200" fmla="*/ 0 h 10000"/>
              <a:gd name="connsiteX2-201" fmla="*/ 280 w 10000"/>
              <a:gd name="connsiteY2-202" fmla="*/ 5005 h 10000"/>
              <a:gd name="connsiteX3-203" fmla="*/ 0 w 10000"/>
              <a:gd name="connsiteY3-204" fmla="*/ 9962 h 10000"/>
              <a:gd name="connsiteX4-205" fmla="*/ 9977 w 10000"/>
              <a:gd name="connsiteY4-206" fmla="*/ 10000 h 10000"/>
              <a:gd name="connsiteX5-207" fmla="*/ 10000 w 10000"/>
              <a:gd name="connsiteY5-208" fmla="*/ 5745 h 10000"/>
              <a:gd name="connsiteX6-209" fmla="*/ 9999 w 10000"/>
              <a:gd name="connsiteY6-210" fmla="*/ 0 h 10000"/>
              <a:gd name="connsiteX0-211" fmla="*/ 9999 w 10004"/>
              <a:gd name="connsiteY0-212" fmla="*/ 0 h 10000"/>
              <a:gd name="connsiteX1-213" fmla="*/ 0 w 10004"/>
              <a:gd name="connsiteY1-214" fmla="*/ 0 h 10000"/>
              <a:gd name="connsiteX2-215" fmla="*/ 280 w 10004"/>
              <a:gd name="connsiteY2-216" fmla="*/ 5005 h 10000"/>
              <a:gd name="connsiteX3-217" fmla="*/ 0 w 10004"/>
              <a:gd name="connsiteY3-218" fmla="*/ 9962 h 10000"/>
              <a:gd name="connsiteX4-219" fmla="*/ 10000 w 10004"/>
              <a:gd name="connsiteY4-220" fmla="*/ 10000 h 10000"/>
              <a:gd name="connsiteX5-221" fmla="*/ 10000 w 10004"/>
              <a:gd name="connsiteY5-222" fmla="*/ 5745 h 10000"/>
              <a:gd name="connsiteX6-223" fmla="*/ 9999 w 10004"/>
              <a:gd name="connsiteY6-224" fmla="*/ 0 h 10000"/>
              <a:gd name="connsiteX0-225" fmla="*/ 9999 w 10000"/>
              <a:gd name="connsiteY0-226" fmla="*/ 0 h 10000"/>
              <a:gd name="connsiteX1-227" fmla="*/ 0 w 10000"/>
              <a:gd name="connsiteY1-228" fmla="*/ 0 h 10000"/>
              <a:gd name="connsiteX2-229" fmla="*/ 280 w 10000"/>
              <a:gd name="connsiteY2-230" fmla="*/ 5005 h 10000"/>
              <a:gd name="connsiteX3-231" fmla="*/ 0 w 10000"/>
              <a:gd name="connsiteY3-232" fmla="*/ 9962 h 10000"/>
              <a:gd name="connsiteX4-233" fmla="*/ 10000 w 10000"/>
              <a:gd name="connsiteY4-234" fmla="*/ 10000 h 10000"/>
              <a:gd name="connsiteX5-235" fmla="*/ 10000 w 10000"/>
              <a:gd name="connsiteY5-236" fmla="*/ 5745 h 10000"/>
              <a:gd name="connsiteX6-237" fmla="*/ 9999 w 10000"/>
              <a:gd name="connsiteY6-238" fmla="*/ 0 h 10000"/>
              <a:gd name="connsiteX0-239" fmla="*/ 14796 w 14796"/>
              <a:gd name="connsiteY0-240" fmla="*/ 0 h 10000"/>
              <a:gd name="connsiteX1-241" fmla="*/ 0 w 14796"/>
              <a:gd name="connsiteY1-242" fmla="*/ 0 h 10000"/>
              <a:gd name="connsiteX2-243" fmla="*/ 280 w 14796"/>
              <a:gd name="connsiteY2-244" fmla="*/ 5005 h 10000"/>
              <a:gd name="connsiteX3-245" fmla="*/ 0 w 14796"/>
              <a:gd name="connsiteY3-246" fmla="*/ 9962 h 10000"/>
              <a:gd name="connsiteX4-247" fmla="*/ 10000 w 14796"/>
              <a:gd name="connsiteY4-248" fmla="*/ 10000 h 10000"/>
              <a:gd name="connsiteX5-249" fmla="*/ 10000 w 14796"/>
              <a:gd name="connsiteY5-250" fmla="*/ 5745 h 10000"/>
              <a:gd name="connsiteX6-251" fmla="*/ 14796 w 14796"/>
              <a:gd name="connsiteY6-252" fmla="*/ 0 h 10000"/>
              <a:gd name="connsiteX0-253" fmla="*/ 14796 w 14796"/>
              <a:gd name="connsiteY0-254" fmla="*/ 0 h 9968"/>
              <a:gd name="connsiteX1-255" fmla="*/ 0 w 14796"/>
              <a:gd name="connsiteY1-256" fmla="*/ 0 h 9968"/>
              <a:gd name="connsiteX2-257" fmla="*/ 280 w 14796"/>
              <a:gd name="connsiteY2-258" fmla="*/ 5005 h 9968"/>
              <a:gd name="connsiteX3-259" fmla="*/ 0 w 14796"/>
              <a:gd name="connsiteY3-260" fmla="*/ 9962 h 9968"/>
              <a:gd name="connsiteX4-261" fmla="*/ 14788 w 14796"/>
              <a:gd name="connsiteY4-262" fmla="*/ 9968 h 9968"/>
              <a:gd name="connsiteX5-263" fmla="*/ 10000 w 14796"/>
              <a:gd name="connsiteY5-264" fmla="*/ 5745 h 9968"/>
              <a:gd name="connsiteX6-265" fmla="*/ 14796 w 14796"/>
              <a:gd name="connsiteY6-266" fmla="*/ 0 h 9968"/>
              <a:gd name="connsiteX0-267" fmla="*/ 10000 w 10000"/>
              <a:gd name="connsiteY0-268" fmla="*/ 0 h 10000"/>
              <a:gd name="connsiteX1-269" fmla="*/ 0 w 10000"/>
              <a:gd name="connsiteY1-270" fmla="*/ 0 h 10000"/>
              <a:gd name="connsiteX2-271" fmla="*/ 189 w 10000"/>
              <a:gd name="connsiteY2-272" fmla="*/ 5021 h 10000"/>
              <a:gd name="connsiteX3-273" fmla="*/ 0 w 10000"/>
              <a:gd name="connsiteY3-274" fmla="*/ 9994 h 10000"/>
              <a:gd name="connsiteX4-275" fmla="*/ 9995 w 10000"/>
              <a:gd name="connsiteY4-276" fmla="*/ 10000 h 10000"/>
              <a:gd name="connsiteX5-277" fmla="*/ 9998 w 10000"/>
              <a:gd name="connsiteY5-278" fmla="*/ 6152 h 10000"/>
              <a:gd name="connsiteX6-279" fmla="*/ 10000 w 10000"/>
              <a:gd name="connsiteY6-280" fmla="*/ 0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0000" h="10000">
                <a:moveTo>
                  <a:pt x="10000" y="0"/>
                </a:moveTo>
                <a:lnTo>
                  <a:pt x="0" y="0"/>
                </a:lnTo>
                <a:cubicBezTo>
                  <a:pt x="62" y="1674"/>
                  <a:pt x="124" y="3347"/>
                  <a:pt x="189" y="5021"/>
                </a:cubicBezTo>
                <a:cubicBezTo>
                  <a:pt x="124" y="6679"/>
                  <a:pt x="62" y="8336"/>
                  <a:pt x="0" y="9994"/>
                </a:cubicBezTo>
                <a:lnTo>
                  <a:pt x="9995" y="10000"/>
                </a:lnTo>
                <a:cubicBezTo>
                  <a:pt x="9993" y="8184"/>
                  <a:pt x="9998" y="8051"/>
                  <a:pt x="9998" y="6152"/>
                </a:cubicBezTo>
                <a:cubicBezTo>
                  <a:pt x="9996" y="3296"/>
                  <a:pt x="10001" y="2674"/>
                  <a:pt x="10000" y="0"/>
                </a:cubicBez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30" name="Freeform 11"/>
          <p:cNvSpPr/>
          <p:nvPr userDrawn="1"/>
        </p:nvSpPr>
        <p:spPr bwMode="auto">
          <a:xfrm>
            <a:off x="310766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10#思考题">
    <p:spTree>
      <p:nvGrpSpPr>
        <p:cNvPr id="1" name=""/>
        <p:cNvGrpSpPr/>
        <p:nvPr/>
      </p:nvGrpSpPr>
      <p:grpSpPr>
        <a:xfrm>
          <a:off x="0" y="0"/>
          <a:ext cx="0" cy="0"/>
          <a:chOff x="0" y="0"/>
          <a:chExt cx="0" cy="0"/>
        </a:xfrm>
      </p:grpSpPr>
      <p:sp>
        <p:nvSpPr>
          <p:cNvPr id="4" name="文本占位符 6"/>
          <p:cNvSpPr>
            <a:spLocks noGrp="1"/>
          </p:cNvSpPr>
          <p:nvPr>
            <p:ph type="body" sz="quarter" idx="10" hasCustomPrompt="1"/>
          </p:nvPr>
        </p:nvSpPr>
        <p:spPr>
          <a:xfrm>
            <a:off x="912285" y="1233487"/>
            <a:ext cx="10560049" cy="4680000"/>
          </a:xfrm>
        </p:spPr>
        <p:txBody>
          <a:bodyPr/>
          <a:lstStyle>
            <a:lvl1pPr marL="457200" marR="0" indent="-457200" algn="just" defTabSz="802005" rtl="0" eaLnBrk="1" fontAlgn="base" latinLnBrk="0" hangingPunct="1">
              <a:lnSpc>
                <a:spcPct val="140000"/>
              </a:lnSpc>
              <a:spcBef>
                <a:spcPct val="30000"/>
              </a:spcBef>
              <a:spcAft>
                <a:spcPct val="0"/>
              </a:spcAft>
              <a:buClr>
                <a:srgbClr val="808080"/>
              </a:buClr>
              <a:buSzPct val="100000"/>
              <a:buFont typeface="+mj-lt"/>
              <a:buAutoNum type="arabicPeriod"/>
              <a:defRPr sz="2000">
                <a:latin typeface="+mn-ea"/>
                <a:ea typeface="+mn-ea"/>
                <a:cs typeface="Arial" panose="020B0604020202020204" pitchFamily="34" charset="0"/>
              </a:defRPr>
            </a:lvl1pPr>
            <a:lvl2pPr marL="401320" indent="0" algn="just">
              <a:buSzPct val="100000"/>
              <a:buFont typeface="+mj-lt"/>
              <a:buNone/>
              <a:defRPr sz="1800"/>
            </a:lvl2pPr>
            <a:lvl3pPr>
              <a:defRPr/>
            </a:lvl3pPr>
            <a:lvl5pPr>
              <a:buNone/>
              <a:defRPr/>
            </a:lvl5pPr>
          </a:lstStyle>
          <a:p>
            <a:r>
              <a:rPr lang="zh-CN" altLang="en-US" dirty="0"/>
              <a:t>此版式用于思考题</a:t>
            </a:r>
            <a:r>
              <a:rPr lang="en-US" altLang="zh-CN" dirty="0"/>
              <a:t>-201501</a:t>
            </a:r>
            <a:r>
              <a:rPr lang="zh-CN" altLang="en-US" dirty="0"/>
              <a:t>具体格式（序号格式需以模板展示</a:t>
            </a:r>
            <a:r>
              <a:rPr lang="zh-CN" altLang="en-US" dirty="0" smtClean="0"/>
              <a:t>）</a:t>
            </a:r>
            <a:endParaRPr lang="en-US" altLang="zh-CN" dirty="0"/>
          </a:p>
        </p:txBody>
      </p:sp>
      <p:sp>
        <p:nvSpPr>
          <p:cNvPr id="5" name="TextBox 10"/>
          <p:cNvSpPr txBox="1"/>
          <p:nvPr userDrawn="1"/>
        </p:nvSpPr>
        <p:spPr bwMode="auto">
          <a:xfrm>
            <a:off x="1595500" y="408779"/>
            <a:ext cx="1665402" cy="639559"/>
          </a:xfrm>
          <a:prstGeom prst="rect">
            <a:avLst/>
          </a:prstGeom>
          <a:noFill/>
          <a:ln w="9525">
            <a:noFill/>
            <a:miter lim="800000"/>
          </a:ln>
        </p:spPr>
        <p:txBody>
          <a:bodyPr wrap="square" lIns="99980" tIns="49987" rIns="99980" bIns="49987" rtlCol="0">
            <a:spAutoFit/>
          </a:bodyPr>
          <a:lstStyle/>
          <a:p>
            <a:pPr defTabSz="1001395" eaLnBrk="0" hangingPunct="0"/>
            <a:r>
              <a:rPr lang="zh-CN" altLang="en-US" sz="3500" b="1" dirty="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rPr>
              <a:t>思考题</a:t>
            </a:r>
            <a:endParaRPr lang="zh-CN" altLang="en-US" sz="3500" b="1" dirty="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9"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10" name="组合 9"/>
          <p:cNvGrpSpPr/>
          <p:nvPr userDrawn="1"/>
        </p:nvGrpSpPr>
        <p:grpSpPr>
          <a:xfrm>
            <a:off x="479376" y="424270"/>
            <a:ext cx="495619" cy="592462"/>
            <a:chOff x="5554662" y="2422526"/>
            <a:chExt cx="690564" cy="825500"/>
          </a:xfrm>
          <a:solidFill>
            <a:schemeClr val="bg1"/>
          </a:solidFill>
        </p:grpSpPr>
        <p:sp>
          <p:nvSpPr>
            <p:cNvPr id="11" name="Freeform 30"/>
            <p:cNvSpPr/>
            <p:nvPr/>
          </p:nvSpPr>
          <p:spPr bwMode="auto">
            <a:xfrm>
              <a:off x="5554662" y="2487613"/>
              <a:ext cx="258763" cy="760413"/>
            </a:xfrm>
            <a:custGeom>
              <a:avLst/>
              <a:gdLst>
                <a:gd name="T0" fmla="*/ 233 w 245"/>
                <a:gd name="T1" fmla="*/ 722 h 722"/>
                <a:gd name="T2" fmla="*/ 245 w 245"/>
                <a:gd name="T3" fmla="*/ 710 h 722"/>
                <a:gd name="T4" fmla="*/ 245 w 245"/>
                <a:gd name="T5" fmla="*/ 614 h 722"/>
                <a:gd name="T6" fmla="*/ 187 w 245"/>
                <a:gd name="T7" fmla="*/ 559 h 722"/>
                <a:gd name="T8" fmla="*/ 93 w 245"/>
                <a:gd name="T9" fmla="*/ 499 h 722"/>
                <a:gd name="T10" fmla="*/ 93 w 245"/>
                <a:gd name="T11" fmla="*/ 401 h 722"/>
                <a:gd name="T12" fmla="*/ 82 w 245"/>
                <a:gd name="T13" fmla="*/ 398 h 722"/>
                <a:gd name="T14" fmla="*/ 38 w 245"/>
                <a:gd name="T15" fmla="*/ 381 h 722"/>
                <a:gd name="T16" fmla="*/ 102 w 245"/>
                <a:gd name="T17" fmla="*/ 255 h 722"/>
                <a:gd name="T18" fmla="*/ 106 w 245"/>
                <a:gd name="T19" fmla="*/ 250 h 722"/>
                <a:gd name="T20" fmla="*/ 105 w 245"/>
                <a:gd name="T21" fmla="*/ 244 h 722"/>
                <a:gd name="T22" fmla="*/ 218 w 245"/>
                <a:gd name="T23" fmla="*/ 31 h 722"/>
                <a:gd name="T24" fmla="*/ 225 w 245"/>
                <a:gd name="T25" fmla="*/ 15 h 722"/>
                <a:gd name="T26" fmla="*/ 222 w 245"/>
                <a:gd name="T27" fmla="*/ 9 h 722"/>
                <a:gd name="T28" fmla="*/ 207 w 245"/>
                <a:gd name="T29" fmla="*/ 3 h 722"/>
                <a:gd name="T30" fmla="*/ 86 w 245"/>
                <a:gd name="T31" fmla="*/ 148 h 722"/>
                <a:gd name="T32" fmla="*/ 75 w 245"/>
                <a:gd name="T33" fmla="*/ 240 h 722"/>
                <a:gd name="T34" fmla="*/ 8 w 245"/>
                <a:gd name="T35" fmla="*/ 390 h 722"/>
                <a:gd name="T36" fmla="*/ 8 w 245"/>
                <a:gd name="T37" fmla="*/ 391 h 722"/>
                <a:gd name="T38" fmla="*/ 8 w 245"/>
                <a:gd name="T39" fmla="*/ 393 h 722"/>
                <a:gd name="T40" fmla="*/ 63 w 245"/>
                <a:gd name="T41" fmla="*/ 424 h 722"/>
                <a:gd name="T42" fmla="*/ 63 w 245"/>
                <a:gd name="T43" fmla="*/ 500 h 722"/>
                <a:gd name="T44" fmla="*/ 179 w 245"/>
                <a:gd name="T45" fmla="*/ 588 h 722"/>
                <a:gd name="T46" fmla="*/ 215 w 245"/>
                <a:gd name="T47" fmla="*/ 612 h 722"/>
                <a:gd name="T48" fmla="*/ 215 w 245"/>
                <a:gd name="T49" fmla="*/ 614 h 722"/>
                <a:gd name="T50" fmla="*/ 215 w 245"/>
                <a:gd name="T51" fmla="*/ 710 h 722"/>
                <a:gd name="T52" fmla="*/ 227 w 245"/>
                <a:gd name="T53" fmla="*/ 722 h 722"/>
                <a:gd name="T54" fmla="*/ 233 w 245"/>
                <a:gd name="T55" fmla="*/ 722 h 7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5" h="722">
                  <a:moveTo>
                    <a:pt x="233" y="722"/>
                  </a:moveTo>
                  <a:cubicBezTo>
                    <a:pt x="240" y="722"/>
                    <a:pt x="245" y="717"/>
                    <a:pt x="245" y="710"/>
                  </a:cubicBezTo>
                  <a:cubicBezTo>
                    <a:pt x="245" y="614"/>
                    <a:pt x="245" y="614"/>
                    <a:pt x="245" y="614"/>
                  </a:cubicBezTo>
                  <a:cubicBezTo>
                    <a:pt x="245" y="605"/>
                    <a:pt x="242" y="574"/>
                    <a:pt x="187" y="559"/>
                  </a:cubicBezTo>
                  <a:cubicBezTo>
                    <a:pt x="128" y="543"/>
                    <a:pt x="94" y="522"/>
                    <a:pt x="93" y="499"/>
                  </a:cubicBezTo>
                  <a:cubicBezTo>
                    <a:pt x="93" y="401"/>
                    <a:pt x="93" y="401"/>
                    <a:pt x="93" y="401"/>
                  </a:cubicBezTo>
                  <a:cubicBezTo>
                    <a:pt x="82" y="398"/>
                    <a:pt x="82" y="398"/>
                    <a:pt x="82" y="398"/>
                  </a:cubicBezTo>
                  <a:cubicBezTo>
                    <a:pt x="64" y="393"/>
                    <a:pt x="45" y="385"/>
                    <a:pt x="38" y="381"/>
                  </a:cubicBezTo>
                  <a:cubicBezTo>
                    <a:pt x="38" y="369"/>
                    <a:pt x="44" y="325"/>
                    <a:pt x="102" y="255"/>
                  </a:cubicBezTo>
                  <a:cubicBezTo>
                    <a:pt x="106" y="250"/>
                    <a:pt x="106" y="250"/>
                    <a:pt x="106" y="250"/>
                  </a:cubicBezTo>
                  <a:cubicBezTo>
                    <a:pt x="105" y="244"/>
                    <a:pt x="105" y="244"/>
                    <a:pt x="105" y="244"/>
                  </a:cubicBezTo>
                  <a:cubicBezTo>
                    <a:pt x="105" y="237"/>
                    <a:pt x="92" y="92"/>
                    <a:pt x="218" y="31"/>
                  </a:cubicBezTo>
                  <a:cubicBezTo>
                    <a:pt x="224" y="28"/>
                    <a:pt x="227" y="21"/>
                    <a:pt x="225" y="15"/>
                  </a:cubicBezTo>
                  <a:cubicBezTo>
                    <a:pt x="222" y="9"/>
                    <a:pt x="222" y="9"/>
                    <a:pt x="222" y="9"/>
                  </a:cubicBezTo>
                  <a:cubicBezTo>
                    <a:pt x="220" y="3"/>
                    <a:pt x="213" y="0"/>
                    <a:pt x="207" y="3"/>
                  </a:cubicBezTo>
                  <a:cubicBezTo>
                    <a:pt x="147" y="31"/>
                    <a:pt x="105" y="81"/>
                    <a:pt x="86" y="148"/>
                  </a:cubicBezTo>
                  <a:cubicBezTo>
                    <a:pt x="74" y="189"/>
                    <a:pt x="74" y="226"/>
                    <a:pt x="75" y="240"/>
                  </a:cubicBezTo>
                  <a:cubicBezTo>
                    <a:pt x="0" y="333"/>
                    <a:pt x="7" y="385"/>
                    <a:pt x="8" y="390"/>
                  </a:cubicBezTo>
                  <a:cubicBezTo>
                    <a:pt x="8" y="391"/>
                    <a:pt x="8" y="391"/>
                    <a:pt x="8" y="391"/>
                  </a:cubicBezTo>
                  <a:cubicBezTo>
                    <a:pt x="8" y="393"/>
                    <a:pt x="8" y="393"/>
                    <a:pt x="8" y="393"/>
                  </a:cubicBezTo>
                  <a:cubicBezTo>
                    <a:pt x="10" y="397"/>
                    <a:pt x="14" y="409"/>
                    <a:pt x="63" y="424"/>
                  </a:cubicBezTo>
                  <a:cubicBezTo>
                    <a:pt x="63" y="500"/>
                    <a:pt x="63" y="500"/>
                    <a:pt x="63" y="500"/>
                  </a:cubicBezTo>
                  <a:cubicBezTo>
                    <a:pt x="65" y="539"/>
                    <a:pt x="104" y="569"/>
                    <a:pt x="179" y="588"/>
                  </a:cubicBezTo>
                  <a:cubicBezTo>
                    <a:pt x="213" y="597"/>
                    <a:pt x="215" y="611"/>
                    <a:pt x="215" y="612"/>
                  </a:cubicBezTo>
                  <a:cubicBezTo>
                    <a:pt x="215" y="614"/>
                    <a:pt x="215" y="614"/>
                    <a:pt x="215" y="614"/>
                  </a:cubicBezTo>
                  <a:cubicBezTo>
                    <a:pt x="215" y="710"/>
                    <a:pt x="215" y="710"/>
                    <a:pt x="215" y="710"/>
                  </a:cubicBezTo>
                  <a:cubicBezTo>
                    <a:pt x="215" y="717"/>
                    <a:pt x="220" y="722"/>
                    <a:pt x="227" y="722"/>
                  </a:cubicBezTo>
                  <a:lnTo>
                    <a:pt x="233" y="72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2" name="Freeform 31"/>
            <p:cNvSpPr/>
            <p:nvPr/>
          </p:nvSpPr>
          <p:spPr bwMode="auto">
            <a:xfrm>
              <a:off x="6029325" y="2752726"/>
              <a:ext cx="169863" cy="495300"/>
            </a:xfrm>
            <a:custGeom>
              <a:avLst/>
              <a:gdLst>
                <a:gd name="T0" fmla="*/ 21 w 162"/>
                <a:gd name="T1" fmla="*/ 470 h 470"/>
                <a:gd name="T2" fmla="*/ 33 w 162"/>
                <a:gd name="T3" fmla="*/ 458 h 470"/>
                <a:gd name="T4" fmla="*/ 33 w 162"/>
                <a:gd name="T5" fmla="*/ 361 h 470"/>
                <a:gd name="T6" fmla="*/ 108 w 162"/>
                <a:gd name="T7" fmla="*/ 168 h 470"/>
                <a:gd name="T8" fmla="*/ 162 w 162"/>
                <a:gd name="T9" fmla="*/ 13 h 470"/>
                <a:gd name="T10" fmla="*/ 151 w 162"/>
                <a:gd name="T11" fmla="*/ 1 h 470"/>
                <a:gd name="T12" fmla="*/ 144 w 162"/>
                <a:gd name="T13" fmla="*/ 0 h 470"/>
                <a:gd name="T14" fmla="*/ 131 w 162"/>
                <a:gd name="T15" fmla="*/ 12 h 470"/>
                <a:gd name="T16" fmla="*/ 84 w 162"/>
                <a:gd name="T17" fmla="*/ 149 h 470"/>
                <a:gd name="T18" fmla="*/ 3 w 162"/>
                <a:gd name="T19" fmla="*/ 362 h 470"/>
                <a:gd name="T20" fmla="*/ 3 w 162"/>
                <a:gd name="T21" fmla="*/ 458 h 470"/>
                <a:gd name="T22" fmla="*/ 15 w 162"/>
                <a:gd name="T23" fmla="*/ 470 h 470"/>
                <a:gd name="T24" fmla="*/ 21 w 162"/>
                <a:gd name="T25" fmla="*/ 470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2" h="470">
                  <a:moveTo>
                    <a:pt x="21" y="470"/>
                  </a:moveTo>
                  <a:cubicBezTo>
                    <a:pt x="28" y="470"/>
                    <a:pt x="33" y="465"/>
                    <a:pt x="33" y="458"/>
                  </a:cubicBezTo>
                  <a:cubicBezTo>
                    <a:pt x="33" y="361"/>
                    <a:pt x="33" y="361"/>
                    <a:pt x="33" y="361"/>
                  </a:cubicBezTo>
                  <a:cubicBezTo>
                    <a:pt x="33" y="360"/>
                    <a:pt x="29" y="262"/>
                    <a:pt x="108" y="168"/>
                  </a:cubicBezTo>
                  <a:cubicBezTo>
                    <a:pt x="137" y="133"/>
                    <a:pt x="157" y="75"/>
                    <a:pt x="162" y="13"/>
                  </a:cubicBezTo>
                  <a:cubicBezTo>
                    <a:pt x="162" y="7"/>
                    <a:pt x="157" y="1"/>
                    <a:pt x="151" y="1"/>
                  </a:cubicBezTo>
                  <a:cubicBezTo>
                    <a:pt x="144" y="0"/>
                    <a:pt x="144" y="0"/>
                    <a:pt x="144" y="0"/>
                  </a:cubicBezTo>
                  <a:cubicBezTo>
                    <a:pt x="138" y="0"/>
                    <a:pt x="132" y="5"/>
                    <a:pt x="131" y="12"/>
                  </a:cubicBezTo>
                  <a:cubicBezTo>
                    <a:pt x="127" y="67"/>
                    <a:pt x="110" y="119"/>
                    <a:pt x="84" y="149"/>
                  </a:cubicBezTo>
                  <a:cubicBezTo>
                    <a:pt x="0" y="249"/>
                    <a:pt x="3" y="353"/>
                    <a:pt x="3" y="362"/>
                  </a:cubicBezTo>
                  <a:cubicBezTo>
                    <a:pt x="3" y="458"/>
                    <a:pt x="3" y="458"/>
                    <a:pt x="3" y="458"/>
                  </a:cubicBezTo>
                  <a:cubicBezTo>
                    <a:pt x="3" y="465"/>
                    <a:pt x="8" y="470"/>
                    <a:pt x="15" y="470"/>
                  </a:cubicBezTo>
                  <a:lnTo>
                    <a:pt x="21" y="47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3" name="Freeform 32"/>
            <p:cNvSpPr/>
            <p:nvPr/>
          </p:nvSpPr>
          <p:spPr bwMode="auto">
            <a:xfrm>
              <a:off x="5851525" y="2489201"/>
              <a:ext cx="325437" cy="406401"/>
            </a:xfrm>
            <a:custGeom>
              <a:avLst/>
              <a:gdLst>
                <a:gd name="T0" fmla="*/ 155 w 309"/>
                <a:gd name="T1" fmla="*/ 386 h 386"/>
                <a:gd name="T2" fmla="*/ 189 w 309"/>
                <a:gd name="T3" fmla="*/ 363 h 386"/>
                <a:gd name="T4" fmla="*/ 208 w 309"/>
                <a:gd name="T5" fmla="*/ 363 h 386"/>
                <a:gd name="T6" fmla="*/ 232 w 309"/>
                <a:gd name="T7" fmla="*/ 353 h 386"/>
                <a:gd name="T8" fmla="*/ 242 w 309"/>
                <a:gd name="T9" fmla="*/ 329 h 386"/>
                <a:gd name="T10" fmla="*/ 242 w 309"/>
                <a:gd name="T11" fmla="*/ 308 h 386"/>
                <a:gd name="T12" fmla="*/ 212 w 309"/>
                <a:gd name="T13" fmla="*/ 308 h 386"/>
                <a:gd name="T14" fmla="*/ 212 w 309"/>
                <a:gd name="T15" fmla="*/ 329 h 386"/>
                <a:gd name="T16" fmla="*/ 210 w 309"/>
                <a:gd name="T17" fmla="*/ 332 h 386"/>
                <a:gd name="T18" fmla="*/ 208 w 309"/>
                <a:gd name="T19" fmla="*/ 333 h 386"/>
                <a:gd name="T20" fmla="*/ 162 w 309"/>
                <a:gd name="T21" fmla="*/ 333 h 386"/>
                <a:gd name="T22" fmla="*/ 162 w 309"/>
                <a:gd name="T23" fmla="*/ 348 h 386"/>
                <a:gd name="T24" fmla="*/ 155 w 309"/>
                <a:gd name="T25" fmla="*/ 356 h 386"/>
                <a:gd name="T26" fmla="*/ 147 w 309"/>
                <a:gd name="T27" fmla="*/ 348 h 386"/>
                <a:gd name="T28" fmla="*/ 147 w 309"/>
                <a:gd name="T29" fmla="*/ 333 h 386"/>
                <a:gd name="T30" fmla="*/ 101 w 309"/>
                <a:gd name="T31" fmla="*/ 333 h 386"/>
                <a:gd name="T32" fmla="*/ 98 w 309"/>
                <a:gd name="T33" fmla="*/ 329 h 386"/>
                <a:gd name="T34" fmla="*/ 98 w 309"/>
                <a:gd name="T35" fmla="*/ 266 h 386"/>
                <a:gd name="T36" fmla="*/ 90 w 309"/>
                <a:gd name="T37" fmla="*/ 262 h 386"/>
                <a:gd name="T38" fmla="*/ 30 w 309"/>
                <a:gd name="T39" fmla="*/ 155 h 386"/>
                <a:gd name="T40" fmla="*/ 155 w 309"/>
                <a:gd name="T41" fmla="*/ 31 h 386"/>
                <a:gd name="T42" fmla="*/ 279 w 309"/>
                <a:gd name="T43" fmla="*/ 155 h 386"/>
                <a:gd name="T44" fmla="*/ 222 w 309"/>
                <a:gd name="T45" fmla="*/ 260 h 386"/>
                <a:gd name="T46" fmla="*/ 174 w 309"/>
                <a:gd name="T47" fmla="*/ 259 h 386"/>
                <a:gd name="T48" fmla="*/ 170 w 309"/>
                <a:gd name="T49" fmla="*/ 255 h 386"/>
                <a:gd name="T50" fmla="*/ 170 w 309"/>
                <a:gd name="T51" fmla="*/ 188 h 386"/>
                <a:gd name="T52" fmla="*/ 139 w 309"/>
                <a:gd name="T53" fmla="*/ 188 h 386"/>
                <a:gd name="T54" fmla="*/ 139 w 309"/>
                <a:gd name="T55" fmla="*/ 255 h 386"/>
                <a:gd name="T56" fmla="*/ 174 w 309"/>
                <a:gd name="T57" fmla="*/ 290 h 386"/>
                <a:gd name="T58" fmla="*/ 231 w 309"/>
                <a:gd name="T59" fmla="*/ 290 h 386"/>
                <a:gd name="T60" fmla="*/ 235 w 309"/>
                <a:gd name="T61" fmla="*/ 288 h 386"/>
                <a:gd name="T62" fmla="*/ 309 w 309"/>
                <a:gd name="T63" fmla="*/ 155 h 386"/>
                <a:gd name="T64" fmla="*/ 155 w 309"/>
                <a:gd name="T65" fmla="*/ 0 h 386"/>
                <a:gd name="T66" fmla="*/ 0 w 309"/>
                <a:gd name="T67" fmla="*/ 155 h 386"/>
                <a:gd name="T68" fmla="*/ 67 w 309"/>
                <a:gd name="T69" fmla="*/ 283 h 386"/>
                <a:gd name="T70" fmla="*/ 67 w 309"/>
                <a:gd name="T71" fmla="*/ 329 h 386"/>
                <a:gd name="T72" fmla="*/ 101 w 309"/>
                <a:gd name="T73" fmla="*/ 363 h 386"/>
                <a:gd name="T74" fmla="*/ 120 w 309"/>
                <a:gd name="T75" fmla="*/ 363 h 386"/>
                <a:gd name="T76" fmla="*/ 155 w 309"/>
                <a:gd name="T77" fmla="*/ 386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09" h="386">
                  <a:moveTo>
                    <a:pt x="155" y="386"/>
                  </a:moveTo>
                  <a:cubicBezTo>
                    <a:pt x="170" y="386"/>
                    <a:pt x="184" y="377"/>
                    <a:pt x="189" y="363"/>
                  </a:cubicBezTo>
                  <a:cubicBezTo>
                    <a:pt x="208" y="363"/>
                    <a:pt x="208" y="363"/>
                    <a:pt x="208" y="363"/>
                  </a:cubicBezTo>
                  <a:cubicBezTo>
                    <a:pt x="217" y="363"/>
                    <a:pt x="226" y="360"/>
                    <a:pt x="232" y="353"/>
                  </a:cubicBezTo>
                  <a:cubicBezTo>
                    <a:pt x="238" y="347"/>
                    <a:pt x="242" y="338"/>
                    <a:pt x="242" y="329"/>
                  </a:cubicBezTo>
                  <a:cubicBezTo>
                    <a:pt x="242" y="308"/>
                    <a:pt x="242" y="308"/>
                    <a:pt x="242" y="308"/>
                  </a:cubicBezTo>
                  <a:cubicBezTo>
                    <a:pt x="212" y="308"/>
                    <a:pt x="212" y="308"/>
                    <a:pt x="212" y="308"/>
                  </a:cubicBezTo>
                  <a:cubicBezTo>
                    <a:pt x="212" y="329"/>
                    <a:pt x="212" y="329"/>
                    <a:pt x="212" y="329"/>
                  </a:cubicBezTo>
                  <a:cubicBezTo>
                    <a:pt x="212" y="330"/>
                    <a:pt x="211" y="331"/>
                    <a:pt x="210" y="332"/>
                  </a:cubicBezTo>
                  <a:cubicBezTo>
                    <a:pt x="210" y="332"/>
                    <a:pt x="209" y="333"/>
                    <a:pt x="208" y="333"/>
                  </a:cubicBezTo>
                  <a:cubicBezTo>
                    <a:pt x="162" y="333"/>
                    <a:pt x="162" y="333"/>
                    <a:pt x="162" y="333"/>
                  </a:cubicBezTo>
                  <a:cubicBezTo>
                    <a:pt x="162" y="348"/>
                    <a:pt x="162" y="348"/>
                    <a:pt x="162" y="348"/>
                  </a:cubicBezTo>
                  <a:cubicBezTo>
                    <a:pt x="162" y="352"/>
                    <a:pt x="159" y="356"/>
                    <a:pt x="155" y="356"/>
                  </a:cubicBezTo>
                  <a:cubicBezTo>
                    <a:pt x="150" y="356"/>
                    <a:pt x="147" y="352"/>
                    <a:pt x="147" y="348"/>
                  </a:cubicBezTo>
                  <a:cubicBezTo>
                    <a:pt x="147" y="333"/>
                    <a:pt x="147" y="333"/>
                    <a:pt x="147" y="333"/>
                  </a:cubicBezTo>
                  <a:cubicBezTo>
                    <a:pt x="101" y="333"/>
                    <a:pt x="101" y="333"/>
                    <a:pt x="101" y="333"/>
                  </a:cubicBezTo>
                  <a:cubicBezTo>
                    <a:pt x="99" y="333"/>
                    <a:pt x="98" y="331"/>
                    <a:pt x="98" y="329"/>
                  </a:cubicBezTo>
                  <a:cubicBezTo>
                    <a:pt x="98" y="266"/>
                    <a:pt x="98" y="266"/>
                    <a:pt x="98" y="266"/>
                  </a:cubicBezTo>
                  <a:cubicBezTo>
                    <a:pt x="90" y="262"/>
                    <a:pt x="90" y="262"/>
                    <a:pt x="90" y="262"/>
                  </a:cubicBezTo>
                  <a:cubicBezTo>
                    <a:pt x="53" y="239"/>
                    <a:pt x="30" y="199"/>
                    <a:pt x="30" y="155"/>
                  </a:cubicBezTo>
                  <a:cubicBezTo>
                    <a:pt x="30" y="87"/>
                    <a:pt x="86" y="31"/>
                    <a:pt x="155" y="31"/>
                  </a:cubicBezTo>
                  <a:cubicBezTo>
                    <a:pt x="223" y="31"/>
                    <a:pt x="279" y="87"/>
                    <a:pt x="279" y="155"/>
                  </a:cubicBezTo>
                  <a:cubicBezTo>
                    <a:pt x="279" y="198"/>
                    <a:pt x="258" y="236"/>
                    <a:pt x="222" y="260"/>
                  </a:cubicBezTo>
                  <a:cubicBezTo>
                    <a:pt x="174" y="259"/>
                    <a:pt x="174" y="259"/>
                    <a:pt x="174" y="259"/>
                  </a:cubicBezTo>
                  <a:cubicBezTo>
                    <a:pt x="172" y="259"/>
                    <a:pt x="170" y="258"/>
                    <a:pt x="170" y="255"/>
                  </a:cubicBezTo>
                  <a:cubicBezTo>
                    <a:pt x="170" y="188"/>
                    <a:pt x="170" y="188"/>
                    <a:pt x="170" y="188"/>
                  </a:cubicBezTo>
                  <a:cubicBezTo>
                    <a:pt x="139" y="188"/>
                    <a:pt x="139" y="188"/>
                    <a:pt x="139" y="188"/>
                  </a:cubicBezTo>
                  <a:cubicBezTo>
                    <a:pt x="139" y="255"/>
                    <a:pt x="139" y="255"/>
                    <a:pt x="139" y="255"/>
                  </a:cubicBezTo>
                  <a:cubicBezTo>
                    <a:pt x="139" y="274"/>
                    <a:pt x="155" y="290"/>
                    <a:pt x="174" y="290"/>
                  </a:cubicBezTo>
                  <a:cubicBezTo>
                    <a:pt x="231" y="290"/>
                    <a:pt x="231" y="290"/>
                    <a:pt x="231" y="290"/>
                  </a:cubicBezTo>
                  <a:cubicBezTo>
                    <a:pt x="235" y="288"/>
                    <a:pt x="235" y="288"/>
                    <a:pt x="235" y="288"/>
                  </a:cubicBezTo>
                  <a:cubicBezTo>
                    <a:pt x="281" y="259"/>
                    <a:pt x="309" y="210"/>
                    <a:pt x="309" y="155"/>
                  </a:cubicBezTo>
                  <a:cubicBezTo>
                    <a:pt x="309" y="70"/>
                    <a:pt x="240" y="0"/>
                    <a:pt x="155" y="0"/>
                  </a:cubicBezTo>
                  <a:cubicBezTo>
                    <a:pt x="69" y="0"/>
                    <a:pt x="0" y="70"/>
                    <a:pt x="0" y="155"/>
                  </a:cubicBezTo>
                  <a:cubicBezTo>
                    <a:pt x="0" y="207"/>
                    <a:pt x="25" y="254"/>
                    <a:pt x="67" y="283"/>
                  </a:cubicBezTo>
                  <a:cubicBezTo>
                    <a:pt x="67" y="329"/>
                    <a:pt x="67" y="329"/>
                    <a:pt x="67" y="329"/>
                  </a:cubicBezTo>
                  <a:cubicBezTo>
                    <a:pt x="67" y="348"/>
                    <a:pt x="83" y="363"/>
                    <a:pt x="101" y="363"/>
                  </a:cubicBezTo>
                  <a:cubicBezTo>
                    <a:pt x="120" y="363"/>
                    <a:pt x="120" y="363"/>
                    <a:pt x="120" y="363"/>
                  </a:cubicBezTo>
                  <a:cubicBezTo>
                    <a:pt x="126" y="377"/>
                    <a:pt x="139" y="386"/>
                    <a:pt x="155" y="38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4" name="Freeform 33"/>
            <p:cNvSpPr>
              <a:spLocks noEditPoints="1"/>
            </p:cNvSpPr>
            <p:nvPr/>
          </p:nvSpPr>
          <p:spPr bwMode="auto">
            <a:xfrm>
              <a:off x="5956300" y="2597151"/>
              <a:ext cx="114300" cy="114300"/>
            </a:xfrm>
            <a:custGeom>
              <a:avLst/>
              <a:gdLst>
                <a:gd name="T0" fmla="*/ 55 w 109"/>
                <a:gd name="T1" fmla="*/ 108 h 108"/>
                <a:gd name="T2" fmla="*/ 109 w 109"/>
                <a:gd name="T3" fmla="*/ 54 h 108"/>
                <a:gd name="T4" fmla="*/ 55 w 109"/>
                <a:gd name="T5" fmla="*/ 0 h 108"/>
                <a:gd name="T6" fmla="*/ 0 w 109"/>
                <a:gd name="T7" fmla="*/ 54 h 108"/>
                <a:gd name="T8" fmla="*/ 55 w 109"/>
                <a:gd name="T9" fmla="*/ 108 h 108"/>
                <a:gd name="T10" fmla="*/ 55 w 109"/>
                <a:gd name="T11" fmla="*/ 30 h 108"/>
                <a:gd name="T12" fmla="*/ 78 w 109"/>
                <a:gd name="T13" fmla="*/ 54 h 108"/>
                <a:gd name="T14" fmla="*/ 55 w 109"/>
                <a:gd name="T15" fmla="*/ 78 h 108"/>
                <a:gd name="T16" fmla="*/ 31 w 109"/>
                <a:gd name="T17" fmla="*/ 54 h 108"/>
                <a:gd name="T18" fmla="*/ 55 w 109"/>
                <a:gd name="T19" fmla="*/ 3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9" h="108">
                  <a:moveTo>
                    <a:pt x="55" y="108"/>
                  </a:moveTo>
                  <a:cubicBezTo>
                    <a:pt x="84" y="108"/>
                    <a:pt x="109" y="84"/>
                    <a:pt x="109" y="54"/>
                  </a:cubicBezTo>
                  <a:cubicBezTo>
                    <a:pt x="109" y="24"/>
                    <a:pt x="84" y="0"/>
                    <a:pt x="55" y="0"/>
                  </a:cubicBezTo>
                  <a:cubicBezTo>
                    <a:pt x="25" y="0"/>
                    <a:pt x="0" y="24"/>
                    <a:pt x="0" y="54"/>
                  </a:cubicBezTo>
                  <a:cubicBezTo>
                    <a:pt x="0" y="84"/>
                    <a:pt x="25" y="108"/>
                    <a:pt x="55" y="108"/>
                  </a:cubicBezTo>
                  <a:close/>
                  <a:moveTo>
                    <a:pt x="55" y="30"/>
                  </a:moveTo>
                  <a:cubicBezTo>
                    <a:pt x="68" y="30"/>
                    <a:pt x="78" y="41"/>
                    <a:pt x="78" y="54"/>
                  </a:cubicBezTo>
                  <a:cubicBezTo>
                    <a:pt x="78" y="67"/>
                    <a:pt x="68" y="78"/>
                    <a:pt x="55" y="78"/>
                  </a:cubicBezTo>
                  <a:cubicBezTo>
                    <a:pt x="41" y="78"/>
                    <a:pt x="31" y="67"/>
                    <a:pt x="31" y="54"/>
                  </a:cubicBezTo>
                  <a:cubicBezTo>
                    <a:pt x="31" y="41"/>
                    <a:pt x="41" y="30"/>
                    <a:pt x="55"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5" name="Rectangle 34"/>
            <p:cNvSpPr>
              <a:spLocks noChangeArrowheads="1"/>
            </p:cNvSpPr>
            <p:nvPr/>
          </p:nvSpPr>
          <p:spPr bwMode="auto">
            <a:xfrm>
              <a:off x="5997575" y="2422526"/>
              <a:ext cx="33338"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6" name="Freeform 35"/>
            <p:cNvSpPr/>
            <p:nvPr/>
          </p:nvSpPr>
          <p:spPr bwMode="auto">
            <a:xfrm>
              <a:off x="6132513" y="2479676"/>
              <a:ext cx="57150" cy="55563"/>
            </a:xfrm>
            <a:custGeom>
              <a:avLst/>
              <a:gdLst>
                <a:gd name="T0" fmla="*/ 14 w 36"/>
                <a:gd name="T1" fmla="*/ 35 h 35"/>
                <a:gd name="T2" fmla="*/ 36 w 36"/>
                <a:gd name="T3" fmla="*/ 14 h 35"/>
                <a:gd name="T4" fmla="*/ 21 w 36"/>
                <a:gd name="T5" fmla="*/ 0 h 35"/>
                <a:gd name="T6" fmla="*/ 0 w 36"/>
                <a:gd name="T7" fmla="*/ 21 h 35"/>
                <a:gd name="T8" fmla="*/ 14 w 36"/>
                <a:gd name="T9" fmla="*/ 35 h 35"/>
              </a:gdLst>
              <a:ahLst/>
              <a:cxnLst>
                <a:cxn ang="0">
                  <a:pos x="T0" y="T1"/>
                </a:cxn>
                <a:cxn ang="0">
                  <a:pos x="T2" y="T3"/>
                </a:cxn>
                <a:cxn ang="0">
                  <a:pos x="T4" y="T5"/>
                </a:cxn>
                <a:cxn ang="0">
                  <a:pos x="T6" y="T7"/>
                </a:cxn>
                <a:cxn ang="0">
                  <a:pos x="T8" y="T9"/>
                </a:cxn>
              </a:cxnLst>
              <a:rect l="0" t="0" r="r" b="b"/>
              <a:pathLst>
                <a:path w="36" h="35">
                  <a:moveTo>
                    <a:pt x="14" y="35"/>
                  </a:moveTo>
                  <a:lnTo>
                    <a:pt x="36" y="14"/>
                  </a:lnTo>
                  <a:lnTo>
                    <a:pt x="21" y="0"/>
                  </a:lnTo>
                  <a:lnTo>
                    <a:pt x="0" y="21"/>
                  </a:lnTo>
                  <a:lnTo>
                    <a:pt x="14"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7" name="Rectangle 36"/>
            <p:cNvSpPr>
              <a:spLocks noChangeArrowheads="1"/>
            </p:cNvSpPr>
            <p:nvPr/>
          </p:nvSpPr>
          <p:spPr bwMode="auto">
            <a:xfrm>
              <a:off x="6196013" y="2638426"/>
              <a:ext cx="49213" cy="317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8" name="Rectangle 37"/>
            <p:cNvSpPr>
              <a:spLocks noChangeArrowheads="1"/>
            </p:cNvSpPr>
            <p:nvPr/>
          </p:nvSpPr>
          <p:spPr bwMode="auto">
            <a:xfrm>
              <a:off x="5783263" y="2638426"/>
              <a:ext cx="47625" cy="317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9" name="Freeform 38"/>
            <p:cNvSpPr/>
            <p:nvPr/>
          </p:nvSpPr>
          <p:spPr bwMode="auto">
            <a:xfrm>
              <a:off x="5840413" y="2479676"/>
              <a:ext cx="55563" cy="55563"/>
            </a:xfrm>
            <a:custGeom>
              <a:avLst/>
              <a:gdLst>
                <a:gd name="T0" fmla="*/ 21 w 35"/>
                <a:gd name="T1" fmla="*/ 35 h 35"/>
                <a:gd name="T2" fmla="*/ 35 w 35"/>
                <a:gd name="T3" fmla="*/ 21 h 35"/>
                <a:gd name="T4" fmla="*/ 14 w 35"/>
                <a:gd name="T5" fmla="*/ 0 h 35"/>
                <a:gd name="T6" fmla="*/ 0 w 35"/>
                <a:gd name="T7" fmla="*/ 14 h 35"/>
                <a:gd name="T8" fmla="*/ 21 w 35"/>
                <a:gd name="T9" fmla="*/ 35 h 35"/>
              </a:gdLst>
              <a:ahLst/>
              <a:cxnLst>
                <a:cxn ang="0">
                  <a:pos x="T0" y="T1"/>
                </a:cxn>
                <a:cxn ang="0">
                  <a:pos x="T2" y="T3"/>
                </a:cxn>
                <a:cxn ang="0">
                  <a:pos x="T4" y="T5"/>
                </a:cxn>
                <a:cxn ang="0">
                  <a:pos x="T6" y="T7"/>
                </a:cxn>
                <a:cxn ang="0">
                  <a:pos x="T8" y="T9"/>
                </a:cxn>
              </a:cxnLst>
              <a:rect l="0" t="0" r="r" b="b"/>
              <a:pathLst>
                <a:path w="35" h="35">
                  <a:moveTo>
                    <a:pt x="21" y="35"/>
                  </a:moveTo>
                  <a:lnTo>
                    <a:pt x="35" y="21"/>
                  </a:lnTo>
                  <a:lnTo>
                    <a:pt x="14" y="0"/>
                  </a:lnTo>
                  <a:lnTo>
                    <a:pt x="0" y="14"/>
                  </a:lnTo>
                  <a:lnTo>
                    <a:pt x="21"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0" name="Freeform 39"/>
            <p:cNvSpPr/>
            <p:nvPr/>
          </p:nvSpPr>
          <p:spPr bwMode="auto">
            <a:xfrm>
              <a:off x="5913438" y="2433638"/>
              <a:ext cx="47625" cy="55563"/>
            </a:xfrm>
            <a:custGeom>
              <a:avLst/>
              <a:gdLst>
                <a:gd name="T0" fmla="*/ 11 w 30"/>
                <a:gd name="T1" fmla="*/ 35 h 35"/>
                <a:gd name="T2" fmla="*/ 30 w 30"/>
                <a:gd name="T3" fmla="*/ 28 h 35"/>
                <a:gd name="T4" fmla="*/ 19 w 30"/>
                <a:gd name="T5" fmla="*/ 0 h 35"/>
                <a:gd name="T6" fmla="*/ 0 w 30"/>
                <a:gd name="T7" fmla="*/ 7 h 35"/>
                <a:gd name="T8" fmla="*/ 11 w 30"/>
                <a:gd name="T9" fmla="*/ 35 h 35"/>
              </a:gdLst>
              <a:ahLst/>
              <a:cxnLst>
                <a:cxn ang="0">
                  <a:pos x="T0" y="T1"/>
                </a:cxn>
                <a:cxn ang="0">
                  <a:pos x="T2" y="T3"/>
                </a:cxn>
                <a:cxn ang="0">
                  <a:pos x="T4" y="T5"/>
                </a:cxn>
                <a:cxn ang="0">
                  <a:pos x="T6" y="T7"/>
                </a:cxn>
                <a:cxn ang="0">
                  <a:pos x="T8" y="T9"/>
                </a:cxn>
              </a:cxnLst>
              <a:rect l="0" t="0" r="r" b="b"/>
              <a:pathLst>
                <a:path w="30" h="35">
                  <a:moveTo>
                    <a:pt x="11" y="35"/>
                  </a:moveTo>
                  <a:lnTo>
                    <a:pt x="30" y="28"/>
                  </a:lnTo>
                  <a:lnTo>
                    <a:pt x="19" y="0"/>
                  </a:lnTo>
                  <a:lnTo>
                    <a:pt x="0" y="7"/>
                  </a:lnTo>
                  <a:lnTo>
                    <a:pt x="11"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1" name="Freeform 40"/>
            <p:cNvSpPr/>
            <p:nvPr/>
          </p:nvSpPr>
          <p:spPr bwMode="auto">
            <a:xfrm>
              <a:off x="6070600" y="2435226"/>
              <a:ext cx="49213" cy="57150"/>
            </a:xfrm>
            <a:custGeom>
              <a:avLst/>
              <a:gdLst>
                <a:gd name="T0" fmla="*/ 19 w 31"/>
                <a:gd name="T1" fmla="*/ 36 h 36"/>
                <a:gd name="T2" fmla="*/ 31 w 31"/>
                <a:gd name="T3" fmla="*/ 8 h 36"/>
                <a:gd name="T4" fmla="*/ 12 w 31"/>
                <a:gd name="T5" fmla="*/ 0 h 36"/>
                <a:gd name="T6" fmla="*/ 0 w 31"/>
                <a:gd name="T7" fmla="*/ 28 h 36"/>
                <a:gd name="T8" fmla="*/ 19 w 31"/>
                <a:gd name="T9" fmla="*/ 36 h 36"/>
              </a:gdLst>
              <a:ahLst/>
              <a:cxnLst>
                <a:cxn ang="0">
                  <a:pos x="T0" y="T1"/>
                </a:cxn>
                <a:cxn ang="0">
                  <a:pos x="T2" y="T3"/>
                </a:cxn>
                <a:cxn ang="0">
                  <a:pos x="T4" y="T5"/>
                </a:cxn>
                <a:cxn ang="0">
                  <a:pos x="T6" y="T7"/>
                </a:cxn>
                <a:cxn ang="0">
                  <a:pos x="T8" y="T9"/>
                </a:cxn>
              </a:cxnLst>
              <a:rect l="0" t="0" r="r" b="b"/>
              <a:pathLst>
                <a:path w="31" h="36">
                  <a:moveTo>
                    <a:pt x="19" y="36"/>
                  </a:moveTo>
                  <a:lnTo>
                    <a:pt x="31" y="8"/>
                  </a:lnTo>
                  <a:lnTo>
                    <a:pt x="12" y="0"/>
                  </a:lnTo>
                  <a:lnTo>
                    <a:pt x="0" y="28"/>
                  </a:lnTo>
                  <a:lnTo>
                    <a:pt x="19" y="3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2" name="Freeform 41"/>
            <p:cNvSpPr/>
            <p:nvPr/>
          </p:nvSpPr>
          <p:spPr bwMode="auto">
            <a:xfrm>
              <a:off x="6176963" y="2554288"/>
              <a:ext cx="57150" cy="47625"/>
            </a:xfrm>
            <a:custGeom>
              <a:avLst/>
              <a:gdLst>
                <a:gd name="T0" fmla="*/ 8 w 36"/>
                <a:gd name="T1" fmla="*/ 30 h 30"/>
                <a:gd name="T2" fmla="*/ 36 w 36"/>
                <a:gd name="T3" fmla="*/ 18 h 30"/>
                <a:gd name="T4" fmla="*/ 29 w 36"/>
                <a:gd name="T5" fmla="*/ 0 h 30"/>
                <a:gd name="T6" fmla="*/ 0 w 36"/>
                <a:gd name="T7" fmla="*/ 11 h 30"/>
                <a:gd name="T8" fmla="*/ 8 w 36"/>
                <a:gd name="T9" fmla="*/ 30 h 30"/>
              </a:gdLst>
              <a:ahLst/>
              <a:cxnLst>
                <a:cxn ang="0">
                  <a:pos x="T0" y="T1"/>
                </a:cxn>
                <a:cxn ang="0">
                  <a:pos x="T2" y="T3"/>
                </a:cxn>
                <a:cxn ang="0">
                  <a:pos x="T4" y="T5"/>
                </a:cxn>
                <a:cxn ang="0">
                  <a:pos x="T6" y="T7"/>
                </a:cxn>
                <a:cxn ang="0">
                  <a:pos x="T8" y="T9"/>
                </a:cxn>
              </a:cxnLst>
              <a:rect l="0" t="0" r="r" b="b"/>
              <a:pathLst>
                <a:path w="36" h="30">
                  <a:moveTo>
                    <a:pt x="8" y="30"/>
                  </a:moveTo>
                  <a:lnTo>
                    <a:pt x="36" y="18"/>
                  </a:lnTo>
                  <a:lnTo>
                    <a:pt x="29" y="0"/>
                  </a:lnTo>
                  <a:lnTo>
                    <a:pt x="0" y="11"/>
                  </a:lnTo>
                  <a:lnTo>
                    <a:pt x="8" y="3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3" name="Freeform 42"/>
            <p:cNvSpPr/>
            <p:nvPr/>
          </p:nvSpPr>
          <p:spPr bwMode="auto">
            <a:xfrm>
              <a:off x="5795963" y="2547938"/>
              <a:ext cx="57150" cy="47625"/>
            </a:xfrm>
            <a:custGeom>
              <a:avLst/>
              <a:gdLst>
                <a:gd name="T0" fmla="*/ 28 w 36"/>
                <a:gd name="T1" fmla="*/ 30 h 30"/>
                <a:gd name="T2" fmla="*/ 36 w 36"/>
                <a:gd name="T3" fmla="*/ 12 h 30"/>
                <a:gd name="T4" fmla="*/ 8 w 36"/>
                <a:gd name="T5" fmla="*/ 0 h 30"/>
                <a:gd name="T6" fmla="*/ 0 w 36"/>
                <a:gd name="T7" fmla="*/ 18 h 30"/>
                <a:gd name="T8" fmla="*/ 28 w 36"/>
                <a:gd name="T9" fmla="*/ 30 h 30"/>
              </a:gdLst>
              <a:ahLst/>
              <a:cxnLst>
                <a:cxn ang="0">
                  <a:pos x="T0" y="T1"/>
                </a:cxn>
                <a:cxn ang="0">
                  <a:pos x="T2" y="T3"/>
                </a:cxn>
                <a:cxn ang="0">
                  <a:pos x="T4" y="T5"/>
                </a:cxn>
                <a:cxn ang="0">
                  <a:pos x="T6" y="T7"/>
                </a:cxn>
                <a:cxn ang="0">
                  <a:pos x="T8" y="T9"/>
                </a:cxn>
              </a:cxnLst>
              <a:rect l="0" t="0" r="r" b="b"/>
              <a:pathLst>
                <a:path w="36" h="30">
                  <a:moveTo>
                    <a:pt x="28" y="30"/>
                  </a:moveTo>
                  <a:lnTo>
                    <a:pt x="36" y="12"/>
                  </a:lnTo>
                  <a:lnTo>
                    <a:pt x="8" y="0"/>
                  </a:lnTo>
                  <a:lnTo>
                    <a:pt x="0" y="18"/>
                  </a:lnTo>
                  <a:lnTo>
                    <a:pt x="28" y="3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25" name="Freeform 6"/>
          <p:cNvSpPr/>
          <p:nvPr userDrawn="1"/>
        </p:nvSpPr>
        <p:spPr bwMode="auto">
          <a:xfrm>
            <a:off x="3213039" y="296368"/>
            <a:ext cx="8978961" cy="864888"/>
          </a:xfrm>
          <a:custGeom>
            <a:avLst/>
            <a:gdLst>
              <a:gd name="T0" fmla="*/ 6409 w 6533"/>
              <a:gd name="T1" fmla="*/ 0 h 617"/>
              <a:gd name="T2" fmla="*/ 0 w 6533"/>
              <a:gd name="T3" fmla="*/ 0 h 617"/>
              <a:gd name="T4" fmla="*/ 126 w 6533"/>
              <a:gd name="T5" fmla="*/ 310 h 617"/>
              <a:gd name="T6" fmla="*/ 0 w 6533"/>
              <a:gd name="T7" fmla="*/ 617 h 617"/>
              <a:gd name="T8" fmla="*/ 6409 w 6533"/>
              <a:gd name="T9" fmla="*/ 617 h 617"/>
              <a:gd name="T10" fmla="*/ 6533 w 6533"/>
              <a:gd name="T11" fmla="*/ 310 h 617"/>
              <a:gd name="T12" fmla="*/ 6409 w 6533"/>
              <a:gd name="T13" fmla="*/ 0 h 617"/>
              <a:gd name="connsiteX0" fmla="*/ 9810 w 9810"/>
              <a:gd name="connsiteY0" fmla="*/ 0 h 10000"/>
              <a:gd name="connsiteX1" fmla="*/ 0 w 9810"/>
              <a:gd name="connsiteY1" fmla="*/ 0 h 10000"/>
              <a:gd name="connsiteX2" fmla="*/ 193 w 9810"/>
              <a:gd name="connsiteY2" fmla="*/ 5024 h 10000"/>
              <a:gd name="connsiteX3" fmla="*/ 0 w 9810"/>
              <a:gd name="connsiteY3" fmla="*/ 10000 h 10000"/>
              <a:gd name="connsiteX4" fmla="*/ 9810 w 9810"/>
              <a:gd name="connsiteY4" fmla="*/ 10000 h 10000"/>
              <a:gd name="connsiteX5" fmla="*/ 7589 w 9810"/>
              <a:gd name="connsiteY5" fmla="*/ 5574 h 10000"/>
              <a:gd name="connsiteX6" fmla="*/ 9810 w 9810"/>
              <a:gd name="connsiteY6" fmla="*/ 0 h 10000"/>
              <a:gd name="connsiteX0-1" fmla="*/ 7021 w 10000"/>
              <a:gd name="connsiteY0-2" fmla="*/ 0 h 10000"/>
              <a:gd name="connsiteX1-3" fmla="*/ 0 w 10000"/>
              <a:gd name="connsiteY1-4" fmla="*/ 0 h 10000"/>
              <a:gd name="connsiteX2-5" fmla="*/ 197 w 10000"/>
              <a:gd name="connsiteY2-6" fmla="*/ 5024 h 10000"/>
              <a:gd name="connsiteX3-7" fmla="*/ 0 w 10000"/>
              <a:gd name="connsiteY3-8" fmla="*/ 10000 h 10000"/>
              <a:gd name="connsiteX4-9" fmla="*/ 10000 w 10000"/>
              <a:gd name="connsiteY4-10" fmla="*/ 10000 h 10000"/>
              <a:gd name="connsiteX5-11" fmla="*/ 7736 w 10000"/>
              <a:gd name="connsiteY5-12" fmla="*/ 5574 h 10000"/>
              <a:gd name="connsiteX6-13" fmla="*/ 7021 w 10000"/>
              <a:gd name="connsiteY6-14" fmla="*/ 0 h 10000"/>
              <a:gd name="connsiteX0-15" fmla="*/ 7021 w 7736"/>
              <a:gd name="connsiteY0-16" fmla="*/ 0 h 10038"/>
              <a:gd name="connsiteX1-17" fmla="*/ 0 w 7736"/>
              <a:gd name="connsiteY1-18" fmla="*/ 0 h 10038"/>
              <a:gd name="connsiteX2-19" fmla="*/ 197 w 7736"/>
              <a:gd name="connsiteY2-20" fmla="*/ 5024 h 10038"/>
              <a:gd name="connsiteX3-21" fmla="*/ 0 w 7736"/>
              <a:gd name="connsiteY3-22" fmla="*/ 10000 h 10038"/>
              <a:gd name="connsiteX4-23" fmla="*/ 7017 w 7736"/>
              <a:gd name="connsiteY4-24" fmla="*/ 10038 h 10038"/>
              <a:gd name="connsiteX5-25" fmla="*/ 7736 w 7736"/>
              <a:gd name="connsiteY5-26" fmla="*/ 5574 h 10038"/>
              <a:gd name="connsiteX6-27" fmla="*/ 7021 w 7736"/>
              <a:gd name="connsiteY6-28" fmla="*/ 0 h 10038"/>
              <a:gd name="connsiteX0-29" fmla="*/ 9076 w 9316"/>
              <a:gd name="connsiteY0-30" fmla="*/ 0 h 10000"/>
              <a:gd name="connsiteX1-31" fmla="*/ 0 w 9316"/>
              <a:gd name="connsiteY1-32" fmla="*/ 0 h 10000"/>
              <a:gd name="connsiteX2-33" fmla="*/ 255 w 9316"/>
              <a:gd name="connsiteY2-34" fmla="*/ 5005 h 10000"/>
              <a:gd name="connsiteX3-35" fmla="*/ 0 w 9316"/>
              <a:gd name="connsiteY3-36" fmla="*/ 9962 h 10000"/>
              <a:gd name="connsiteX4-37" fmla="*/ 9071 w 9316"/>
              <a:gd name="connsiteY4-38" fmla="*/ 10000 h 10000"/>
              <a:gd name="connsiteX5-39" fmla="*/ 9316 w 9316"/>
              <a:gd name="connsiteY5-40" fmla="*/ 5668 h 10000"/>
              <a:gd name="connsiteX6-41" fmla="*/ 9076 w 9316"/>
              <a:gd name="connsiteY6-42" fmla="*/ 0 h 10000"/>
              <a:gd name="connsiteX0-43" fmla="*/ 9742 w 10000"/>
              <a:gd name="connsiteY0-44" fmla="*/ 0 h 10000"/>
              <a:gd name="connsiteX1-45" fmla="*/ 0 w 10000"/>
              <a:gd name="connsiteY1-46" fmla="*/ 0 h 10000"/>
              <a:gd name="connsiteX2-47" fmla="*/ 274 w 10000"/>
              <a:gd name="connsiteY2-48" fmla="*/ 5005 h 10000"/>
              <a:gd name="connsiteX3-49" fmla="*/ 0 w 10000"/>
              <a:gd name="connsiteY3-50" fmla="*/ 9962 h 10000"/>
              <a:gd name="connsiteX4-51" fmla="*/ 9737 w 10000"/>
              <a:gd name="connsiteY4-52" fmla="*/ 10000 h 10000"/>
              <a:gd name="connsiteX5-53" fmla="*/ 10000 w 10000"/>
              <a:gd name="connsiteY5-54" fmla="*/ 5668 h 10000"/>
              <a:gd name="connsiteX6-55" fmla="*/ 9742 w 10000"/>
              <a:gd name="connsiteY6-56" fmla="*/ 0 h 10000"/>
              <a:gd name="connsiteX0-57" fmla="*/ 9742 w 9877"/>
              <a:gd name="connsiteY0-58" fmla="*/ 0 h 10000"/>
              <a:gd name="connsiteX1-59" fmla="*/ 0 w 9877"/>
              <a:gd name="connsiteY1-60" fmla="*/ 0 h 10000"/>
              <a:gd name="connsiteX2-61" fmla="*/ 274 w 9877"/>
              <a:gd name="connsiteY2-62" fmla="*/ 5005 h 10000"/>
              <a:gd name="connsiteX3-63" fmla="*/ 0 w 9877"/>
              <a:gd name="connsiteY3-64" fmla="*/ 9962 h 10000"/>
              <a:gd name="connsiteX4-65" fmla="*/ 9737 w 9877"/>
              <a:gd name="connsiteY4-66" fmla="*/ 10000 h 10000"/>
              <a:gd name="connsiteX5-67" fmla="*/ 9738 w 9877"/>
              <a:gd name="connsiteY5-68" fmla="*/ 5783 h 10000"/>
              <a:gd name="connsiteX6-69" fmla="*/ 9742 w 9877"/>
              <a:gd name="connsiteY6-70" fmla="*/ 0 h 10000"/>
              <a:gd name="connsiteX0-71" fmla="*/ 9863 w 9991"/>
              <a:gd name="connsiteY0-72" fmla="*/ 0 h 10000"/>
              <a:gd name="connsiteX1-73" fmla="*/ 0 w 9991"/>
              <a:gd name="connsiteY1-74" fmla="*/ 0 h 10000"/>
              <a:gd name="connsiteX2-75" fmla="*/ 277 w 9991"/>
              <a:gd name="connsiteY2-76" fmla="*/ 5005 h 10000"/>
              <a:gd name="connsiteX3-77" fmla="*/ 0 w 9991"/>
              <a:gd name="connsiteY3-78" fmla="*/ 9962 h 10000"/>
              <a:gd name="connsiteX4-79" fmla="*/ 9858 w 9991"/>
              <a:gd name="connsiteY4-80" fmla="*/ 10000 h 10000"/>
              <a:gd name="connsiteX5-81" fmla="*/ 9817 w 9991"/>
              <a:gd name="connsiteY5-82" fmla="*/ 5783 h 10000"/>
              <a:gd name="connsiteX6-83" fmla="*/ 9863 w 9991"/>
              <a:gd name="connsiteY6-84" fmla="*/ 0 h 10000"/>
              <a:gd name="connsiteX0-85" fmla="*/ 9872 w 10014"/>
              <a:gd name="connsiteY0-86" fmla="*/ 0 h 10000"/>
              <a:gd name="connsiteX1-87" fmla="*/ 0 w 10014"/>
              <a:gd name="connsiteY1-88" fmla="*/ 0 h 10000"/>
              <a:gd name="connsiteX2-89" fmla="*/ 277 w 10014"/>
              <a:gd name="connsiteY2-90" fmla="*/ 5005 h 10000"/>
              <a:gd name="connsiteX3-91" fmla="*/ 0 w 10014"/>
              <a:gd name="connsiteY3-92" fmla="*/ 9962 h 10000"/>
              <a:gd name="connsiteX4-93" fmla="*/ 9867 w 10014"/>
              <a:gd name="connsiteY4-94" fmla="*/ 10000 h 10000"/>
              <a:gd name="connsiteX5-95" fmla="*/ 9890 w 10014"/>
              <a:gd name="connsiteY5-96" fmla="*/ 5745 h 10000"/>
              <a:gd name="connsiteX6-97" fmla="*/ 9872 w 10014"/>
              <a:gd name="connsiteY6-98" fmla="*/ 0 h 10000"/>
              <a:gd name="connsiteX0-99" fmla="*/ 9872 w 10030"/>
              <a:gd name="connsiteY0-100" fmla="*/ 0 h 10000"/>
              <a:gd name="connsiteX1-101" fmla="*/ 0 w 10030"/>
              <a:gd name="connsiteY1-102" fmla="*/ 0 h 10000"/>
              <a:gd name="connsiteX2-103" fmla="*/ 277 w 10030"/>
              <a:gd name="connsiteY2-104" fmla="*/ 5005 h 10000"/>
              <a:gd name="connsiteX3-105" fmla="*/ 0 w 10030"/>
              <a:gd name="connsiteY3-106" fmla="*/ 9962 h 10000"/>
              <a:gd name="connsiteX4-107" fmla="*/ 9867 w 10030"/>
              <a:gd name="connsiteY4-108" fmla="*/ 10000 h 10000"/>
              <a:gd name="connsiteX5-109" fmla="*/ 9890 w 10030"/>
              <a:gd name="connsiteY5-110" fmla="*/ 5745 h 10000"/>
              <a:gd name="connsiteX6-111" fmla="*/ 9872 w 10030"/>
              <a:gd name="connsiteY6-112" fmla="*/ 0 h 10000"/>
              <a:gd name="connsiteX0-113" fmla="*/ 9872 w 9921"/>
              <a:gd name="connsiteY0-114" fmla="*/ 0 h 10000"/>
              <a:gd name="connsiteX1-115" fmla="*/ 0 w 9921"/>
              <a:gd name="connsiteY1-116" fmla="*/ 0 h 10000"/>
              <a:gd name="connsiteX2-117" fmla="*/ 277 w 9921"/>
              <a:gd name="connsiteY2-118" fmla="*/ 5005 h 10000"/>
              <a:gd name="connsiteX3-119" fmla="*/ 0 w 9921"/>
              <a:gd name="connsiteY3-120" fmla="*/ 9962 h 10000"/>
              <a:gd name="connsiteX4-121" fmla="*/ 9867 w 9921"/>
              <a:gd name="connsiteY4-122" fmla="*/ 10000 h 10000"/>
              <a:gd name="connsiteX5-123" fmla="*/ 9890 w 9921"/>
              <a:gd name="connsiteY5-124" fmla="*/ 5745 h 10000"/>
              <a:gd name="connsiteX6-125" fmla="*/ 9872 w 9921"/>
              <a:gd name="connsiteY6-126" fmla="*/ 0 h 10000"/>
              <a:gd name="connsiteX0-127" fmla="*/ 9951 w 9974"/>
              <a:gd name="connsiteY0-128" fmla="*/ 0 h 10000"/>
              <a:gd name="connsiteX1-129" fmla="*/ 0 w 9974"/>
              <a:gd name="connsiteY1-130" fmla="*/ 0 h 10000"/>
              <a:gd name="connsiteX2-131" fmla="*/ 279 w 9974"/>
              <a:gd name="connsiteY2-132" fmla="*/ 5005 h 10000"/>
              <a:gd name="connsiteX3-133" fmla="*/ 0 w 9974"/>
              <a:gd name="connsiteY3-134" fmla="*/ 9962 h 10000"/>
              <a:gd name="connsiteX4-135" fmla="*/ 9946 w 9974"/>
              <a:gd name="connsiteY4-136" fmla="*/ 10000 h 10000"/>
              <a:gd name="connsiteX5-137" fmla="*/ 9969 w 9974"/>
              <a:gd name="connsiteY5-138" fmla="*/ 5745 h 10000"/>
              <a:gd name="connsiteX6-139" fmla="*/ 9951 w 9974"/>
              <a:gd name="connsiteY6-140" fmla="*/ 0 h 10000"/>
              <a:gd name="connsiteX0-141" fmla="*/ 9977 w 10001"/>
              <a:gd name="connsiteY0-142" fmla="*/ 0 h 10000"/>
              <a:gd name="connsiteX1-143" fmla="*/ 0 w 10001"/>
              <a:gd name="connsiteY1-144" fmla="*/ 0 h 10000"/>
              <a:gd name="connsiteX2-145" fmla="*/ 280 w 10001"/>
              <a:gd name="connsiteY2-146" fmla="*/ 5005 h 10000"/>
              <a:gd name="connsiteX3-147" fmla="*/ 0 w 10001"/>
              <a:gd name="connsiteY3-148" fmla="*/ 9962 h 10000"/>
              <a:gd name="connsiteX4-149" fmla="*/ 9972 w 10001"/>
              <a:gd name="connsiteY4-150" fmla="*/ 10000 h 10000"/>
              <a:gd name="connsiteX5-151" fmla="*/ 9995 w 10001"/>
              <a:gd name="connsiteY5-152" fmla="*/ 5745 h 10000"/>
              <a:gd name="connsiteX6-153" fmla="*/ 9977 w 10001"/>
              <a:gd name="connsiteY6-154" fmla="*/ 0 h 10000"/>
              <a:gd name="connsiteX0-155" fmla="*/ 9977 w 10001"/>
              <a:gd name="connsiteY0-156" fmla="*/ 0 h 10000"/>
              <a:gd name="connsiteX1-157" fmla="*/ 0 w 10001"/>
              <a:gd name="connsiteY1-158" fmla="*/ 0 h 10000"/>
              <a:gd name="connsiteX2-159" fmla="*/ 280 w 10001"/>
              <a:gd name="connsiteY2-160" fmla="*/ 5005 h 10000"/>
              <a:gd name="connsiteX3-161" fmla="*/ 0 w 10001"/>
              <a:gd name="connsiteY3-162" fmla="*/ 9962 h 10000"/>
              <a:gd name="connsiteX4-163" fmla="*/ 9972 w 10001"/>
              <a:gd name="connsiteY4-164" fmla="*/ 10000 h 10000"/>
              <a:gd name="connsiteX5-165" fmla="*/ 9995 w 10001"/>
              <a:gd name="connsiteY5-166" fmla="*/ 5745 h 10000"/>
              <a:gd name="connsiteX6-167" fmla="*/ 9977 w 10001"/>
              <a:gd name="connsiteY6-168" fmla="*/ 0 h 10000"/>
              <a:gd name="connsiteX0-169" fmla="*/ 9977 w 10001"/>
              <a:gd name="connsiteY0-170" fmla="*/ 0 h 10000"/>
              <a:gd name="connsiteX1-171" fmla="*/ 0 w 10001"/>
              <a:gd name="connsiteY1-172" fmla="*/ 0 h 10000"/>
              <a:gd name="connsiteX2-173" fmla="*/ 280 w 10001"/>
              <a:gd name="connsiteY2-174" fmla="*/ 5005 h 10000"/>
              <a:gd name="connsiteX3-175" fmla="*/ 0 w 10001"/>
              <a:gd name="connsiteY3-176" fmla="*/ 9962 h 10000"/>
              <a:gd name="connsiteX4-177" fmla="*/ 9972 w 10001"/>
              <a:gd name="connsiteY4-178" fmla="*/ 10000 h 10000"/>
              <a:gd name="connsiteX5-179" fmla="*/ 9995 w 10001"/>
              <a:gd name="connsiteY5-180" fmla="*/ 5745 h 10000"/>
              <a:gd name="connsiteX6-181" fmla="*/ 9977 w 10001"/>
              <a:gd name="connsiteY6-182" fmla="*/ 0 h 10000"/>
              <a:gd name="connsiteX0-183" fmla="*/ 9977 w 9995"/>
              <a:gd name="connsiteY0-184" fmla="*/ 0 h 10000"/>
              <a:gd name="connsiteX1-185" fmla="*/ 0 w 9995"/>
              <a:gd name="connsiteY1-186" fmla="*/ 0 h 10000"/>
              <a:gd name="connsiteX2-187" fmla="*/ 280 w 9995"/>
              <a:gd name="connsiteY2-188" fmla="*/ 5005 h 10000"/>
              <a:gd name="connsiteX3-189" fmla="*/ 0 w 9995"/>
              <a:gd name="connsiteY3-190" fmla="*/ 9962 h 10000"/>
              <a:gd name="connsiteX4-191" fmla="*/ 9972 w 9995"/>
              <a:gd name="connsiteY4-192" fmla="*/ 10000 h 10000"/>
              <a:gd name="connsiteX5-193" fmla="*/ 9995 w 9995"/>
              <a:gd name="connsiteY5-194" fmla="*/ 5745 h 10000"/>
              <a:gd name="connsiteX6-195" fmla="*/ 9977 w 9995"/>
              <a:gd name="connsiteY6-196" fmla="*/ 0 h 10000"/>
              <a:gd name="connsiteX0-197" fmla="*/ 9999 w 10000"/>
              <a:gd name="connsiteY0-198" fmla="*/ 0 h 10000"/>
              <a:gd name="connsiteX1-199" fmla="*/ 0 w 10000"/>
              <a:gd name="connsiteY1-200" fmla="*/ 0 h 10000"/>
              <a:gd name="connsiteX2-201" fmla="*/ 280 w 10000"/>
              <a:gd name="connsiteY2-202" fmla="*/ 5005 h 10000"/>
              <a:gd name="connsiteX3-203" fmla="*/ 0 w 10000"/>
              <a:gd name="connsiteY3-204" fmla="*/ 9962 h 10000"/>
              <a:gd name="connsiteX4-205" fmla="*/ 9977 w 10000"/>
              <a:gd name="connsiteY4-206" fmla="*/ 10000 h 10000"/>
              <a:gd name="connsiteX5-207" fmla="*/ 10000 w 10000"/>
              <a:gd name="connsiteY5-208" fmla="*/ 5745 h 10000"/>
              <a:gd name="connsiteX6-209" fmla="*/ 9999 w 10000"/>
              <a:gd name="connsiteY6-210" fmla="*/ 0 h 10000"/>
              <a:gd name="connsiteX0-211" fmla="*/ 9999 w 10004"/>
              <a:gd name="connsiteY0-212" fmla="*/ 0 h 10000"/>
              <a:gd name="connsiteX1-213" fmla="*/ 0 w 10004"/>
              <a:gd name="connsiteY1-214" fmla="*/ 0 h 10000"/>
              <a:gd name="connsiteX2-215" fmla="*/ 280 w 10004"/>
              <a:gd name="connsiteY2-216" fmla="*/ 5005 h 10000"/>
              <a:gd name="connsiteX3-217" fmla="*/ 0 w 10004"/>
              <a:gd name="connsiteY3-218" fmla="*/ 9962 h 10000"/>
              <a:gd name="connsiteX4-219" fmla="*/ 10000 w 10004"/>
              <a:gd name="connsiteY4-220" fmla="*/ 10000 h 10000"/>
              <a:gd name="connsiteX5-221" fmla="*/ 10000 w 10004"/>
              <a:gd name="connsiteY5-222" fmla="*/ 5745 h 10000"/>
              <a:gd name="connsiteX6-223" fmla="*/ 9999 w 10004"/>
              <a:gd name="connsiteY6-224" fmla="*/ 0 h 10000"/>
              <a:gd name="connsiteX0-225" fmla="*/ 9999 w 10000"/>
              <a:gd name="connsiteY0-226" fmla="*/ 0 h 10000"/>
              <a:gd name="connsiteX1-227" fmla="*/ 0 w 10000"/>
              <a:gd name="connsiteY1-228" fmla="*/ 0 h 10000"/>
              <a:gd name="connsiteX2-229" fmla="*/ 280 w 10000"/>
              <a:gd name="connsiteY2-230" fmla="*/ 5005 h 10000"/>
              <a:gd name="connsiteX3-231" fmla="*/ 0 w 10000"/>
              <a:gd name="connsiteY3-232" fmla="*/ 9962 h 10000"/>
              <a:gd name="connsiteX4-233" fmla="*/ 10000 w 10000"/>
              <a:gd name="connsiteY4-234" fmla="*/ 10000 h 10000"/>
              <a:gd name="connsiteX5-235" fmla="*/ 10000 w 10000"/>
              <a:gd name="connsiteY5-236" fmla="*/ 5745 h 10000"/>
              <a:gd name="connsiteX6-237" fmla="*/ 9999 w 10000"/>
              <a:gd name="connsiteY6-238" fmla="*/ 0 h 10000"/>
              <a:gd name="connsiteX0-239" fmla="*/ 14796 w 14796"/>
              <a:gd name="connsiteY0-240" fmla="*/ 0 h 10000"/>
              <a:gd name="connsiteX1-241" fmla="*/ 0 w 14796"/>
              <a:gd name="connsiteY1-242" fmla="*/ 0 h 10000"/>
              <a:gd name="connsiteX2-243" fmla="*/ 280 w 14796"/>
              <a:gd name="connsiteY2-244" fmla="*/ 5005 h 10000"/>
              <a:gd name="connsiteX3-245" fmla="*/ 0 w 14796"/>
              <a:gd name="connsiteY3-246" fmla="*/ 9962 h 10000"/>
              <a:gd name="connsiteX4-247" fmla="*/ 10000 w 14796"/>
              <a:gd name="connsiteY4-248" fmla="*/ 10000 h 10000"/>
              <a:gd name="connsiteX5-249" fmla="*/ 10000 w 14796"/>
              <a:gd name="connsiteY5-250" fmla="*/ 5745 h 10000"/>
              <a:gd name="connsiteX6-251" fmla="*/ 14796 w 14796"/>
              <a:gd name="connsiteY6-252" fmla="*/ 0 h 10000"/>
              <a:gd name="connsiteX0-253" fmla="*/ 14796 w 14796"/>
              <a:gd name="connsiteY0-254" fmla="*/ 0 h 9968"/>
              <a:gd name="connsiteX1-255" fmla="*/ 0 w 14796"/>
              <a:gd name="connsiteY1-256" fmla="*/ 0 h 9968"/>
              <a:gd name="connsiteX2-257" fmla="*/ 280 w 14796"/>
              <a:gd name="connsiteY2-258" fmla="*/ 5005 h 9968"/>
              <a:gd name="connsiteX3-259" fmla="*/ 0 w 14796"/>
              <a:gd name="connsiteY3-260" fmla="*/ 9962 h 9968"/>
              <a:gd name="connsiteX4-261" fmla="*/ 14788 w 14796"/>
              <a:gd name="connsiteY4-262" fmla="*/ 9968 h 9968"/>
              <a:gd name="connsiteX5-263" fmla="*/ 10000 w 14796"/>
              <a:gd name="connsiteY5-264" fmla="*/ 5745 h 9968"/>
              <a:gd name="connsiteX6-265" fmla="*/ 14796 w 14796"/>
              <a:gd name="connsiteY6-266" fmla="*/ 0 h 9968"/>
              <a:gd name="connsiteX0-267" fmla="*/ 10000 w 10000"/>
              <a:gd name="connsiteY0-268" fmla="*/ 0 h 10000"/>
              <a:gd name="connsiteX1-269" fmla="*/ 0 w 10000"/>
              <a:gd name="connsiteY1-270" fmla="*/ 0 h 10000"/>
              <a:gd name="connsiteX2-271" fmla="*/ 189 w 10000"/>
              <a:gd name="connsiteY2-272" fmla="*/ 5021 h 10000"/>
              <a:gd name="connsiteX3-273" fmla="*/ 0 w 10000"/>
              <a:gd name="connsiteY3-274" fmla="*/ 9994 h 10000"/>
              <a:gd name="connsiteX4-275" fmla="*/ 9995 w 10000"/>
              <a:gd name="connsiteY4-276" fmla="*/ 10000 h 10000"/>
              <a:gd name="connsiteX5-277" fmla="*/ 9998 w 10000"/>
              <a:gd name="connsiteY5-278" fmla="*/ 6152 h 10000"/>
              <a:gd name="connsiteX6-279" fmla="*/ 10000 w 10000"/>
              <a:gd name="connsiteY6-280" fmla="*/ 0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0000" h="10000">
                <a:moveTo>
                  <a:pt x="10000" y="0"/>
                </a:moveTo>
                <a:lnTo>
                  <a:pt x="0" y="0"/>
                </a:lnTo>
                <a:cubicBezTo>
                  <a:pt x="62" y="1674"/>
                  <a:pt x="124" y="3347"/>
                  <a:pt x="189" y="5021"/>
                </a:cubicBezTo>
                <a:cubicBezTo>
                  <a:pt x="124" y="6679"/>
                  <a:pt x="62" y="8336"/>
                  <a:pt x="0" y="9994"/>
                </a:cubicBezTo>
                <a:lnTo>
                  <a:pt x="9995" y="10000"/>
                </a:lnTo>
                <a:cubicBezTo>
                  <a:pt x="9993" y="8184"/>
                  <a:pt x="9998" y="8051"/>
                  <a:pt x="9998" y="6152"/>
                </a:cubicBezTo>
                <a:cubicBezTo>
                  <a:pt x="9996" y="3296"/>
                  <a:pt x="10001" y="2674"/>
                  <a:pt x="10000" y="0"/>
                </a:cubicBez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6" name="Freeform 11"/>
          <p:cNvSpPr/>
          <p:nvPr userDrawn="1"/>
        </p:nvSpPr>
        <p:spPr bwMode="auto">
          <a:xfrm>
            <a:off x="310766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11#本节小结（可选）">
    <p:spTree>
      <p:nvGrpSpPr>
        <p:cNvPr id="1" name=""/>
        <p:cNvGrpSpPr/>
        <p:nvPr/>
      </p:nvGrpSpPr>
      <p:grpSpPr>
        <a:xfrm>
          <a:off x="0" y="0"/>
          <a:ext cx="0" cy="0"/>
          <a:chOff x="0" y="0"/>
          <a:chExt cx="0" cy="0"/>
        </a:xfrm>
      </p:grpSpPr>
      <p:sp>
        <p:nvSpPr>
          <p:cNvPr id="8" name="文本占位符 6"/>
          <p:cNvSpPr>
            <a:spLocks noGrp="1"/>
          </p:cNvSpPr>
          <p:nvPr>
            <p:ph type="body" sz="quarter" idx="10" hasCustomPrompt="1"/>
          </p:nvPr>
        </p:nvSpPr>
        <p:spPr>
          <a:xfrm>
            <a:off x="912285" y="1233487"/>
            <a:ext cx="10560049" cy="4680000"/>
          </a:xfrm>
        </p:spPr>
        <p:txBody>
          <a:bodyPr/>
          <a:lstStyle>
            <a:lvl1pPr algn="just">
              <a:defRPr>
                <a:latin typeface="+mn-ea"/>
                <a:ea typeface="+mn-ea"/>
                <a:cs typeface="Arial" panose="020B0604020202020204" pitchFamily="34" charset="0"/>
              </a:defRPr>
            </a:lvl1pPr>
            <a:lvl5pPr>
              <a:buNone/>
              <a:defRPr/>
            </a:lvl5pPr>
          </a:lstStyle>
          <a:p>
            <a:r>
              <a:rPr lang="zh-CN" altLang="en-US" dirty="0"/>
              <a:t>此版式用于每一节的</a:t>
            </a:r>
            <a:r>
              <a:rPr lang="zh-CN" altLang="en-US" dirty="0" smtClean="0"/>
              <a:t>总结</a:t>
            </a:r>
            <a:endParaRPr lang="zh-CN" altLang="en-US" dirty="0"/>
          </a:p>
        </p:txBody>
      </p:sp>
      <p:sp>
        <p:nvSpPr>
          <p:cNvPr id="5" name="TextBox 10"/>
          <p:cNvSpPr txBox="1"/>
          <p:nvPr userDrawn="1"/>
        </p:nvSpPr>
        <p:spPr bwMode="auto">
          <a:xfrm>
            <a:off x="1595500" y="408779"/>
            <a:ext cx="2016224" cy="639559"/>
          </a:xfrm>
          <a:prstGeom prst="rect">
            <a:avLst/>
          </a:prstGeom>
          <a:noFill/>
          <a:ln w="9525">
            <a:noFill/>
            <a:miter lim="800000"/>
          </a:ln>
        </p:spPr>
        <p:txBody>
          <a:bodyPr wrap="square" lIns="99980" tIns="49987" rIns="99980" bIns="49987" rtlCol="0">
            <a:spAutoFit/>
          </a:bodyPr>
          <a:lstStyle/>
          <a:p>
            <a:pPr defTabSz="1001395" eaLnBrk="0" hangingPunct="0"/>
            <a:r>
              <a:rPr lang="zh-CN" altLang="en-US" sz="3500" b="1" dirty="0" smtClean="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rPr>
              <a:t>本节小结</a:t>
            </a:r>
            <a:endParaRPr lang="zh-CN" altLang="en-US" sz="3500" b="1" dirty="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0"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11" name="组合 10"/>
          <p:cNvGrpSpPr/>
          <p:nvPr userDrawn="1"/>
        </p:nvGrpSpPr>
        <p:grpSpPr>
          <a:xfrm>
            <a:off x="515380" y="490848"/>
            <a:ext cx="470694" cy="475421"/>
            <a:chOff x="5540375" y="2868613"/>
            <a:chExt cx="1106488" cy="1117600"/>
          </a:xfrm>
          <a:solidFill>
            <a:schemeClr val="bg1"/>
          </a:solidFill>
        </p:grpSpPr>
        <p:sp>
          <p:nvSpPr>
            <p:cNvPr id="12" name="Freeform 6"/>
            <p:cNvSpPr/>
            <p:nvPr/>
          </p:nvSpPr>
          <p:spPr bwMode="auto">
            <a:xfrm>
              <a:off x="5970588" y="3251201"/>
              <a:ext cx="676275" cy="517525"/>
            </a:xfrm>
            <a:custGeom>
              <a:avLst/>
              <a:gdLst>
                <a:gd name="T0" fmla="*/ 40 w 180"/>
                <a:gd name="T1" fmla="*/ 42 h 138"/>
                <a:gd name="T2" fmla="*/ 27 w 180"/>
                <a:gd name="T3" fmla="*/ 42 h 138"/>
                <a:gd name="T4" fmla="*/ 3 w 180"/>
                <a:gd name="T5" fmla="*/ 66 h 138"/>
                <a:gd name="T6" fmla="*/ 3 w 180"/>
                <a:gd name="T7" fmla="*/ 79 h 138"/>
                <a:gd name="T8" fmla="*/ 59 w 180"/>
                <a:gd name="T9" fmla="*/ 135 h 138"/>
                <a:gd name="T10" fmla="*/ 72 w 180"/>
                <a:gd name="T11" fmla="*/ 135 h 138"/>
                <a:gd name="T12" fmla="*/ 176 w 180"/>
                <a:gd name="T13" fmla="*/ 31 h 138"/>
                <a:gd name="T14" fmla="*/ 176 w 180"/>
                <a:gd name="T15" fmla="*/ 18 h 138"/>
                <a:gd name="T16" fmla="*/ 162 w 180"/>
                <a:gd name="T17" fmla="*/ 4 h 138"/>
                <a:gd name="T18" fmla="*/ 149 w 180"/>
                <a:gd name="T19" fmla="*/ 3 h 138"/>
                <a:gd name="T20" fmla="*/ 74 w 180"/>
                <a:gd name="T21" fmla="*/ 66 h 138"/>
                <a:gd name="T22" fmla="*/ 60 w 180"/>
                <a:gd name="T23" fmla="*/ 65 h 138"/>
                <a:gd name="T24" fmla="*/ 40 w 180"/>
                <a:gd name="T25" fmla="*/ 4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0" h="138">
                  <a:moveTo>
                    <a:pt x="40" y="42"/>
                  </a:moveTo>
                  <a:cubicBezTo>
                    <a:pt x="36" y="39"/>
                    <a:pt x="30" y="38"/>
                    <a:pt x="27" y="42"/>
                  </a:cubicBezTo>
                  <a:cubicBezTo>
                    <a:pt x="3" y="66"/>
                    <a:pt x="3" y="66"/>
                    <a:pt x="3" y="66"/>
                  </a:cubicBezTo>
                  <a:cubicBezTo>
                    <a:pt x="0" y="69"/>
                    <a:pt x="0" y="75"/>
                    <a:pt x="3" y="79"/>
                  </a:cubicBezTo>
                  <a:cubicBezTo>
                    <a:pt x="59" y="135"/>
                    <a:pt x="59" y="135"/>
                    <a:pt x="59" y="135"/>
                  </a:cubicBezTo>
                  <a:cubicBezTo>
                    <a:pt x="63" y="138"/>
                    <a:pt x="69" y="138"/>
                    <a:pt x="72" y="135"/>
                  </a:cubicBezTo>
                  <a:cubicBezTo>
                    <a:pt x="176" y="31"/>
                    <a:pt x="176" y="31"/>
                    <a:pt x="176" y="31"/>
                  </a:cubicBezTo>
                  <a:cubicBezTo>
                    <a:pt x="179" y="27"/>
                    <a:pt x="180" y="21"/>
                    <a:pt x="176" y="18"/>
                  </a:cubicBezTo>
                  <a:cubicBezTo>
                    <a:pt x="162" y="4"/>
                    <a:pt x="162" y="4"/>
                    <a:pt x="162" y="4"/>
                  </a:cubicBezTo>
                  <a:cubicBezTo>
                    <a:pt x="159" y="0"/>
                    <a:pt x="153" y="0"/>
                    <a:pt x="149" y="3"/>
                  </a:cubicBezTo>
                  <a:cubicBezTo>
                    <a:pt x="74" y="66"/>
                    <a:pt x="74" y="66"/>
                    <a:pt x="74" y="66"/>
                  </a:cubicBezTo>
                  <a:cubicBezTo>
                    <a:pt x="70" y="69"/>
                    <a:pt x="64" y="68"/>
                    <a:pt x="60" y="65"/>
                  </a:cubicBezTo>
                  <a:lnTo>
                    <a:pt x="40" y="4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3" name="Freeform 7"/>
            <p:cNvSpPr/>
            <p:nvPr/>
          </p:nvSpPr>
          <p:spPr bwMode="auto">
            <a:xfrm>
              <a:off x="5540375" y="2868613"/>
              <a:ext cx="941388" cy="1117600"/>
            </a:xfrm>
            <a:custGeom>
              <a:avLst/>
              <a:gdLst>
                <a:gd name="T0" fmla="*/ 233 w 251"/>
                <a:gd name="T1" fmla="*/ 279 h 298"/>
                <a:gd name="T2" fmla="*/ 19 w 251"/>
                <a:gd name="T3" fmla="*/ 279 h 298"/>
                <a:gd name="T4" fmla="*/ 19 w 251"/>
                <a:gd name="T5" fmla="*/ 38 h 298"/>
                <a:gd name="T6" fmla="*/ 44 w 251"/>
                <a:gd name="T7" fmla="*/ 38 h 298"/>
                <a:gd name="T8" fmla="*/ 44 w 251"/>
                <a:gd name="T9" fmla="*/ 47 h 298"/>
                <a:gd name="T10" fmla="*/ 54 w 251"/>
                <a:gd name="T11" fmla="*/ 57 h 298"/>
                <a:gd name="T12" fmla="*/ 56 w 251"/>
                <a:gd name="T13" fmla="*/ 57 h 298"/>
                <a:gd name="T14" fmla="*/ 65 w 251"/>
                <a:gd name="T15" fmla="*/ 47 h 298"/>
                <a:gd name="T16" fmla="*/ 65 w 251"/>
                <a:gd name="T17" fmla="*/ 38 h 298"/>
                <a:gd name="T18" fmla="*/ 92 w 251"/>
                <a:gd name="T19" fmla="*/ 38 h 298"/>
                <a:gd name="T20" fmla="*/ 92 w 251"/>
                <a:gd name="T21" fmla="*/ 47 h 298"/>
                <a:gd name="T22" fmla="*/ 102 w 251"/>
                <a:gd name="T23" fmla="*/ 57 h 298"/>
                <a:gd name="T24" fmla="*/ 104 w 251"/>
                <a:gd name="T25" fmla="*/ 57 h 298"/>
                <a:gd name="T26" fmla="*/ 113 w 251"/>
                <a:gd name="T27" fmla="*/ 47 h 298"/>
                <a:gd name="T28" fmla="*/ 113 w 251"/>
                <a:gd name="T29" fmla="*/ 38 h 298"/>
                <a:gd name="T30" fmla="*/ 140 w 251"/>
                <a:gd name="T31" fmla="*/ 38 h 298"/>
                <a:gd name="T32" fmla="*/ 140 w 251"/>
                <a:gd name="T33" fmla="*/ 47 h 298"/>
                <a:gd name="T34" fmla="*/ 150 w 251"/>
                <a:gd name="T35" fmla="*/ 57 h 298"/>
                <a:gd name="T36" fmla="*/ 152 w 251"/>
                <a:gd name="T37" fmla="*/ 57 h 298"/>
                <a:gd name="T38" fmla="*/ 161 w 251"/>
                <a:gd name="T39" fmla="*/ 47 h 298"/>
                <a:gd name="T40" fmla="*/ 161 w 251"/>
                <a:gd name="T41" fmla="*/ 38 h 298"/>
                <a:gd name="T42" fmla="*/ 189 w 251"/>
                <a:gd name="T43" fmla="*/ 38 h 298"/>
                <a:gd name="T44" fmla="*/ 189 w 251"/>
                <a:gd name="T45" fmla="*/ 47 h 298"/>
                <a:gd name="T46" fmla="*/ 198 w 251"/>
                <a:gd name="T47" fmla="*/ 57 h 298"/>
                <a:gd name="T48" fmla="*/ 200 w 251"/>
                <a:gd name="T49" fmla="*/ 57 h 298"/>
                <a:gd name="T50" fmla="*/ 210 w 251"/>
                <a:gd name="T51" fmla="*/ 47 h 298"/>
                <a:gd name="T52" fmla="*/ 210 w 251"/>
                <a:gd name="T53" fmla="*/ 38 h 298"/>
                <a:gd name="T54" fmla="*/ 215 w 251"/>
                <a:gd name="T55" fmla="*/ 38 h 298"/>
                <a:gd name="T56" fmla="*/ 233 w 251"/>
                <a:gd name="T57" fmla="*/ 55 h 298"/>
                <a:gd name="T58" fmla="*/ 233 w 251"/>
                <a:gd name="T59" fmla="*/ 114 h 298"/>
                <a:gd name="T60" fmla="*/ 251 w 251"/>
                <a:gd name="T61" fmla="*/ 98 h 298"/>
                <a:gd name="T62" fmla="*/ 251 w 251"/>
                <a:gd name="T63" fmla="*/ 47 h 298"/>
                <a:gd name="T64" fmla="*/ 223 w 251"/>
                <a:gd name="T65" fmla="*/ 19 h 298"/>
                <a:gd name="T66" fmla="*/ 210 w 251"/>
                <a:gd name="T67" fmla="*/ 19 h 298"/>
                <a:gd name="T68" fmla="*/ 210 w 251"/>
                <a:gd name="T69" fmla="*/ 10 h 298"/>
                <a:gd name="T70" fmla="*/ 200 w 251"/>
                <a:gd name="T71" fmla="*/ 0 h 298"/>
                <a:gd name="T72" fmla="*/ 198 w 251"/>
                <a:gd name="T73" fmla="*/ 0 h 298"/>
                <a:gd name="T74" fmla="*/ 189 w 251"/>
                <a:gd name="T75" fmla="*/ 10 h 298"/>
                <a:gd name="T76" fmla="*/ 189 w 251"/>
                <a:gd name="T77" fmla="*/ 19 h 298"/>
                <a:gd name="T78" fmla="*/ 161 w 251"/>
                <a:gd name="T79" fmla="*/ 19 h 298"/>
                <a:gd name="T80" fmla="*/ 161 w 251"/>
                <a:gd name="T81" fmla="*/ 10 h 298"/>
                <a:gd name="T82" fmla="*/ 152 w 251"/>
                <a:gd name="T83" fmla="*/ 0 h 298"/>
                <a:gd name="T84" fmla="*/ 150 w 251"/>
                <a:gd name="T85" fmla="*/ 0 h 298"/>
                <a:gd name="T86" fmla="*/ 140 w 251"/>
                <a:gd name="T87" fmla="*/ 10 h 298"/>
                <a:gd name="T88" fmla="*/ 140 w 251"/>
                <a:gd name="T89" fmla="*/ 19 h 298"/>
                <a:gd name="T90" fmla="*/ 113 w 251"/>
                <a:gd name="T91" fmla="*/ 19 h 298"/>
                <a:gd name="T92" fmla="*/ 113 w 251"/>
                <a:gd name="T93" fmla="*/ 10 h 298"/>
                <a:gd name="T94" fmla="*/ 104 w 251"/>
                <a:gd name="T95" fmla="*/ 0 h 298"/>
                <a:gd name="T96" fmla="*/ 102 w 251"/>
                <a:gd name="T97" fmla="*/ 0 h 298"/>
                <a:gd name="T98" fmla="*/ 92 w 251"/>
                <a:gd name="T99" fmla="*/ 10 h 298"/>
                <a:gd name="T100" fmla="*/ 92 w 251"/>
                <a:gd name="T101" fmla="*/ 19 h 298"/>
                <a:gd name="T102" fmla="*/ 65 w 251"/>
                <a:gd name="T103" fmla="*/ 19 h 298"/>
                <a:gd name="T104" fmla="*/ 65 w 251"/>
                <a:gd name="T105" fmla="*/ 10 h 298"/>
                <a:gd name="T106" fmla="*/ 56 w 251"/>
                <a:gd name="T107" fmla="*/ 0 h 298"/>
                <a:gd name="T108" fmla="*/ 54 w 251"/>
                <a:gd name="T109" fmla="*/ 0 h 298"/>
                <a:gd name="T110" fmla="*/ 44 w 251"/>
                <a:gd name="T111" fmla="*/ 10 h 298"/>
                <a:gd name="T112" fmla="*/ 44 w 251"/>
                <a:gd name="T113" fmla="*/ 19 h 298"/>
                <a:gd name="T114" fmla="*/ 0 w 251"/>
                <a:gd name="T115" fmla="*/ 19 h 298"/>
                <a:gd name="T116" fmla="*/ 0 w 251"/>
                <a:gd name="T117" fmla="*/ 298 h 298"/>
                <a:gd name="T118" fmla="*/ 251 w 251"/>
                <a:gd name="T119" fmla="*/ 298 h 298"/>
                <a:gd name="T120" fmla="*/ 251 w 251"/>
                <a:gd name="T121" fmla="*/ 199 h 298"/>
                <a:gd name="T122" fmla="*/ 233 w 251"/>
                <a:gd name="T123" fmla="*/ 218 h 298"/>
                <a:gd name="T124" fmla="*/ 233 w 251"/>
                <a:gd name="T125" fmla="*/ 279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51" h="298">
                  <a:moveTo>
                    <a:pt x="233" y="279"/>
                  </a:moveTo>
                  <a:cubicBezTo>
                    <a:pt x="19" y="279"/>
                    <a:pt x="19" y="279"/>
                    <a:pt x="19" y="279"/>
                  </a:cubicBezTo>
                  <a:cubicBezTo>
                    <a:pt x="19" y="38"/>
                    <a:pt x="19" y="38"/>
                    <a:pt x="19" y="38"/>
                  </a:cubicBezTo>
                  <a:cubicBezTo>
                    <a:pt x="44" y="38"/>
                    <a:pt x="44" y="38"/>
                    <a:pt x="44" y="38"/>
                  </a:cubicBezTo>
                  <a:cubicBezTo>
                    <a:pt x="44" y="47"/>
                    <a:pt x="44" y="47"/>
                    <a:pt x="44" y="47"/>
                  </a:cubicBezTo>
                  <a:cubicBezTo>
                    <a:pt x="44" y="52"/>
                    <a:pt x="48" y="57"/>
                    <a:pt x="54" y="57"/>
                  </a:cubicBezTo>
                  <a:cubicBezTo>
                    <a:pt x="56" y="57"/>
                    <a:pt x="56" y="57"/>
                    <a:pt x="56" y="57"/>
                  </a:cubicBezTo>
                  <a:cubicBezTo>
                    <a:pt x="61" y="57"/>
                    <a:pt x="65" y="52"/>
                    <a:pt x="65" y="47"/>
                  </a:cubicBezTo>
                  <a:cubicBezTo>
                    <a:pt x="65" y="38"/>
                    <a:pt x="65" y="38"/>
                    <a:pt x="65" y="38"/>
                  </a:cubicBezTo>
                  <a:cubicBezTo>
                    <a:pt x="92" y="38"/>
                    <a:pt x="92" y="38"/>
                    <a:pt x="92" y="38"/>
                  </a:cubicBezTo>
                  <a:cubicBezTo>
                    <a:pt x="92" y="47"/>
                    <a:pt x="92" y="47"/>
                    <a:pt x="92" y="47"/>
                  </a:cubicBezTo>
                  <a:cubicBezTo>
                    <a:pt x="92" y="52"/>
                    <a:pt x="97" y="57"/>
                    <a:pt x="102" y="57"/>
                  </a:cubicBezTo>
                  <a:cubicBezTo>
                    <a:pt x="104" y="57"/>
                    <a:pt x="104" y="57"/>
                    <a:pt x="104" y="57"/>
                  </a:cubicBezTo>
                  <a:cubicBezTo>
                    <a:pt x="109" y="57"/>
                    <a:pt x="113" y="52"/>
                    <a:pt x="113" y="47"/>
                  </a:cubicBezTo>
                  <a:cubicBezTo>
                    <a:pt x="113" y="38"/>
                    <a:pt x="113" y="38"/>
                    <a:pt x="113" y="38"/>
                  </a:cubicBezTo>
                  <a:cubicBezTo>
                    <a:pt x="140" y="38"/>
                    <a:pt x="140" y="38"/>
                    <a:pt x="140" y="38"/>
                  </a:cubicBezTo>
                  <a:cubicBezTo>
                    <a:pt x="140" y="47"/>
                    <a:pt x="140" y="47"/>
                    <a:pt x="140" y="47"/>
                  </a:cubicBezTo>
                  <a:cubicBezTo>
                    <a:pt x="140" y="52"/>
                    <a:pt x="145" y="57"/>
                    <a:pt x="150" y="57"/>
                  </a:cubicBezTo>
                  <a:cubicBezTo>
                    <a:pt x="152" y="57"/>
                    <a:pt x="152" y="57"/>
                    <a:pt x="152" y="57"/>
                  </a:cubicBezTo>
                  <a:cubicBezTo>
                    <a:pt x="157" y="57"/>
                    <a:pt x="161" y="52"/>
                    <a:pt x="161" y="47"/>
                  </a:cubicBezTo>
                  <a:cubicBezTo>
                    <a:pt x="161" y="38"/>
                    <a:pt x="161" y="38"/>
                    <a:pt x="161" y="38"/>
                  </a:cubicBezTo>
                  <a:cubicBezTo>
                    <a:pt x="189" y="38"/>
                    <a:pt x="189" y="38"/>
                    <a:pt x="189" y="38"/>
                  </a:cubicBezTo>
                  <a:cubicBezTo>
                    <a:pt x="189" y="47"/>
                    <a:pt x="189" y="47"/>
                    <a:pt x="189" y="47"/>
                  </a:cubicBezTo>
                  <a:cubicBezTo>
                    <a:pt x="189" y="52"/>
                    <a:pt x="193" y="57"/>
                    <a:pt x="198" y="57"/>
                  </a:cubicBezTo>
                  <a:cubicBezTo>
                    <a:pt x="200" y="57"/>
                    <a:pt x="200" y="57"/>
                    <a:pt x="200" y="57"/>
                  </a:cubicBezTo>
                  <a:cubicBezTo>
                    <a:pt x="205" y="57"/>
                    <a:pt x="210" y="52"/>
                    <a:pt x="210" y="47"/>
                  </a:cubicBezTo>
                  <a:cubicBezTo>
                    <a:pt x="210" y="38"/>
                    <a:pt x="210" y="38"/>
                    <a:pt x="210" y="38"/>
                  </a:cubicBezTo>
                  <a:cubicBezTo>
                    <a:pt x="215" y="38"/>
                    <a:pt x="215" y="38"/>
                    <a:pt x="215" y="38"/>
                  </a:cubicBezTo>
                  <a:cubicBezTo>
                    <a:pt x="233" y="55"/>
                    <a:pt x="233" y="55"/>
                    <a:pt x="233" y="55"/>
                  </a:cubicBezTo>
                  <a:cubicBezTo>
                    <a:pt x="233" y="114"/>
                    <a:pt x="233" y="114"/>
                    <a:pt x="233" y="114"/>
                  </a:cubicBezTo>
                  <a:cubicBezTo>
                    <a:pt x="251" y="98"/>
                    <a:pt x="251" y="98"/>
                    <a:pt x="251" y="98"/>
                  </a:cubicBezTo>
                  <a:cubicBezTo>
                    <a:pt x="251" y="47"/>
                    <a:pt x="251" y="47"/>
                    <a:pt x="251" y="47"/>
                  </a:cubicBezTo>
                  <a:cubicBezTo>
                    <a:pt x="223" y="19"/>
                    <a:pt x="223" y="19"/>
                    <a:pt x="223" y="19"/>
                  </a:cubicBezTo>
                  <a:cubicBezTo>
                    <a:pt x="210" y="19"/>
                    <a:pt x="210" y="19"/>
                    <a:pt x="210" y="19"/>
                  </a:cubicBezTo>
                  <a:cubicBezTo>
                    <a:pt x="210" y="10"/>
                    <a:pt x="210" y="10"/>
                    <a:pt x="210" y="10"/>
                  </a:cubicBezTo>
                  <a:cubicBezTo>
                    <a:pt x="210" y="4"/>
                    <a:pt x="205" y="0"/>
                    <a:pt x="200" y="0"/>
                  </a:cubicBezTo>
                  <a:cubicBezTo>
                    <a:pt x="198" y="0"/>
                    <a:pt x="198" y="0"/>
                    <a:pt x="198" y="0"/>
                  </a:cubicBezTo>
                  <a:cubicBezTo>
                    <a:pt x="193" y="0"/>
                    <a:pt x="189" y="4"/>
                    <a:pt x="189" y="10"/>
                  </a:cubicBezTo>
                  <a:cubicBezTo>
                    <a:pt x="189" y="19"/>
                    <a:pt x="189" y="19"/>
                    <a:pt x="189" y="19"/>
                  </a:cubicBezTo>
                  <a:cubicBezTo>
                    <a:pt x="161" y="19"/>
                    <a:pt x="161" y="19"/>
                    <a:pt x="161" y="19"/>
                  </a:cubicBezTo>
                  <a:cubicBezTo>
                    <a:pt x="161" y="10"/>
                    <a:pt x="161" y="10"/>
                    <a:pt x="161" y="10"/>
                  </a:cubicBezTo>
                  <a:cubicBezTo>
                    <a:pt x="161" y="4"/>
                    <a:pt x="157" y="0"/>
                    <a:pt x="152" y="0"/>
                  </a:cubicBezTo>
                  <a:cubicBezTo>
                    <a:pt x="150" y="0"/>
                    <a:pt x="150" y="0"/>
                    <a:pt x="150" y="0"/>
                  </a:cubicBezTo>
                  <a:cubicBezTo>
                    <a:pt x="145" y="0"/>
                    <a:pt x="140" y="4"/>
                    <a:pt x="140" y="10"/>
                  </a:cubicBezTo>
                  <a:cubicBezTo>
                    <a:pt x="140" y="19"/>
                    <a:pt x="140" y="19"/>
                    <a:pt x="140" y="19"/>
                  </a:cubicBezTo>
                  <a:cubicBezTo>
                    <a:pt x="113" y="19"/>
                    <a:pt x="113" y="19"/>
                    <a:pt x="113" y="19"/>
                  </a:cubicBezTo>
                  <a:cubicBezTo>
                    <a:pt x="113" y="10"/>
                    <a:pt x="113" y="10"/>
                    <a:pt x="113" y="10"/>
                  </a:cubicBezTo>
                  <a:cubicBezTo>
                    <a:pt x="113" y="4"/>
                    <a:pt x="109" y="0"/>
                    <a:pt x="104" y="0"/>
                  </a:cubicBezTo>
                  <a:cubicBezTo>
                    <a:pt x="102" y="0"/>
                    <a:pt x="102" y="0"/>
                    <a:pt x="102" y="0"/>
                  </a:cubicBezTo>
                  <a:cubicBezTo>
                    <a:pt x="97" y="0"/>
                    <a:pt x="92" y="4"/>
                    <a:pt x="92" y="10"/>
                  </a:cubicBezTo>
                  <a:cubicBezTo>
                    <a:pt x="92" y="19"/>
                    <a:pt x="92" y="19"/>
                    <a:pt x="92" y="19"/>
                  </a:cubicBezTo>
                  <a:cubicBezTo>
                    <a:pt x="65" y="19"/>
                    <a:pt x="65" y="19"/>
                    <a:pt x="65" y="19"/>
                  </a:cubicBezTo>
                  <a:cubicBezTo>
                    <a:pt x="65" y="10"/>
                    <a:pt x="65" y="10"/>
                    <a:pt x="65" y="10"/>
                  </a:cubicBezTo>
                  <a:cubicBezTo>
                    <a:pt x="65" y="4"/>
                    <a:pt x="61" y="0"/>
                    <a:pt x="56" y="0"/>
                  </a:cubicBezTo>
                  <a:cubicBezTo>
                    <a:pt x="54" y="0"/>
                    <a:pt x="54" y="0"/>
                    <a:pt x="54" y="0"/>
                  </a:cubicBezTo>
                  <a:cubicBezTo>
                    <a:pt x="48" y="0"/>
                    <a:pt x="44" y="4"/>
                    <a:pt x="44" y="10"/>
                  </a:cubicBezTo>
                  <a:cubicBezTo>
                    <a:pt x="44" y="19"/>
                    <a:pt x="44" y="19"/>
                    <a:pt x="44" y="19"/>
                  </a:cubicBezTo>
                  <a:cubicBezTo>
                    <a:pt x="0" y="19"/>
                    <a:pt x="0" y="19"/>
                    <a:pt x="0" y="19"/>
                  </a:cubicBezTo>
                  <a:cubicBezTo>
                    <a:pt x="0" y="298"/>
                    <a:pt x="0" y="298"/>
                    <a:pt x="0" y="298"/>
                  </a:cubicBezTo>
                  <a:cubicBezTo>
                    <a:pt x="251" y="298"/>
                    <a:pt x="251" y="298"/>
                    <a:pt x="251" y="298"/>
                  </a:cubicBezTo>
                  <a:cubicBezTo>
                    <a:pt x="251" y="199"/>
                    <a:pt x="251" y="199"/>
                    <a:pt x="251" y="199"/>
                  </a:cubicBezTo>
                  <a:cubicBezTo>
                    <a:pt x="233" y="218"/>
                    <a:pt x="233" y="218"/>
                    <a:pt x="233" y="218"/>
                  </a:cubicBezTo>
                  <a:lnTo>
                    <a:pt x="233" y="27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Tree>
  </p:cSld>
  <p:clrMapOvr>
    <a:masterClrMapping/>
  </p:clrMapOvr>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5#目录">
    <p:spTree>
      <p:nvGrpSpPr>
        <p:cNvPr id="1" name=""/>
        <p:cNvGrpSpPr/>
        <p:nvPr/>
      </p:nvGrpSpPr>
      <p:grpSpPr>
        <a:xfrm>
          <a:off x="0" y="0"/>
          <a:ext cx="0" cy="0"/>
          <a:chOff x="0" y="0"/>
          <a:chExt cx="0" cy="0"/>
        </a:xfrm>
      </p:grpSpPr>
      <p:sp>
        <p:nvSpPr>
          <p:cNvPr id="8" name="文本占位符 6"/>
          <p:cNvSpPr>
            <a:spLocks noGrp="1"/>
          </p:cNvSpPr>
          <p:nvPr>
            <p:ph type="body" sz="quarter" idx="10" hasCustomPrompt="1"/>
          </p:nvPr>
        </p:nvSpPr>
        <p:spPr>
          <a:xfrm>
            <a:off x="912283" y="1233487"/>
            <a:ext cx="10558800" cy="4680000"/>
          </a:xfrm>
        </p:spPr>
        <p:txBody>
          <a:bodyPr/>
          <a:lstStyle>
            <a:lvl1pPr marL="457200" marR="0" indent="-457200" algn="just" defTabSz="802005" rtl="0" eaLnBrk="1" fontAlgn="base" latinLnBrk="0" hangingPunct="1">
              <a:lnSpc>
                <a:spcPct val="140000"/>
              </a:lnSpc>
              <a:spcBef>
                <a:spcPct val="30000"/>
              </a:spcBef>
              <a:spcAft>
                <a:spcPct val="0"/>
              </a:spcAft>
              <a:buClr>
                <a:schemeClr val="tx1"/>
              </a:buClr>
              <a:buSzPct val="100000"/>
              <a:buFont typeface="+mj-lt"/>
              <a:buAutoNum type="arabicPeriod"/>
              <a:defRPr>
                <a:latin typeface="+mn-ea"/>
                <a:ea typeface="+mn-ea"/>
                <a:cs typeface="Arial" panose="020B0604020202020204" pitchFamily="34" charset="0"/>
              </a:defRPr>
            </a:lvl1pPr>
            <a:lvl2pPr>
              <a:buFont typeface="Wingdings" panose="05000000000000000000" pitchFamily="2" charset="2"/>
              <a:buChar char="p"/>
              <a:defRPr/>
            </a:lvl2pPr>
            <a:lvl3pPr>
              <a:defRPr/>
            </a:lvl3pPr>
            <a:lvl5pPr>
              <a:buNone/>
              <a:defRPr/>
            </a:lvl5pPr>
          </a:lstStyle>
          <a:p>
            <a:pPr marL="457200" indent="-457200">
              <a:buSzPct val="100000"/>
              <a:buFont typeface="+mj-lt"/>
              <a:buAutoNum type="arabicPeriod"/>
            </a:pPr>
            <a:r>
              <a:rPr lang="zh-CN" altLang="en-US" dirty="0"/>
              <a:t>一级目录一</a:t>
            </a:r>
            <a:endParaRPr lang="en-US" altLang="zh-CN" dirty="0"/>
          </a:p>
          <a:p>
            <a:pPr marL="457200" indent="-457200">
              <a:buSzPct val="100000"/>
              <a:buFont typeface="+mj-lt"/>
              <a:buAutoNum type="arabicPeriod"/>
            </a:pPr>
            <a:r>
              <a:rPr lang="zh-CN" altLang="en-US" dirty="0"/>
              <a:t>一级目录二</a:t>
            </a:r>
            <a:endParaRPr lang="en-US" altLang="zh-CN" dirty="0"/>
          </a:p>
          <a:p>
            <a:pPr marL="457200" indent="-457200">
              <a:buSzPct val="100000"/>
              <a:buFont typeface="+mj-lt"/>
              <a:buAutoNum type="arabicPeriod"/>
            </a:pPr>
            <a:r>
              <a:rPr lang="zh-CN" altLang="en-US" dirty="0"/>
              <a:t>一级目录三</a:t>
            </a:r>
            <a:endParaRPr lang="en-US" altLang="zh-CN" dirty="0"/>
          </a:p>
          <a:p>
            <a:pPr marL="457200" indent="-457200">
              <a:buSzPct val="100000"/>
              <a:buFont typeface="+mj-lt"/>
              <a:buAutoNum type="arabicPeriod"/>
            </a:pPr>
            <a:r>
              <a:rPr lang="zh-CN" altLang="en-US" dirty="0"/>
              <a:t>一级目录四</a:t>
            </a:r>
            <a:endParaRPr lang="en-US" altLang="zh-CN" dirty="0"/>
          </a:p>
          <a:p>
            <a:endParaRPr lang="zh-CN" altLang="en-US" dirty="0"/>
          </a:p>
        </p:txBody>
      </p:sp>
      <p:sp>
        <p:nvSpPr>
          <p:cNvPr id="6" name="TextBox 10"/>
          <p:cNvSpPr txBox="1"/>
          <p:nvPr userDrawn="1"/>
        </p:nvSpPr>
        <p:spPr bwMode="auto">
          <a:xfrm>
            <a:off x="1595500" y="408779"/>
            <a:ext cx="1665402" cy="639559"/>
          </a:xfrm>
          <a:prstGeom prst="rect">
            <a:avLst/>
          </a:prstGeom>
          <a:noFill/>
          <a:ln w="9525">
            <a:noFill/>
            <a:miter lim="800000"/>
          </a:ln>
        </p:spPr>
        <p:txBody>
          <a:bodyPr wrap="square" lIns="99980" tIns="49987" rIns="99980" bIns="49987" rtlCol="0">
            <a:spAutoFit/>
          </a:bodyPr>
          <a:lstStyle/>
          <a:p>
            <a:pPr defTabSz="1001395" eaLnBrk="0" hangingPunct="0"/>
            <a:r>
              <a:rPr lang="zh-CN" altLang="en-US" sz="3500" b="1" dirty="0" smtClean="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rPr>
              <a:t>目录</a:t>
            </a:r>
            <a:endParaRPr lang="zh-CN" altLang="en-US" sz="3500" b="1" dirty="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7"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9"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10" name="组合 9"/>
          <p:cNvGrpSpPr/>
          <p:nvPr userDrawn="1"/>
        </p:nvGrpSpPr>
        <p:grpSpPr>
          <a:xfrm>
            <a:off x="587388" y="515379"/>
            <a:ext cx="358335" cy="426359"/>
            <a:chOff x="3295650" y="230188"/>
            <a:chExt cx="936625" cy="1114426"/>
          </a:xfrm>
          <a:solidFill>
            <a:schemeClr val="bg1"/>
          </a:solidFill>
        </p:grpSpPr>
        <p:sp>
          <p:nvSpPr>
            <p:cNvPr id="11" name="Rectangle 16"/>
            <p:cNvSpPr>
              <a:spLocks noChangeArrowheads="1"/>
            </p:cNvSpPr>
            <p:nvPr/>
          </p:nvSpPr>
          <p:spPr bwMode="auto">
            <a:xfrm>
              <a:off x="3959225" y="876301"/>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3" name="Rectangle 17"/>
            <p:cNvSpPr>
              <a:spLocks noChangeArrowheads="1"/>
            </p:cNvSpPr>
            <p:nvPr/>
          </p:nvSpPr>
          <p:spPr bwMode="auto">
            <a:xfrm>
              <a:off x="3959225" y="777876"/>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4" name="Rectangle 18"/>
            <p:cNvSpPr>
              <a:spLocks noChangeArrowheads="1"/>
            </p:cNvSpPr>
            <p:nvPr/>
          </p:nvSpPr>
          <p:spPr bwMode="auto">
            <a:xfrm>
              <a:off x="3959225" y="677863"/>
              <a:ext cx="182563"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5" name="Rectangle 19"/>
            <p:cNvSpPr>
              <a:spLocks noChangeArrowheads="1"/>
            </p:cNvSpPr>
            <p:nvPr/>
          </p:nvSpPr>
          <p:spPr bwMode="auto">
            <a:xfrm>
              <a:off x="3959225" y="582613"/>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6" name="Rectangle 20"/>
            <p:cNvSpPr>
              <a:spLocks noChangeArrowheads="1"/>
            </p:cNvSpPr>
            <p:nvPr/>
          </p:nvSpPr>
          <p:spPr bwMode="auto">
            <a:xfrm>
              <a:off x="3676650" y="1101726"/>
              <a:ext cx="469900"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7" name="Rectangle 21"/>
            <p:cNvSpPr>
              <a:spLocks noChangeArrowheads="1"/>
            </p:cNvSpPr>
            <p:nvPr/>
          </p:nvSpPr>
          <p:spPr bwMode="auto">
            <a:xfrm>
              <a:off x="3676650" y="1198563"/>
              <a:ext cx="469900"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8" name="Freeform 22"/>
            <p:cNvSpPr/>
            <p:nvPr/>
          </p:nvSpPr>
          <p:spPr bwMode="auto">
            <a:xfrm>
              <a:off x="3590925" y="482601"/>
              <a:ext cx="641350" cy="862013"/>
            </a:xfrm>
            <a:custGeom>
              <a:avLst/>
              <a:gdLst>
                <a:gd name="T0" fmla="*/ 229 w 404"/>
                <a:gd name="T1" fmla="*/ 0 h 543"/>
                <a:gd name="T2" fmla="*/ 229 w 404"/>
                <a:gd name="T3" fmla="*/ 30 h 543"/>
                <a:gd name="T4" fmla="*/ 373 w 404"/>
                <a:gd name="T5" fmla="*/ 30 h 543"/>
                <a:gd name="T6" fmla="*/ 373 w 404"/>
                <a:gd name="T7" fmla="*/ 513 h 543"/>
                <a:gd name="T8" fmla="*/ 33 w 404"/>
                <a:gd name="T9" fmla="*/ 513 h 543"/>
                <a:gd name="T10" fmla="*/ 31 w 404"/>
                <a:gd name="T11" fmla="*/ 387 h 543"/>
                <a:gd name="T12" fmla="*/ 0 w 404"/>
                <a:gd name="T13" fmla="*/ 387 h 543"/>
                <a:gd name="T14" fmla="*/ 0 w 404"/>
                <a:gd name="T15" fmla="*/ 543 h 543"/>
                <a:gd name="T16" fmla="*/ 404 w 404"/>
                <a:gd name="T17" fmla="*/ 543 h 543"/>
                <a:gd name="T18" fmla="*/ 404 w 404"/>
                <a:gd name="T19" fmla="*/ 0 h 543"/>
                <a:gd name="T20" fmla="*/ 229 w 404"/>
                <a:gd name="T21" fmla="*/ 0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4" h="543">
                  <a:moveTo>
                    <a:pt x="229" y="0"/>
                  </a:moveTo>
                  <a:lnTo>
                    <a:pt x="229" y="30"/>
                  </a:lnTo>
                  <a:lnTo>
                    <a:pt x="373" y="30"/>
                  </a:lnTo>
                  <a:lnTo>
                    <a:pt x="373" y="513"/>
                  </a:lnTo>
                  <a:lnTo>
                    <a:pt x="33" y="513"/>
                  </a:lnTo>
                  <a:lnTo>
                    <a:pt x="31" y="387"/>
                  </a:lnTo>
                  <a:lnTo>
                    <a:pt x="0" y="387"/>
                  </a:lnTo>
                  <a:lnTo>
                    <a:pt x="0" y="543"/>
                  </a:lnTo>
                  <a:lnTo>
                    <a:pt x="404" y="543"/>
                  </a:lnTo>
                  <a:lnTo>
                    <a:pt x="404" y="0"/>
                  </a:lnTo>
                  <a:lnTo>
                    <a:pt x="229"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9" name="Rectangle 23"/>
            <p:cNvSpPr>
              <a:spLocks noChangeArrowheads="1"/>
            </p:cNvSpPr>
            <p:nvPr/>
          </p:nvSpPr>
          <p:spPr bwMode="auto">
            <a:xfrm>
              <a:off x="3959225" y="989013"/>
              <a:ext cx="182563"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0" name="Freeform 24"/>
            <p:cNvSpPr>
              <a:spLocks noEditPoints="1"/>
            </p:cNvSpPr>
            <p:nvPr/>
          </p:nvSpPr>
          <p:spPr bwMode="auto">
            <a:xfrm>
              <a:off x="3295650" y="230188"/>
              <a:ext cx="639763" cy="852488"/>
            </a:xfrm>
            <a:custGeom>
              <a:avLst/>
              <a:gdLst>
                <a:gd name="T0" fmla="*/ 403 w 403"/>
                <a:gd name="T1" fmla="*/ 0 h 537"/>
                <a:gd name="T2" fmla="*/ 0 w 403"/>
                <a:gd name="T3" fmla="*/ 0 h 537"/>
                <a:gd name="T4" fmla="*/ 0 w 403"/>
                <a:gd name="T5" fmla="*/ 447 h 537"/>
                <a:gd name="T6" fmla="*/ 92 w 403"/>
                <a:gd name="T7" fmla="*/ 537 h 537"/>
                <a:gd name="T8" fmla="*/ 403 w 403"/>
                <a:gd name="T9" fmla="*/ 537 h 537"/>
                <a:gd name="T10" fmla="*/ 403 w 403"/>
                <a:gd name="T11" fmla="*/ 0 h 537"/>
                <a:gd name="T12" fmla="*/ 373 w 403"/>
                <a:gd name="T13" fmla="*/ 508 h 537"/>
                <a:gd name="T14" fmla="*/ 108 w 403"/>
                <a:gd name="T15" fmla="*/ 508 h 537"/>
                <a:gd name="T16" fmla="*/ 108 w 403"/>
                <a:gd name="T17" fmla="*/ 433 h 537"/>
                <a:gd name="T18" fmla="*/ 30 w 403"/>
                <a:gd name="T19" fmla="*/ 433 h 537"/>
                <a:gd name="T20" fmla="*/ 30 w 403"/>
                <a:gd name="T21" fmla="*/ 31 h 537"/>
                <a:gd name="T22" fmla="*/ 373 w 403"/>
                <a:gd name="T23" fmla="*/ 31 h 537"/>
                <a:gd name="T24" fmla="*/ 373 w 403"/>
                <a:gd name="T25" fmla="*/ 508 h 5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3" h="537">
                  <a:moveTo>
                    <a:pt x="403" y="0"/>
                  </a:moveTo>
                  <a:lnTo>
                    <a:pt x="0" y="0"/>
                  </a:lnTo>
                  <a:lnTo>
                    <a:pt x="0" y="447"/>
                  </a:lnTo>
                  <a:lnTo>
                    <a:pt x="92" y="537"/>
                  </a:lnTo>
                  <a:lnTo>
                    <a:pt x="403" y="537"/>
                  </a:lnTo>
                  <a:lnTo>
                    <a:pt x="403" y="0"/>
                  </a:lnTo>
                  <a:close/>
                  <a:moveTo>
                    <a:pt x="373" y="508"/>
                  </a:moveTo>
                  <a:lnTo>
                    <a:pt x="108" y="508"/>
                  </a:lnTo>
                  <a:lnTo>
                    <a:pt x="108" y="433"/>
                  </a:lnTo>
                  <a:lnTo>
                    <a:pt x="30" y="433"/>
                  </a:lnTo>
                  <a:lnTo>
                    <a:pt x="30" y="31"/>
                  </a:lnTo>
                  <a:lnTo>
                    <a:pt x="373" y="31"/>
                  </a:lnTo>
                  <a:lnTo>
                    <a:pt x="373" y="50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1" name="Rectangle 25"/>
            <p:cNvSpPr>
              <a:spLocks noChangeArrowheads="1"/>
            </p:cNvSpPr>
            <p:nvPr/>
          </p:nvSpPr>
          <p:spPr bwMode="auto">
            <a:xfrm>
              <a:off x="3441700" y="376238"/>
              <a:ext cx="176213" cy="3238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2" name="Rectangle 26"/>
            <p:cNvSpPr>
              <a:spLocks noChangeArrowheads="1"/>
            </p:cNvSpPr>
            <p:nvPr/>
          </p:nvSpPr>
          <p:spPr bwMode="auto">
            <a:xfrm>
              <a:off x="3411538" y="755651"/>
              <a:ext cx="438150" cy="460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3" name="Rectangle 27"/>
            <p:cNvSpPr>
              <a:spLocks noChangeArrowheads="1"/>
            </p:cNvSpPr>
            <p:nvPr/>
          </p:nvSpPr>
          <p:spPr bwMode="auto">
            <a:xfrm>
              <a:off x="3670300" y="565151"/>
              <a:ext cx="179388"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4" name="Rectangle 28"/>
            <p:cNvSpPr>
              <a:spLocks noChangeArrowheads="1"/>
            </p:cNvSpPr>
            <p:nvPr/>
          </p:nvSpPr>
          <p:spPr bwMode="auto">
            <a:xfrm>
              <a:off x="3670300" y="658813"/>
              <a:ext cx="179388" cy="412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5" name="Rectangle 29"/>
            <p:cNvSpPr>
              <a:spLocks noChangeArrowheads="1"/>
            </p:cNvSpPr>
            <p:nvPr/>
          </p:nvSpPr>
          <p:spPr bwMode="auto">
            <a:xfrm>
              <a:off x="3670300" y="471488"/>
              <a:ext cx="179388"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6" name="Rectangle 30"/>
            <p:cNvSpPr>
              <a:spLocks noChangeArrowheads="1"/>
            </p:cNvSpPr>
            <p:nvPr/>
          </p:nvSpPr>
          <p:spPr bwMode="auto">
            <a:xfrm>
              <a:off x="3670300" y="376238"/>
              <a:ext cx="179388" cy="412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7" name="Rectangle 31"/>
            <p:cNvSpPr>
              <a:spLocks noChangeArrowheads="1"/>
            </p:cNvSpPr>
            <p:nvPr/>
          </p:nvSpPr>
          <p:spPr bwMode="auto">
            <a:xfrm>
              <a:off x="3411538" y="842963"/>
              <a:ext cx="438150"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29" name="Freeform 6"/>
          <p:cNvSpPr/>
          <p:nvPr userDrawn="1"/>
        </p:nvSpPr>
        <p:spPr bwMode="auto">
          <a:xfrm>
            <a:off x="3213039" y="296368"/>
            <a:ext cx="8978961" cy="864888"/>
          </a:xfrm>
          <a:custGeom>
            <a:avLst/>
            <a:gdLst>
              <a:gd name="T0" fmla="*/ 6409 w 6533"/>
              <a:gd name="T1" fmla="*/ 0 h 617"/>
              <a:gd name="T2" fmla="*/ 0 w 6533"/>
              <a:gd name="T3" fmla="*/ 0 h 617"/>
              <a:gd name="T4" fmla="*/ 126 w 6533"/>
              <a:gd name="T5" fmla="*/ 310 h 617"/>
              <a:gd name="T6" fmla="*/ 0 w 6533"/>
              <a:gd name="T7" fmla="*/ 617 h 617"/>
              <a:gd name="T8" fmla="*/ 6409 w 6533"/>
              <a:gd name="T9" fmla="*/ 617 h 617"/>
              <a:gd name="T10" fmla="*/ 6533 w 6533"/>
              <a:gd name="T11" fmla="*/ 310 h 617"/>
              <a:gd name="T12" fmla="*/ 6409 w 6533"/>
              <a:gd name="T13" fmla="*/ 0 h 617"/>
              <a:gd name="connsiteX0" fmla="*/ 9810 w 9810"/>
              <a:gd name="connsiteY0" fmla="*/ 0 h 10000"/>
              <a:gd name="connsiteX1" fmla="*/ 0 w 9810"/>
              <a:gd name="connsiteY1" fmla="*/ 0 h 10000"/>
              <a:gd name="connsiteX2" fmla="*/ 193 w 9810"/>
              <a:gd name="connsiteY2" fmla="*/ 5024 h 10000"/>
              <a:gd name="connsiteX3" fmla="*/ 0 w 9810"/>
              <a:gd name="connsiteY3" fmla="*/ 10000 h 10000"/>
              <a:gd name="connsiteX4" fmla="*/ 9810 w 9810"/>
              <a:gd name="connsiteY4" fmla="*/ 10000 h 10000"/>
              <a:gd name="connsiteX5" fmla="*/ 7589 w 9810"/>
              <a:gd name="connsiteY5" fmla="*/ 5574 h 10000"/>
              <a:gd name="connsiteX6" fmla="*/ 9810 w 9810"/>
              <a:gd name="connsiteY6" fmla="*/ 0 h 10000"/>
              <a:gd name="connsiteX0-1" fmla="*/ 7021 w 10000"/>
              <a:gd name="connsiteY0-2" fmla="*/ 0 h 10000"/>
              <a:gd name="connsiteX1-3" fmla="*/ 0 w 10000"/>
              <a:gd name="connsiteY1-4" fmla="*/ 0 h 10000"/>
              <a:gd name="connsiteX2-5" fmla="*/ 197 w 10000"/>
              <a:gd name="connsiteY2-6" fmla="*/ 5024 h 10000"/>
              <a:gd name="connsiteX3-7" fmla="*/ 0 w 10000"/>
              <a:gd name="connsiteY3-8" fmla="*/ 10000 h 10000"/>
              <a:gd name="connsiteX4-9" fmla="*/ 10000 w 10000"/>
              <a:gd name="connsiteY4-10" fmla="*/ 10000 h 10000"/>
              <a:gd name="connsiteX5-11" fmla="*/ 7736 w 10000"/>
              <a:gd name="connsiteY5-12" fmla="*/ 5574 h 10000"/>
              <a:gd name="connsiteX6-13" fmla="*/ 7021 w 10000"/>
              <a:gd name="connsiteY6-14" fmla="*/ 0 h 10000"/>
              <a:gd name="connsiteX0-15" fmla="*/ 7021 w 7736"/>
              <a:gd name="connsiteY0-16" fmla="*/ 0 h 10038"/>
              <a:gd name="connsiteX1-17" fmla="*/ 0 w 7736"/>
              <a:gd name="connsiteY1-18" fmla="*/ 0 h 10038"/>
              <a:gd name="connsiteX2-19" fmla="*/ 197 w 7736"/>
              <a:gd name="connsiteY2-20" fmla="*/ 5024 h 10038"/>
              <a:gd name="connsiteX3-21" fmla="*/ 0 w 7736"/>
              <a:gd name="connsiteY3-22" fmla="*/ 10000 h 10038"/>
              <a:gd name="connsiteX4-23" fmla="*/ 7017 w 7736"/>
              <a:gd name="connsiteY4-24" fmla="*/ 10038 h 10038"/>
              <a:gd name="connsiteX5-25" fmla="*/ 7736 w 7736"/>
              <a:gd name="connsiteY5-26" fmla="*/ 5574 h 10038"/>
              <a:gd name="connsiteX6-27" fmla="*/ 7021 w 7736"/>
              <a:gd name="connsiteY6-28" fmla="*/ 0 h 10038"/>
              <a:gd name="connsiteX0-29" fmla="*/ 9076 w 9316"/>
              <a:gd name="connsiteY0-30" fmla="*/ 0 h 10000"/>
              <a:gd name="connsiteX1-31" fmla="*/ 0 w 9316"/>
              <a:gd name="connsiteY1-32" fmla="*/ 0 h 10000"/>
              <a:gd name="connsiteX2-33" fmla="*/ 255 w 9316"/>
              <a:gd name="connsiteY2-34" fmla="*/ 5005 h 10000"/>
              <a:gd name="connsiteX3-35" fmla="*/ 0 w 9316"/>
              <a:gd name="connsiteY3-36" fmla="*/ 9962 h 10000"/>
              <a:gd name="connsiteX4-37" fmla="*/ 9071 w 9316"/>
              <a:gd name="connsiteY4-38" fmla="*/ 10000 h 10000"/>
              <a:gd name="connsiteX5-39" fmla="*/ 9316 w 9316"/>
              <a:gd name="connsiteY5-40" fmla="*/ 5668 h 10000"/>
              <a:gd name="connsiteX6-41" fmla="*/ 9076 w 9316"/>
              <a:gd name="connsiteY6-42" fmla="*/ 0 h 10000"/>
              <a:gd name="connsiteX0-43" fmla="*/ 9742 w 10000"/>
              <a:gd name="connsiteY0-44" fmla="*/ 0 h 10000"/>
              <a:gd name="connsiteX1-45" fmla="*/ 0 w 10000"/>
              <a:gd name="connsiteY1-46" fmla="*/ 0 h 10000"/>
              <a:gd name="connsiteX2-47" fmla="*/ 274 w 10000"/>
              <a:gd name="connsiteY2-48" fmla="*/ 5005 h 10000"/>
              <a:gd name="connsiteX3-49" fmla="*/ 0 w 10000"/>
              <a:gd name="connsiteY3-50" fmla="*/ 9962 h 10000"/>
              <a:gd name="connsiteX4-51" fmla="*/ 9737 w 10000"/>
              <a:gd name="connsiteY4-52" fmla="*/ 10000 h 10000"/>
              <a:gd name="connsiteX5-53" fmla="*/ 10000 w 10000"/>
              <a:gd name="connsiteY5-54" fmla="*/ 5668 h 10000"/>
              <a:gd name="connsiteX6-55" fmla="*/ 9742 w 10000"/>
              <a:gd name="connsiteY6-56" fmla="*/ 0 h 10000"/>
              <a:gd name="connsiteX0-57" fmla="*/ 9742 w 9877"/>
              <a:gd name="connsiteY0-58" fmla="*/ 0 h 10000"/>
              <a:gd name="connsiteX1-59" fmla="*/ 0 w 9877"/>
              <a:gd name="connsiteY1-60" fmla="*/ 0 h 10000"/>
              <a:gd name="connsiteX2-61" fmla="*/ 274 w 9877"/>
              <a:gd name="connsiteY2-62" fmla="*/ 5005 h 10000"/>
              <a:gd name="connsiteX3-63" fmla="*/ 0 w 9877"/>
              <a:gd name="connsiteY3-64" fmla="*/ 9962 h 10000"/>
              <a:gd name="connsiteX4-65" fmla="*/ 9737 w 9877"/>
              <a:gd name="connsiteY4-66" fmla="*/ 10000 h 10000"/>
              <a:gd name="connsiteX5-67" fmla="*/ 9738 w 9877"/>
              <a:gd name="connsiteY5-68" fmla="*/ 5783 h 10000"/>
              <a:gd name="connsiteX6-69" fmla="*/ 9742 w 9877"/>
              <a:gd name="connsiteY6-70" fmla="*/ 0 h 10000"/>
              <a:gd name="connsiteX0-71" fmla="*/ 9863 w 9991"/>
              <a:gd name="connsiteY0-72" fmla="*/ 0 h 10000"/>
              <a:gd name="connsiteX1-73" fmla="*/ 0 w 9991"/>
              <a:gd name="connsiteY1-74" fmla="*/ 0 h 10000"/>
              <a:gd name="connsiteX2-75" fmla="*/ 277 w 9991"/>
              <a:gd name="connsiteY2-76" fmla="*/ 5005 h 10000"/>
              <a:gd name="connsiteX3-77" fmla="*/ 0 w 9991"/>
              <a:gd name="connsiteY3-78" fmla="*/ 9962 h 10000"/>
              <a:gd name="connsiteX4-79" fmla="*/ 9858 w 9991"/>
              <a:gd name="connsiteY4-80" fmla="*/ 10000 h 10000"/>
              <a:gd name="connsiteX5-81" fmla="*/ 9817 w 9991"/>
              <a:gd name="connsiteY5-82" fmla="*/ 5783 h 10000"/>
              <a:gd name="connsiteX6-83" fmla="*/ 9863 w 9991"/>
              <a:gd name="connsiteY6-84" fmla="*/ 0 h 10000"/>
              <a:gd name="connsiteX0-85" fmla="*/ 9872 w 10014"/>
              <a:gd name="connsiteY0-86" fmla="*/ 0 h 10000"/>
              <a:gd name="connsiteX1-87" fmla="*/ 0 w 10014"/>
              <a:gd name="connsiteY1-88" fmla="*/ 0 h 10000"/>
              <a:gd name="connsiteX2-89" fmla="*/ 277 w 10014"/>
              <a:gd name="connsiteY2-90" fmla="*/ 5005 h 10000"/>
              <a:gd name="connsiteX3-91" fmla="*/ 0 w 10014"/>
              <a:gd name="connsiteY3-92" fmla="*/ 9962 h 10000"/>
              <a:gd name="connsiteX4-93" fmla="*/ 9867 w 10014"/>
              <a:gd name="connsiteY4-94" fmla="*/ 10000 h 10000"/>
              <a:gd name="connsiteX5-95" fmla="*/ 9890 w 10014"/>
              <a:gd name="connsiteY5-96" fmla="*/ 5745 h 10000"/>
              <a:gd name="connsiteX6-97" fmla="*/ 9872 w 10014"/>
              <a:gd name="connsiteY6-98" fmla="*/ 0 h 10000"/>
              <a:gd name="connsiteX0-99" fmla="*/ 9872 w 10030"/>
              <a:gd name="connsiteY0-100" fmla="*/ 0 h 10000"/>
              <a:gd name="connsiteX1-101" fmla="*/ 0 w 10030"/>
              <a:gd name="connsiteY1-102" fmla="*/ 0 h 10000"/>
              <a:gd name="connsiteX2-103" fmla="*/ 277 w 10030"/>
              <a:gd name="connsiteY2-104" fmla="*/ 5005 h 10000"/>
              <a:gd name="connsiteX3-105" fmla="*/ 0 w 10030"/>
              <a:gd name="connsiteY3-106" fmla="*/ 9962 h 10000"/>
              <a:gd name="connsiteX4-107" fmla="*/ 9867 w 10030"/>
              <a:gd name="connsiteY4-108" fmla="*/ 10000 h 10000"/>
              <a:gd name="connsiteX5-109" fmla="*/ 9890 w 10030"/>
              <a:gd name="connsiteY5-110" fmla="*/ 5745 h 10000"/>
              <a:gd name="connsiteX6-111" fmla="*/ 9872 w 10030"/>
              <a:gd name="connsiteY6-112" fmla="*/ 0 h 10000"/>
              <a:gd name="connsiteX0-113" fmla="*/ 9872 w 9921"/>
              <a:gd name="connsiteY0-114" fmla="*/ 0 h 10000"/>
              <a:gd name="connsiteX1-115" fmla="*/ 0 w 9921"/>
              <a:gd name="connsiteY1-116" fmla="*/ 0 h 10000"/>
              <a:gd name="connsiteX2-117" fmla="*/ 277 w 9921"/>
              <a:gd name="connsiteY2-118" fmla="*/ 5005 h 10000"/>
              <a:gd name="connsiteX3-119" fmla="*/ 0 w 9921"/>
              <a:gd name="connsiteY3-120" fmla="*/ 9962 h 10000"/>
              <a:gd name="connsiteX4-121" fmla="*/ 9867 w 9921"/>
              <a:gd name="connsiteY4-122" fmla="*/ 10000 h 10000"/>
              <a:gd name="connsiteX5-123" fmla="*/ 9890 w 9921"/>
              <a:gd name="connsiteY5-124" fmla="*/ 5745 h 10000"/>
              <a:gd name="connsiteX6-125" fmla="*/ 9872 w 9921"/>
              <a:gd name="connsiteY6-126" fmla="*/ 0 h 10000"/>
              <a:gd name="connsiteX0-127" fmla="*/ 9951 w 9974"/>
              <a:gd name="connsiteY0-128" fmla="*/ 0 h 10000"/>
              <a:gd name="connsiteX1-129" fmla="*/ 0 w 9974"/>
              <a:gd name="connsiteY1-130" fmla="*/ 0 h 10000"/>
              <a:gd name="connsiteX2-131" fmla="*/ 279 w 9974"/>
              <a:gd name="connsiteY2-132" fmla="*/ 5005 h 10000"/>
              <a:gd name="connsiteX3-133" fmla="*/ 0 w 9974"/>
              <a:gd name="connsiteY3-134" fmla="*/ 9962 h 10000"/>
              <a:gd name="connsiteX4-135" fmla="*/ 9946 w 9974"/>
              <a:gd name="connsiteY4-136" fmla="*/ 10000 h 10000"/>
              <a:gd name="connsiteX5-137" fmla="*/ 9969 w 9974"/>
              <a:gd name="connsiteY5-138" fmla="*/ 5745 h 10000"/>
              <a:gd name="connsiteX6-139" fmla="*/ 9951 w 9974"/>
              <a:gd name="connsiteY6-140" fmla="*/ 0 h 10000"/>
              <a:gd name="connsiteX0-141" fmla="*/ 9977 w 10001"/>
              <a:gd name="connsiteY0-142" fmla="*/ 0 h 10000"/>
              <a:gd name="connsiteX1-143" fmla="*/ 0 w 10001"/>
              <a:gd name="connsiteY1-144" fmla="*/ 0 h 10000"/>
              <a:gd name="connsiteX2-145" fmla="*/ 280 w 10001"/>
              <a:gd name="connsiteY2-146" fmla="*/ 5005 h 10000"/>
              <a:gd name="connsiteX3-147" fmla="*/ 0 w 10001"/>
              <a:gd name="connsiteY3-148" fmla="*/ 9962 h 10000"/>
              <a:gd name="connsiteX4-149" fmla="*/ 9972 w 10001"/>
              <a:gd name="connsiteY4-150" fmla="*/ 10000 h 10000"/>
              <a:gd name="connsiteX5-151" fmla="*/ 9995 w 10001"/>
              <a:gd name="connsiteY5-152" fmla="*/ 5745 h 10000"/>
              <a:gd name="connsiteX6-153" fmla="*/ 9977 w 10001"/>
              <a:gd name="connsiteY6-154" fmla="*/ 0 h 10000"/>
              <a:gd name="connsiteX0-155" fmla="*/ 9977 w 10001"/>
              <a:gd name="connsiteY0-156" fmla="*/ 0 h 10000"/>
              <a:gd name="connsiteX1-157" fmla="*/ 0 w 10001"/>
              <a:gd name="connsiteY1-158" fmla="*/ 0 h 10000"/>
              <a:gd name="connsiteX2-159" fmla="*/ 280 w 10001"/>
              <a:gd name="connsiteY2-160" fmla="*/ 5005 h 10000"/>
              <a:gd name="connsiteX3-161" fmla="*/ 0 w 10001"/>
              <a:gd name="connsiteY3-162" fmla="*/ 9962 h 10000"/>
              <a:gd name="connsiteX4-163" fmla="*/ 9972 w 10001"/>
              <a:gd name="connsiteY4-164" fmla="*/ 10000 h 10000"/>
              <a:gd name="connsiteX5-165" fmla="*/ 9995 w 10001"/>
              <a:gd name="connsiteY5-166" fmla="*/ 5745 h 10000"/>
              <a:gd name="connsiteX6-167" fmla="*/ 9977 w 10001"/>
              <a:gd name="connsiteY6-168" fmla="*/ 0 h 10000"/>
              <a:gd name="connsiteX0-169" fmla="*/ 9977 w 10001"/>
              <a:gd name="connsiteY0-170" fmla="*/ 0 h 10000"/>
              <a:gd name="connsiteX1-171" fmla="*/ 0 w 10001"/>
              <a:gd name="connsiteY1-172" fmla="*/ 0 h 10000"/>
              <a:gd name="connsiteX2-173" fmla="*/ 280 w 10001"/>
              <a:gd name="connsiteY2-174" fmla="*/ 5005 h 10000"/>
              <a:gd name="connsiteX3-175" fmla="*/ 0 w 10001"/>
              <a:gd name="connsiteY3-176" fmla="*/ 9962 h 10000"/>
              <a:gd name="connsiteX4-177" fmla="*/ 9972 w 10001"/>
              <a:gd name="connsiteY4-178" fmla="*/ 10000 h 10000"/>
              <a:gd name="connsiteX5-179" fmla="*/ 9995 w 10001"/>
              <a:gd name="connsiteY5-180" fmla="*/ 5745 h 10000"/>
              <a:gd name="connsiteX6-181" fmla="*/ 9977 w 10001"/>
              <a:gd name="connsiteY6-182" fmla="*/ 0 h 10000"/>
              <a:gd name="connsiteX0-183" fmla="*/ 9977 w 9995"/>
              <a:gd name="connsiteY0-184" fmla="*/ 0 h 10000"/>
              <a:gd name="connsiteX1-185" fmla="*/ 0 w 9995"/>
              <a:gd name="connsiteY1-186" fmla="*/ 0 h 10000"/>
              <a:gd name="connsiteX2-187" fmla="*/ 280 w 9995"/>
              <a:gd name="connsiteY2-188" fmla="*/ 5005 h 10000"/>
              <a:gd name="connsiteX3-189" fmla="*/ 0 w 9995"/>
              <a:gd name="connsiteY3-190" fmla="*/ 9962 h 10000"/>
              <a:gd name="connsiteX4-191" fmla="*/ 9972 w 9995"/>
              <a:gd name="connsiteY4-192" fmla="*/ 10000 h 10000"/>
              <a:gd name="connsiteX5-193" fmla="*/ 9995 w 9995"/>
              <a:gd name="connsiteY5-194" fmla="*/ 5745 h 10000"/>
              <a:gd name="connsiteX6-195" fmla="*/ 9977 w 9995"/>
              <a:gd name="connsiteY6-196" fmla="*/ 0 h 10000"/>
              <a:gd name="connsiteX0-197" fmla="*/ 9999 w 10000"/>
              <a:gd name="connsiteY0-198" fmla="*/ 0 h 10000"/>
              <a:gd name="connsiteX1-199" fmla="*/ 0 w 10000"/>
              <a:gd name="connsiteY1-200" fmla="*/ 0 h 10000"/>
              <a:gd name="connsiteX2-201" fmla="*/ 280 w 10000"/>
              <a:gd name="connsiteY2-202" fmla="*/ 5005 h 10000"/>
              <a:gd name="connsiteX3-203" fmla="*/ 0 w 10000"/>
              <a:gd name="connsiteY3-204" fmla="*/ 9962 h 10000"/>
              <a:gd name="connsiteX4-205" fmla="*/ 9977 w 10000"/>
              <a:gd name="connsiteY4-206" fmla="*/ 10000 h 10000"/>
              <a:gd name="connsiteX5-207" fmla="*/ 10000 w 10000"/>
              <a:gd name="connsiteY5-208" fmla="*/ 5745 h 10000"/>
              <a:gd name="connsiteX6-209" fmla="*/ 9999 w 10000"/>
              <a:gd name="connsiteY6-210" fmla="*/ 0 h 10000"/>
              <a:gd name="connsiteX0-211" fmla="*/ 9999 w 10004"/>
              <a:gd name="connsiteY0-212" fmla="*/ 0 h 10000"/>
              <a:gd name="connsiteX1-213" fmla="*/ 0 w 10004"/>
              <a:gd name="connsiteY1-214" fmla="*/ 0 h 10000"/>
              <a:gd name="connsiteX2-215" fmla="*/ 280 w 10004"/>
              <a:gd name="connsiteY2-216" fmla="*/ 5005 h 10000"/>
              <a:gd name="connsiteX3-217" fmla="*/ 0 w 10004"/>
              <a:gd name="connsiteY3-218" fmla="*/ 9962 h 10000"/>
              <a:gd name="connsiteX4-219" fmla="*/ 10000 w 10004"/>
              <a:gd name="connsiteY4-220" fmla="*/ 10000 h 10000"/>
              <a:gd name="connsiteX5-221" fmla="*/ 10000 w 10004"/>
              <a:gd name="connsiteY5-222" fmla="*/ 5745 h 10000"/>
              <a:gd name="connsiteX6-223" fmla="*/ 9999 w 10004"/>
              <a:gd name="connsiteY6-224" fmla="*/ 0 h 10000"/>
              <a:gd name="connsiteX0-225" fmla="*/ 9999 w 10000"/>
              <a:gd name="connsiteY0-226" fmla="*/ 0 h 10000"/>
              <a:gd name="connsiteX1-227" fmla="*/ 0 w 10000"/>
              <a:gd name="connsiteY1-228" fmla="*/ 0 h 10000"/>
              <a:gd name="connsiteX2-229" fmla="*/ 280 w 10000"/>
              <a:gd name="connsiteY2-230" fmla="*/ 5005 h 10000"/>
              <a:gd name="connsiteX3-231" fmla="*/ 0 w 10000"/>
              <a:gd name="connsiteY3-232" fmla="*/ 9962 h 10000"/>
              <a:gd name="connsiteX4-233" fmla="*/ 10000 w 10000"/>
              <a:gd name="connsiteY4-234" fmla="*/ 10000 h 10000"/>
              <a:gd name="connsiteX5-235" fmla="*/ 10000 w 10000"/>
              <a:gd name="connsiteY5-236" fmla="*/ 5745 h 10000"/>
              <a:gd name="connsiteX6-237" fmla="*/ 9999 w 10000"/>
              <a:gd name="connsiteY6-238" fmla="*/ 0 h 10000"/>
              <a:gd name="connsiteX0-239" fmla="*/ 14796 w 14796"/>
              <a:gd name="connsiteY0-240" fmla="*/ 0 h 10000"/>
              <a:gd name="connsiteX1-241" fmla="*/ 0 w 14796"/>
              <a:gd name="connsiteY1-242" fmla="*/ 0 h 10000"/>
              <a:gd name="connsiteX2-243" fmla="*/ 280 w 14796"/>
              <a:gd name="connsiteY2-244" fmla="*/ 5005 h 10000"/>
              <a:gd name="connsiteX3-245" fmla="*/ 0 w 14796"/>
              <a:gd name="connsiteY3-246" fmla="*/ 9962 h 10000"/>
              <a:gd name="connsiteX4-247" fmla="*/ 10000 w 14796"/>
              <a:gd name="connsiteY4-248" fmla="*/ 10000 h 10000"/>
              <a:gd name="connsiteX5-249" fmla="*/ 10000 w 14796"/>
              <a:gd name="connsiteY5-250" fmla="*/ 5745 h 10000"/>
              <a:gd name="connsiteX6-251" fmla="*/ 14796 w 14796"/>
              <a:gd name="connsiteY6-252" fmla="*/ 0 h 10000"/>
              <a:gd name="connsiteX0-253" fmla="*/ 14796 w 14796"/>
              <a:gd name="connsiteY0-254" fmla="*/ 0 h 9968"/>
              <a:gd name="connsiteX1-255" fmla="*/ 0 w 14796"/>
              <a:gd name="connsiteY1-256" fmla="*/ 0 h 9968"/>
              <a:gd name="connsiteX2-257" fmla="*/ 280 w 14796"/>
              <a:gd name="connsiteY2-258" fmla="*/ 5005 h 9968"/>
              <a:gd name="connsiteX3-259" fmla="*/ 0 w 14796"/>
              <a:gd name="connsiteY3-260" fmla="*/ 9962 h 9968"/>
              <a:gd name="connsiteX4-261" fmla="*/ 14788 w 14796"/>
              <a:gd name="connsiteY4-262" fmla="*/ 9968 h 9968"/>
              <a:gd name="connsiteX5-263" fmla="*/ 10000 w 14796"/>
              <a:gd name="connsiteY5-264" fmla="*/ 5745 h 9968"/>
              <a:gd name="connsiteX6-265" fmla="*/ 14796 w 14796"/>
              <a:gd name="connsiteY6-266" fmla="*/ 0 h 9968"/>
              <a:gd name="connsiteX0-267" fmla="*/ 10000 w 10000"/>
              <a:gd name="connsiteY0-268" fmla="*/ 0 h 10000"/>
              <a:gd name="connsiteX1-269" fmla="*/ 0 w 10000"/>
              <a:gd name="connsiteY1-270" fmla="*/ 0 h 10000"/>
              <a:gd name="connsiteX2-271" fmla="*/ 189 w 10000"/>
              <a:gd name="connsiteY2-272" fmla="*/ 5021 h 10000"/>
              <a:gd name="connsiteX3-273" fmla="*/ 0 w 10000"/>
              <a:gd name="connsiteY3-274" fmla="*/ 9994 h 10000"/>
              <a:gd name="connsiteX4-275" fmla="*/ 9995 w 10000"/>
              <a:gd name="connsiteY4-276" fmla="*/ 10000 h 10000"/>
              <a:gd name="connsiteX5-277" fmla="*/ 9998 w 10000"/>
              <a:gd name="connsiteY5-278" fmla="*/ 6152 h 10000"/>
              <a:gd name="connsiteX6-279" fmla="*/ 10000 w 10000"/>
              <a:gd name="connsiteY6-280" fmla="*/ 0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0000" h="10000">
                <a:moveTo>
                  <a:pt x="10000" y="0"/>
                </a:moveTo>
                <a:lnTo>
                  <a:pt x="0" y="0"/>
                </a:lnTo>
                <a:cubicBezTo>
                  <a:pt x="62" y="1674"/>
                  <a:pt x="124" y="3347"/>
                  <a:pt x="189" y="5021"/>
                </a:cubicBezTo>
                <a:cubicBezTo>
                  <a:pt x="124" y="6679"/>
                  <a:pt x="62" y="8336"/>
                  <a:pt x="0" y="9994"/>
                </a:cubicBezTo>
                <a:lnTo>
                  <a:pt x="9995" y="10000"/>
                </a:lnTo>
                <a:cubicBezTo>
                  <a:pt x="9993" y="8184"/>
                  <a:pt x="9998" y="8051"/>
                  <a:pt x="9998" y="6152"/>
                </a:cubicBezTo>
                <a:cubicBezTo>
                  <a:pt x="9996" y="3296"/>
                  <a:pt x="10001" y="2674"/>
                  <a:pt x="10000" y="0"/>
                </a:cubicBez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30" name="Freeform 11"/>
          <p:cNvSpPr/>
          <p:nvPr userDrawn="1"/>
        </p:nvSpPr>
        <p:spPr bwMode="auto">
          <a:xfrm>
            <a:off x="310766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6#本节概述和学习目标(可选)">
    <p:spTree>
      <p:nvGrpSpPr>
        <p:cNvPr id="1" name=""/>
        <p:cNvGrpSpPr/>
        <p:nvPr/>
      </p:nvGrpSpPr>
      <p:grpSpPr>
        <a:xfrm>
          <a:off x="0" y="0"/>
          <a:ext cx="0" cy="0"/>
          <a:chOff x="0" y="0"/>
          <a:chExt cx="0" cy="0"/>
        </a:xfrm>
      </p:grpSpPr>
      <p:sp>
        <p:nvSpPr>
          <p:cNvPr id="7" name="内容占位符 6"/>
          <p:cNvSpPr>
            <a:spLocks noGrp="1"/>
          </p:cNvSpPr>
          <p:nvPr>
            <p:ph sz="quarter" idx="10"/>
          </p:nvPr>
        </p:nvSpPr>
        <p:spPr>
          <a:xfrm>
            <a:off x="912285" y="1233487"/>
            <a:ext cx="10560049" cy="4680000"/>
          </a:xfrm>
        </p:spPr>
        <p:txBody>
          <a:bodyPr/>
          <a:lstStyle>
            <a:lvl1pPr algn="just">
              <a:defRPr>
                <a:latin typeface="+mn-ea"/>
                <a:ea typeface="+mn-ea"/>
                <a:cs typeface="Arial" panose="020B0604020202020204" pitchFamily="34" charset="0"/>
              </a:defRPr>
            </a:lvl1pPr>
            <a:lvl2pPr algn="just">
              <a:defRPr>
                <a:latin typeface="+mn-ea"/>
                <a:ea typeface="+mn-ea"/>
                <a:cs typeface="Arial" panose="020B0604020202020204" pitchFamily="34" charset="0"/>
              </a:defRPr>
            </a:lvl2pPr>
            <a:lvl3pPr algn="just">
              <a:defRPr>
                <a:latin typeface="+mn-ea"/>
                <a:ea typeface="+mn-ea"/>
                <a:cs typeface="Arial" panose="020B0604020202020204" pitchFamily="34" charset="0"/>
              </a:defRPr>
            </a:lvl3pPr>
            <a:lvl4pPr algn="just">
              <a:defRPr>
                <a:latin typeface="+mn-ea"/>
                <a:ea typeface="+mn-ea"/>
                <a:cs typeface="Arial" panose="020B0604020202020204" pitchFamily="34" charset="0"/>
              </a:defRPr>
            </a:lvl4pPr>
            <a:lvl5pPr algn="just">
              <a:defRPr>
                <a:latin typeface="+mn-ea"/>
                <a:ea typeface="+mn-ea"/>
                <a:cs typeface="Arial" panose="020B0604020202020204" pitchFamily="34" charset="0"/>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6" name="TextBox 10"/>
          <p:cNvSpPr txBox="1"/>
          <p:nvPr userDrawn="1"/>
        </p:nvSpPr>
        <p:spPr bwMode="auto">
          <a:xfrm>
            <a:off x="1595500" y="408779"/>
            <a:ext cx="9829738" cy="639559"/>
          </a:xfrm>
          <a:prstGeom prst="rect">
            <a:avLst/>
          </a:prstGeom>
          <a:noFill/>
          <a:ln w="9525">
            <a:noFill/>
            <a:miter lim="800000"/>
          </a:ln>
        </p:spPr>
        <p:txBody>
          <a:bodyPr wrap="square" lIns="99980" tIns="49987" rIns="99980" bIns="49987" rtlCol="0">
            <a:spAutoFit/>
          </a:bodyPr>
          <a:lstStyle/>
          <a:p>
            <a:pPr defTabSz="1001395" eaLnBrk="0" hangingPunct="0"/>
            <a:r>
              <a:rPr lang="zh-CN" altLang="en-US" sz="3500" b="1" dirty="0" smtClean="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rPr>
              <a:t>本节概述和学习目标</a:t>
            </a:r>
            <a:endParaRPr lang="zh-CN" altLang="en-US" sz="3500" b="1" dirty="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0"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11" name="组合 10"/>
          <p:cNvGrpSpPr/>
          <p:nvPr userDrawn="1"/>
        </p:nvGrpSpPr>
        <p:grpSpPr>
          <a:xfrm>
            <a:off x="587388" y="505779"/>
            <a:ext cx="374708" cy="445558"/>
            <a:chOff x="-1647825" y="2492375"/>
            <a:chExt cx="1947863" cy="2316163"/>
          </a:xfrm>
          <a:solidFill>
            <a:schemeClr val="bg1"/>
          </a:solidFill>
        </p:grpSpPr>
        <p:sp>
          <p:nvSpPr>
            <p:cNvPr id="12"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3"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Tree>
  </p:cSld>
  <p:clrMapOvr>
    <a:masterClrMapping/>
  </p:clrMapOvr>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5#目录">
    <p:spTree>
      <p:nvGrpSpPr>
        <p:cNvPr id="1" name=""/>
        <p:cNvGrpSpPr/>
        <p:nvPr/>
      </p:nvGrpSpPr>
      <p:grpSpPr>
        <a:xfrm>
          <a:off x="0" y="0"/>
          <a:ext cx="0" cy="0"/>
          <a:chOff x="0" y="0"/>
          <a:chExt cx="0" cy="0"/>
        </a:xfrm>
      </p:grpSpPr>
      <p:sp>
        <p:nvSpPr>
          <p:cNvPr id="8" name="文本占位符 6"/>
          <p:cNvSpPr>
            <a:spLocks noGrp="1"/>
          </p:cNvSpPr>
          <p:nvPr>
            <p:ph type="body" sz="quarter" idx="10" hasCustomPrompt="1"/>
          </p:nvPr>
        </p:nvSpPr>
        <p:spPr>
          <a:xfrm>
            <a:off x="912283" y="1233487"/>
            <a:ext cx="10558800" cy="4680000"/>
          </a:xfrm>
        </p:spPr>
        <p:txBody>
          <a:bodyPr/>
          <a:lstStyle>
            <a:lvl1pPr marL="457200" marR="0" indent="-457200" algn="just" defTabSz="802005" rtl="0" eaLnBrk="1" fontAlgn="base" latinLnBrk="0" hangingPunct="1">
              <a:lnSpc>
                <a:spcPct val="140000"/>
              </a:lnSpc>
              <a:spcBef>
                <a:spcPct val="30000"/>
              </a:spcBef>
              <a:spcAft>
                <a:spcPct val="0"/>
              </a:spcAft>
              <a:buClr>
                <a:schemeClr val="tx1"/>
              </a:buClr>
              <a:buSzPct val="100000"/>
              <a:buFont typeface="+mj-lt"/>
              <a:buAutoNum type="arabicPeriod"/>
              <a:defRPr>
                <a:latin typeface="+mn-ea"/>
                <a:ea typeface="+mn-ea"/>
                <a:cs typeface="Arial" panose="020B0604020202020204" pitchFamily="34" charset="0"/>
              </a:defRPr>
            </a:lvl1pPr>
            <a:lvl2pPr>
              <a:buFont typeface="Wingdings" panose="05000000000000000000" pitchFamily="2" charset="2"/>
              <a:buChar char="p"/>
              <a:defRPr/>
            </a:lvl2pPr>
            <a:lvl3pPr>
              <a:defRPr/>
            </a:lvl3pPr>
            <a:lvl5pPr>
              <a:buNone/>
              <a:defRPr/>
            </a:lvl5pPr>
          </a:lstStyle>
          <a:p>
            <a:pPr marL="457200" indent="-457200">
              <a:buSzPct val="100000"/>
              <a:buFont typeface="+mj-lt"/>
              <a:buAutoNum type="arabicPeriod"/>
            </a:pPr>
            <a:r>
              <a:rPr lang="zh-CN" altLang="en-US" dirty="0"/>
              <a:t>一级目录一</a:t>
            </a:r>
            <a:endParaRPr lang="en-US" altLang="zh-CN" dirty="0"/>
          </a:p>
          <a:p>
            <a:pPr marL="457200" indent="-457200">
              <a:buSzPct val="100000"/>
              <a:buFont typeface="+mj-lt"/>
              <a:buAutoNum type="arabicPeriod"/>
            </a:pPr>
            <a:r>
              <a:rPr lang="zh-CN" altLang="en-US" dirty="0"/>
              <a:t>一级目录二</a:t>
            </a:r>
            <a:endParaRPr lang="en-US" altLang="zh-CN" dirty="0"/>
          </a:p>
          <a:p>
            <a:pPr marL="457200" indent="-457200">
              <a:buSzPct val="100000"/>
              <a:buFont typeface="+mj-lt"/>
              <a:buAutoNum type="arabicPeriod"/>
            </a:pPr>
            <a:r>
              <a:rPr lang="zh-CN" altLang="en-US" dirty="0"/>
              <a:t>一级目录三</a:t>
            </a:r>
            <a:endParaRPr lang="en-US" altLang="zh-CN" dirty="0"/>
          </a:p>
          <a:p>
            <a:pPr marL="457200" indent="-457200">
              <a:buSzPct val="100000"/>
              <a:buFont typeface="+mj-lt"/>
              <a:buAutoNum type="arabicPeriod"/>
            </a:pPr>
            <a:r>
              <a:rPr lang="zh-CN" altLang="en-US" dirty="0"/>
              <a:t>一级目录四</a:t>
            </a:r>
            <a:endParaRPr lang="en-US" altLang="zh-CN" dirty="0"/>
          </a:p>
          <a:p>
            <a:endParaRPr lang="zh-CN" altLang="en-US" dirty="0"/>
          </a:p>
        </p:txBody>
      </p:sp>
      <p:sp>
        <p:nvSpPr>
          <p:cNvPr id="6" name="TextBox 10"/>
          <p:cNvSpPr txBox="1"/>
          <p:nvPr userDrawn="1"/>
        </p:nvSpPr>
        <p:spPr bwMode="auto">
          <a:xfrm>
            <a:off x="1595500" y="408779"/>
            <a:ext cx="1665402" cy="639559"/>
          </a:xfrm>
          <a:prstGeom prst="rect">
            <a:avLst/>
          </a:prstGeom>
          <a:noFill/>
          <a:ln w="9525">
            <a:noFill/>
            <a:miter lim="800000"/>
          </a:ln>
        </p:spPr>
        <p:txBody>
          <a:bodyPr wrap="square" lIns="99980" tIns="49987" rIns="99980" bIns="49987" rtlCol="0">
            <a:spAutoFit/>
          </a:bodyPr>
          <a:lstStyle/>
          <a:p>
            <a:pPr defTabSz="1001395" eaLnBrk="0" hangingPunct="0"/>
            <a:r>
              <a:rPr lang="zh-CN" altLang="en-US" sz="3500" b="1" dirty="0" smtClean="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rPr>
              <a:t>目录</a:t>
            </a:r>
            <a:endParaRPr lang="zh-CN" altLang="en-US" sz="3500" b="1" dirty="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7"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9"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10" name="组合 9"/>
          <p:cNvGrpSpPr/>
          <p:nvPr userDrawn="1"/>
        </p:nvGrpSpPr>
        <p:grpSpPr>
          <a:xfrm>
            <a:off x="587388" y="515379"/>
            <a:ext cx="358335" cy="426359"/>
            <a:chOff x="3295650" y="230188"/>
            <a:chExt cx="936625" cy="1114426"/>
          </a:xfrm>
          <a:solidFill>
            <a:schemeClr val="bg1"/>
          </a:solidFill>
        </p:grpSpPr>
        <p:sp>
          <p:nvSpPr>
            <p:cNvPr id="11" name="Rectangle 16"/>
            <p:cNvSpPr>
              <a:spLocks noChangeArrowheads="1"/>
            </p:cNvSpPr>
            <p:nvPr/>
          </p:nvSpPr>
          <p:spPr bwMode="auto">
            <a:xfrm>
              <a:off x="3959225" y="876301"/>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3" name="Rectangle 17"/>
            <p:cNvSpPr>
              <a:spLocks noChangeArrowheads="1"/>
            </p:cNvSpPr>
            <p:nvPr/>
          </p:nvSpPr>
          <p:spPr bwMode="auto">
            <a:xfrm>
              <a:off x="3959225" y="777876"/>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4" name="Rectangle 18"/>
            <p:cNvSpPr>
              <a:spLocks noChangeArrowheads="1"/>
            </p:cNvSpPr>
            <p:nvPr/>
          </p:nvSpPr>
          <p:spPr bwMode="auto">
            <a:xfrm>
              <a:off x="3959225" y="677863"/>
              <a:ext cx="182563"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5" name="Rectangle 19"/>
            <p:cNvSpPr>
              <a:spLocks noChangeArrowheads="1"/>
            </p:cNvSpPr>
            <p:nvPr/>
          </p:nvSpPr>
          <p:spPr bwMode="auto">
            <a:xfrm>
              <a:off x="3959225" y="582613"/>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6" name="Rectangle 20"/>
            <p:cNvSpPr>
              <a:spLocks noChangeArrowheads="1"/>
            </p:cNvSpPr>
            <p:nvPr/>
          </p:nvSpPr>
          <p:spPr bwMode="auto">
            <a:xfrm>
              <a:off x="3676650" y="1101726"/>
              <a:ext cx="469900"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7" name="Rectangle 21"/>
            <p:cNvSpPr>
              <a:spLocks noChangeArrowheads="1"/>
            </p:cNvSpPr>
            <p:nvPr/>
          </p:nvSpPr>
          <p:spPr bwMode="auto">
            <a:xfrm>
              <a:off x="3676650" y="1198563"/>
              <a:ext cx="469900"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8" name="Freeform 22"/>
            <p:cNvSpPr/>
            <p:nvPr/>
          </p:nvSpPr>
          <p:spPr bwMode="auto">
            <a:xfrm>
              <a:off x="3590925" y="482601"/>
              <a:ext cx="641350" cy="862013"/>
            </a:xfrm>
            <a:custGeom>
              <a:avLst/>
              <a:gdLst>
                <a:gd name="T0" fmla="*/ 229 w 404"/>
                <a:gd name="T1" fmla="*/ 0 h 543"/>
                <a:gd name="T2" fmla="*/ 229 w 404"/>
                <a:gd name="T3" fmla="*/ 30 h 543"/>
                <a:gd name="T4" fmla="*/ 373 w 404"/>
                <a:gd name="T5" fmla="*/ 30 h 543"/>
                <a:gd name="T6" fmla="*/ 373 w 404"/>
                <a:gd name="T7" fmla="*/ 513 h 543"/>
                <a:gd name="T8" fmla="*/ 33 w 404"/>
                <a:gd name="T9" fmla="*/ 513 h 543"/>
                <a:gd name="T10" fmla="*/ 31 w 404"/>
                <a:gd name="T11" fmla="*/ 387 h 543"/>
                <a:gd name="T12" fmla="*/ 0 w 404"/>
                <a:gd name="T13" fmla="*/ 387 h 543"/>
                <a:gd name="T14" fmla="*/ 0 w 404"/>
                <a:gd name="T15" fmla="*/ 543 h 543"/>
                <a:gd name="T16" fmla="*/ 404 w 404"/>
                <a:gd name="T17" fmla="*/ 543 h 543"/>
                <a:gd name="T18" fmla="*/ 404 w 404"/>
                <a:gd name="T19" fmla="*/ 0 h 543"/>
                <a:gd name="T20" fmla="*/ 229 w 404"/>
                <a:gd name="T21" fmla="*/ 0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4" h="543">
                  <a:moveTo>
                    <a:pt x="229" y="0"/>
                  </a:moveTo>
                  <a:lnTo>
                    <a:pt x="229" y="30"/>
                  </a:lnTo>
                  <a:lnTo>
                    <a:pt x="373" y="30"/>
                  </a:lnTo>
                  <a:lnTo>
                    <a:pt x="373" y="513"/>
                  </a:lnTo>
                  <a:lnTo>
                    <a:pt x="33" y="513"/>
                  </a:lnTo>
                  <a:lnTo>
                    <a:pt x="31" y="387"/>
                  </a:lnTo>
                  <a:lnTo>
                    <a:pt x="0" y="387"/>
                  </a:lnTo>
                  <a:lnTo>
                    <a:pt x="0" y="543"/>
                  </a:lnTo>
                  <a:lnTo>
                    <a:pt x="404" y="543"/>
                  </a:lnTo>
                  <a:lnTo>
                    <a:pt x="404" y="0"/>
                  </a:lnTo>
                  <a:lnTo>
                    <a:pt x="229"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9" name="Rectangle 23"/>
            <p:cNvSpPr>
              <a:spLocks noChangeArrowheads="1"/>
            </p:cNvSpPr>
            <p:nvPr/>
          </p:nvSpPr>
          <p:spPr bwMode="auto">
            <a:xfrm>
              <a:off x="3959225" y="989013"/>
              <a:ext cx="182563"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0" name="Freeform 24"/>
            <p:cNvSpPr>
              <a:spLocks noEditPoints="1"/>
            </p:cNvSpPr>
            <p:nvPr/>
          </p:nvSpPr>
          <p:spPr bwMode="auto">
            <a:xfrm>
              <a:off x="3295650" y="230188"/>
              <a:ext cx="639763" cy="852488"/>
            </a:xfrm>
            <a:custGeom>
              <a:avLst/>
              <a:gdLst>
                <a:gd name="T0" fmla="*/ 403 w 403"/>
                <a:gd name="T1" fmla="*/ 0 h 537"/>
                <a:gd name="T2" fmla="*/ 0 w 403"/>
                <a:gd name="T3" fmla="*/ 0 h 537"/>
                <a:gd name="T4" fmla="*/ 0 w 403"/>
                <a:gd name="T5" fmla="*/ 447 h 537"/>
                <a:gd name="T6" fmla="*/ 92 w 403"/>
                <a:gd name="T7" fmla="*/ 537 h 537"/>
                <a:gd name="T8" fmla="*/ 403 w 403"/>
                <a:gd name="T9" fmla="*/ 537 h 537"/>
                <a:gd name="T10" fmla="*/ 403 w 403"/>
                <a:gd name="T11" fmla="*/ 0 h 537"/>
                <a:gd name="T12" fmla="*/ 373 w 403"/>
                <a:gd name="T13" fmla="*/ 508 h 537"/>
                <a:gd name="T14" fmla="*/ 108 w 403"/>
                <a:gd name="T15" fmla="*/ 508 h 537"/>
                <a:gd name="T16" fmla="*/ 108 w 403"/>
                <a:gd name="T17" fmla="*/ 433 h 537"/>
                <a:gd name="T18" fmla="*/ 30 w 403"/>
                <a:gd name="T19" fmla="*/ 433 h 537"/>
                <a:gd name="T20" fmla="*/ 30 w 403"/>
                <a:gd name="T21" fmla="*/ 31 h 537"/>
                <a:gd name="T22" fmla="*/ 373 w 403"/>
                <a:gd name="T23" fmla="*/ 31 h 537"/>
                <a:gd name="T24" fmla="*/ 373 w 403"/>
                <a:gd name="T25" fmla="*/ 508 h 5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3" h="537">
                  <a:moveTo>
                    <a:pt x="403" y="0"/>
                  </a:moveTo>
                  <a:lnTo>
                    <a:pt x="0" y="0"/>
                  </a:lnTo>
                  <a:lnTo>
                    <a:pt x="0" y="447"/>
                  </a:lnTo>
                  <a:lnTo>
                    <a:pt x="92" y="537"/>
                  </a:lnTo>
                  <a:lnTo>
                    <a:pt x="403" y="537"/>
                  </a:lnTo>
                  <a:lnTo>
                    <a:pt x="403" y="0"/>
                  </a:lnTo>
                  <a:close/>
                  <a:moveTo>
                    <a:pt x="373" y="508"/>
                  </a:moveTo>
                  <a:lnTo>
                    <a:pt x="108" y="508"/>
                  </a:lnTo>
                  <a:lnTo>
                    <a:pt x="108" y="433"/>
                  </a:lnTo>
                  <a:lnTo>
                    <a:pt x="30" y="433"/>
                  </a:lnTo>
                  <a:lnTo>
                    <a:pt x="30" y="31"/>
                  </a:lnTo>
                  <a:lnTo>
                    <a:pt x="373" y="31"/>
                  </a:lnTo>
                  <a:lnTo>
                    <a:pt x="373" y="50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1" name="Rectangle 25"/>
            <p:cNvSpPr>
              <a:spLocks noChangeArrowheads="1"/>
            </p:cNvSpPr>
            <p:nvPr/>
          </p:nvSpPr>
          <p:spPr bwMode="auto">
            <a:xfrm>
              <a:off x="3441700" y="376238"/>
              <a:ext cx="176213" cy="3238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2" name="Rectangle 26"/>
            <p:cNvSpPr>
              <a:spLocks noChangeArrowheads="1"/>
            </p:cNvSpPr>
            <p:nvPr/>
          </p:nvSpPr>
          <p:spPr bwMode="auto">
            <a:xfrm>
              <a:off x="3411538" y="755651"/>
              <a:ext cx="438150" cy="460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3" name="Rectangle 27"/>
            <p:cNvSpPr>
              <a:spLocks noChangeArrowheads="1"/>
            </p:cNvSpPr>
            <p:nvPr/>
          </p:nvSpPr>
          <p:spPr bwMode="auto">
            <a:xfrm>
              <a:off x="3670300" y="565151"/>
              <a:ext cx="179388"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4" name="Rectangle 28"/>
            <p:cNvSpPr>
              <a:spLocks noChangeArrowheads="1"/>
            </p:cNvSpPr>
            <p:nvPr/>
          </p:nvSpPr>
          <p:spPr bwMode="auto">
            <a:xfrm>
              <a:off x="3670300" y="658813"/>
              <a:ext cx="179388" cy="412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5" name="Rectangle 29"/>
            <p:cNvSpPr>
              <a:spLocks noChangeArrowheads="1"/>
            </p:cNvSpPr>
            <p:nvPr/>
          </p:nvSpPr>
          <p:spPr bwMode="auto">
            <a:xfrm>
              <a:off x="3670300" y="471488"/>
              <a:ext cx="179388"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6" name="Rectangle 30"/>
            <p:cNvSpPr>
              <a:spLocks noChangeArrowheads="1"/>
            </p:cNvSpPr>
            <p:nvPr/>
          </p:nvSpPr>
          <p:spPr bwMode="auto">
            <a:xfrm>
              <a:off x="3670300" y="376238"/>
              <a:ext cx="179388" cy="412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7" name="Rectangle 31"/>
            <p:cNvSpPr>
              <a:spLocks noChangeArrowheads="1"/>
            </p:cNvSpPr>
            <p:nvPr/>
          </p:nvSpPr>
          <p:spPr bwMode="auto">
            <a:xfrm>
              <a:off x="3411538" y="842963"/>
              <a:ext cx="438150"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29" name="Freeform 6"/>
          <p:cNvSpPr/>
          <p:nvPr userDrawn="1"/>
        </p:nvSpPr>
        <p:spPr bwMode="auto">
          <a:xfrm>
            <a:off x="3213039" y="296368"/>
            <a:ext cx="8978961" cy="864888"/>
          </a:xfrm>
          <a:custGeom>
            <a:avLst/>
            <a:gdLst>
              <a:gd name="T0" fmla="*/ 6409 w 6533"/>
              <a:gd name="T1" fmla="*/ 0 h 617"/>
              <a:gd name="T2" fmla="*/ 0 w 6533"/>
              <a:gd name="T3" fmla="*/ 0 h 617"/>
              <a:gd name="T4" fmla="*/ 126 w 6533"/>
              <a:gd name="T5" fmla="*/ 310 h 617"/>
              <a:gd name="T6" fmla="*/ 0 w 6533"/>
              <a:gd name="T7" fmla="*/ 617 h 617"/>
              <a:gd name="T8" fmla="*/ 6409 w 6533"/>
              <a:gd name="T9" fmla="*/ 617 h 617"/>
              <a:gd name="T10" fmla="*/ 6533 w 6533"/>
              <a:gd name="T11" fmla="*/ 310 h 617"/>
              <a:gd name="T12" fmla="*/ 6409 w 6533"/>
              <a:gd name="T13" fmla="*/ 0 h 617"/>
              <a:gd name="connsiteX0" fmla="*/ 9810 w 9810"/>
              <a:gd name="connsiteY0" fmla="*/ 0 h 10000"/>
              <a:gd name="connsiteX1" fmla="*/ 0 w 9810"/>
              <a:gd name="connsiteY1" fmla="*/ 0 h 10000"/>
              <a:gd name="connsiteX2" fmla="*/ 193 w 9810"/>
              <a:gd name="connsiteY2" fmla="*/ 5024 h 10000"/>
              <a:gd name="connsiteX3" fmla="*/ 0 w 9810"/>
              <a:gd name="connsiteY3" fmla="*/ 10000 h 10000"/>
              <a:gd name="connsiteX4" fmla="*/ 9810 w 9810"/>
              <a:gd name="connsiteY4" fmla="*/ 10000 h 10000"/>
              <a:gd name="connsiteX5" fmla="*/ 7589 w 9810"/>
              <a:gd name="connsiteY5" fmla="*/ 5574 h 10000"/>
              <a:gd name="connsiteX6" fmla="*/ 9810 w 9810"/>
              <a:gd name="connsiteY6" fmla="*/ 0 h 10000"/>
              <a:gd name="connsiteX0-1" fmla="*/ 7021 w 10000"/>
              <a:gd name="connsiteY0-2" fmla="*/ 0 h 10000"/>
              <a:gd name="connsiteX1-3" fmla="*/ 0 w 10000"/>
              <a:gd name="connsiteY1-4" fmla="*/ 0 h 10000"/>
              <a:gd name="connsiteX2-5" fmla="*/ 197 w 10000"/>
              <a:gd name="connsiteY2-6" fmla="*/ 5024 h 10000"/>
              <a:gd name="connsiteX3-7" fmla="*/ 0 w 10000"/>
              <a:gd name="connsiteY3-8" fmla="*/ 10000 h 10000"/>
              <a:gd name="connsiteX4-9" fmla="*/ 10000 w 10000"/>
              <a:gd name="connsiteY4-10" fmla="*/ 10000 h 10000"/>
              <a:gd name="connsiteX5-11" fmla="*/ 7736 w 10000"/>
              <a:gd name="connsiteY5-12" fmla="*/ 5574 h 10000"/>
              <a:gd name="connsiteX6-13" fmla="*/ 7021 w 10000"/>
              <a:gd name="connsiteY6-14" fmla="*/ 0 h 10000"/>
              <a:gd name="connsiteX0-15" fmla="*/ 7021 w 7736"/>
              <a:gd name="connsiteY0-16" fmla="*/ 0 h 10038"/>
              <a:gd name="connsiteX1-17" fmla="*/ 0 w 7736"/>
              <a:gd name="connsiteY1-18" fmla="*/ 0 h 10038"/>
              <a:gd name="connsiteX2-19" fmla="*/ 197 w 7736"/>
              <a:gd name="connsiteY2-20" fmla="*/ 5024 h 10038"/>
              <a:gd name="connsiteX3-21" fmla="*/ 0 w 7736"/>
              <a:gd name="connsiteY3-22" fmla="*/ 10000 h 10038"/>
              <a:gd name="connsiteX4-23" fmla="*/ 7017 w 7736"/>
              <a:gd name="connsiteY4-24" fmla="*/ 10038 h 10038"/>
              <a:gd name="connsiteX5-25" fmla="*/ 7736 w 7736"/>
              <a:gd name="connsiteY5-26" fmla="*/ 5574 h 10038"/>
              <a:gd name="connsiteX6-27" fmla="*/ 7021 w 7736"/>
              <a:gd name="connsiteY6-28" fmla="*/ 0 h 10038"/>
              <a:gd name="connsiteX0-29" fmla="*/ 9076 w 9316"/>
              <a:gd name="connsiteY0-30" fmla="*/ 0 h 10000"/>
              <a:gd name="connsiteX1-31" fmla="*/ 0 w 9316"/>
              <a:gd name="connsiteY1-32" fmla="*/ 0 h 10000"/>
              <a:gd name="connsiteX2-33" fmla="*/ 255 w 9316"/>
              <a:gd name="connsiteY2-34" fmla="*/ 5005 h 10000"/>
              <a:gd name="connsiteX3-35" fmla="*/ 0 w 9316"/>
              <a:gd name="connsiteY3-36" fmla="*/ 9962 h 10000"/>
              <a:gd name="connsiteX4-37" fmla="*/ 9071 w 9316"/>
              <a:gd name="connsiteY4-38" fmla="*/ 10000 h 10000"/>
              <a:gd name="connsiteX5-39" fmla="*/ 9316 w 9316"/>
              <a:gd name="connsiteY5-40" fmla="*/ 5668 h 10000"/>
              <a:gd name="connsiteX6-41" fmla="*/ 9076 w 9316"/>
              <a:gd name="connsiteY6-42" fmla="*/ 0 h 10000"/>
              <a:gd name="connsiteX0-43" fmla="*/ 9742 w 10000"/>
              <a:gd name="connsiteY0-44" fmla="*/ 0 h 10000"/>
              <a:gd name="connsiteX1-45" fmla="*/ 0 w 10000"/>
              <a:gd name="connsiteY1-46" fmla="*/ 0 h 10000"/>
              <a:gd name="connsiteX2-47" fmla="*/ 274 w 10000"/>
              <a:gd name="connsiteY2-48" fmla="*/ 5005 h 10000"/>
              <a:gd name="connsiteX3-49" fmla="*/ 0 w 10000"/>
              <a:gd name="connsiteY3-50" fmla="*/ 9962 h 10000"/>
              <a:gd name="connsiteX4-51" fmla="*/ 9737 w 10000"/>
              <a:gd name="connsiteY4-52" fmla="*/ 10000 h 10000"/>
              <a:gd name="connsiteX5-53" fmla="*/ 10000 w 10000"/>
              <a:gd name="connsiteY5-54" fmla="*/ 5668 h 10000"/>
              <a:gd name="connsiteX6-55" fmla="*/ 9742 w 10000"/>
              <a:gd name="connsiteY6-56" fmla="*/ 0 h 10000"/>
              <a:gd name="connsiteX0-57" fmla="*/ 9742 w 9877"/>
              <a:gd name="connsiteY0-58" fmla="*/ 0 h 10000"/>
              <a:gd name="connsiteX1-59" fmla="*/ 0 w 9877"/>
              <a:gd name="connsiteY1-60" fmla="*/ 0 h 10000"/>
              <a:gd name="connsiteX2-61" fmla="*/ 274 w 9877"/>
              <a:gd name="connsiteY2-62" fmla="*/ 5005 h 10000"/>
              <a:gd name="connsiteX3-63" fmla="*/ 0 w 9877"/>
              <a:gd name="connsiteY3-64" fmla="*/ 9962 h 10000"/>
              <a:gd name="connsiteX4-65" fmla="*/ 9737 w 9877"/>
              <a:gd name="connsiteY4-66" fmla="*/ 10000 h 10000"/>
              <a:gd name="connsiteX5-67" fmla="*/ 9738 w 9877"/>
              <a:gd name="connsiteY5-68" fmla="*/ 5783 h 10000"/>
              <a:gd name="connsiteX6-69" fmla="*/ 9742 w 9877"/>
              <a:gd name="connsiteY6-70" fmla="*/ 0 h 10000"/>
              <a:gd name="connsiteX0-71" fmla="*/ 9863 w 9991"/>
              <a:gd name="connsiteY0-72" fmla="*/ 0 h 10000"/>
              <a:gd name="connsiteX1-73" fmla="*/ 0 w 9991"/>
              <a:gd name="connsiteY1-74" fmla="*/ 0 h 10000"/>
              <a:gd name="connsiteX2-75" fmla="*/ 277 w 9991"/>
              <a:gd name="connsiteY2-76" fmla="*/ 5005 h 10000"/>
              <a:gd name="connsiteX3-77" fmla="*/ 0 w 9991"/>
              <a:gd name="connsiteY3-78" fmla="*/ 9962 h 10000"/>
              <a:gd name="connsiteX4-79" fmla="*/ 9858 w 9991"/>
              <a:gd name="connsiteY4-80" fmla="*/ 10000 h 10000"/>
              <a:gd name="connsiteX5-81" fmla="*/ 9817 w 9991"/>
              <a:gd name="connsiteY5-82" fmla="*/ 5783 h 10000"/>
              <a:gd name="connsiteX6-83" fmla="*/ 9863 w 9991"/>
              <a:gd name="connsiteY6-84" fmla="*/ 0 h 10000"/>
              <a:gd name="connsiteX0-85" fmla="*/ 9872 w 10014"/>
              <a:gd name="connsiteY0-86" fmla="*/ 0 h 10000"/>
              <a:gd name="connsiteX1-87" fmla="*/ 0 w 10014"/>
              <a:gd name="connsiteY1-88" fmla="*/ 0 h 10000"/>
              <a:gd name="connsiteX2-89" fmla="*/ 277 w 10014"/>
              <a:gd name="connsiteY2-90" fmla="*/ 5005 h 10000"/>
              <a:gd name="connsiteX3-91" fmla="*/ 0 w 10014"/>
              <a:gd name="connsiteY3-92" fmla="*/ 9962 h 10000"/>
              <a:gd name="connsiteX4-93" fmla="*/ 9867 w 10014"/>
              <a:gd name="connsiteY4-94" fmla="*/ 10000 h 10000"/>
              <a:gd name="connsiteX5-95" fmla="*/ 9890 w 10014"/>
              <a:gd name="connsiteY5-96" fmla="*/ 5745 h 10000"/>
              <a:gd name="connsiteX6-97" fmla="*/ 9872 w 10014"/>
              <a:gd name="connsiteY6-98" fmla="*/ 0 h 10000"/>
              <a:gd name="connsiteX0-99" fmla="*/ 9872 w 10030"/>
              <a:gd name="connsiteY0-100" fmla="*/ 0 h 10000"/>
              <a:gd name="connsiteX1-101" fmla="*/ 0 w 10030"/>
              <a:gd name="connsiteY1-102" fmla="*/ 0 h 10000"/>
              <a:gd name="connsiteX2-103" fmla="*/ 277 w 10030"/>
              <a:gd name="connsiteY2-104" fmla="*/ 5005 h 10000"/>
              <a:gd name="connsiteX3-105" fmla="*/ 0 w 10030"/>
              <a:gd name="connsiteY3-106" fmla="*/ 9962 h 10000"/>
              <a:gd name="connsiteX4-107" fmla="*/ 9867 w 10030"/>
              <a:gd name="connsiteY4-108" fmla="*/ 10000 h 10000"/>
              <a:gd name="connsiteX5-109" fmla="*/ 9890 w 10030"/>
              <a:gd name="connsiteY5-110" fmla="*/ 5745 h 10000"/>
              <a:gd name="connsiteX6-111" fmla="*/ 9872 w 10030"/>
              <a:gd name="connsiteY6-112" fmla="*/ 0 h 10000"/>
              <a:gd name="connsiteX0-113" fmla="*/ 9872 w 9921"/>
              <a:gd name="connsiteY0-114" fmla="*/ 0 h 10000"/>
              <a:gd name="connsiteX1-115" fmla="*/ 0 w 9921"/>
              <a:gd name="connsiteY1-116" fmla="*/ 0 h 10000"/>
              <a:gd name="connsiteX2-117" fmla="*/ 277 w 9921"/>
              <a:gd name="connsiteY2-118" fmla="*/ 5005 h 10000"/>
              <a:gd name="connsiteX3-119" fmla="*/ 0 w 9921"/>
              <a:gd name="connsiteY3-120" fmla="*/ 9962 h 10000"/>
              <a:gd name="connsiteX4-121" fmla="*/ 9867 w 9921"/>
              <a:gd name="connsiteY4-122" fmla="*/ 10000 h 10000"/>
              <a:gd name="connsiteX5-123" fmla="*/ 9890 w 9921"/>
              <a:gd name="connsiteY5-124" fmla="*/ 5745 h 10000"/>
              <a:gd name="connsiteX6-125" fmla="*/ 9872 w 9921"/>
              <a:gd name="connsiteY6-126" fmla="*/ 0 h 10000"/>
              <a:gd name="connsiteX0-127" fmla="*/ 9951 w 9974"/>
              <a:gd name="connsiteY0-128" fmla="*/ 0 h 10000"/>
              <a:gd name="connsiteX1-129" fmla="*/ 0 w 9974"/>
              <a:gd name="connsiteY1-130" fmla="*/ 0 h 10000"/>
              <a:gd name="connsiteX2-131" fmla="*/ 279 w 9974"/>
              <a:gd name="connsiteY2-132" fmla="*/ 5005 h 10000"/>
              <a:gd name="connsiteX3-133" fmla="*/ 0 w 9974"/>
              <a:gd name="connsiteY3-134" fmla="*/ 9962 h 10000"/>
              <a:gd name="connsiteX4-135" fmla="*/ 9946 w 9974"/>
              <a:gd name="connsiteY4-136" fmla="*/ 10000 h 10000"/>
              <a:gd name="connsiteX5-137" fmla="*/ 9969 w 9974"/>
              <a:gd name="connsiteY5-138" fmla="*/ 5745 h 10000"/>
              <a:gd name="connsiteX6-139" fmla="*/ 9951 w 9974"/>
              <a:gd name="connsiteY6-140" fmla="*/ 0 h 10000"/>
              <a:gd name="connsiteX0-141" fmla="*/ 9977 w 10001"/>
              <a:gd name="connsiteY0-142" fmla="*/ 0 h 10000"/>
              <a:gd name="connsiteX1-143" fmla="*/ 0 w 10001"/>
              <a:gd name="connsiteY1-144" fmla="*/ 0 h 10000"/>
              <a:gd name="connsiteX2-145" fmla="*/ 280 w 10001"/>
              <a:gd name="connsiteY2-146" fmla="*/ 5005 h 10000"/>
              <a:gd name="connsiteX3-147" fmla="*/ 0 w 10001"/>
              <a:gd name="connsiteY3-148" fmla="*/ 9962 h 10000"/>
              <a:gd name="connsiteX4-149" fmla="*/ 9972 w 10001"/>
              <a:gd name="connsiteY4-150" fmla="*/ 10000 h 10000"/>
              <a:gd name="connsiteX5-151" fmla="*/ 9995 w 10001"/>
              <a:gd name="connsiteY5-152" fmla="*/ 5745 h 10000"/>
              <a:gd name="connsiteX6-153" fmla="*/ 9977 w 10001"/>
              <a:gd name="connsiteY6-154" fmla="*/ 0 h 10000"/>
              <a:gd name="connsiteX0-155" fmla="*/ 9977 w 10001"/>
              <a:gd name="connsiteY0-156" fmla="*/ 0 h 10000"/>
              <a:gd name="connsiteX1-157" fmla="*/ 0 w 10001"/>
              <a:gd name="connsiteY1-158" fmla="*/ 0 h 10000"/>
              <a:gd name="connsiteX2-159" fmla="*/ 280 w 10001"/>
              <a:gd name="connsiteY2-160" fmla="*/ 5005 h 10000"/>
              <a:gd name="connsiteX3-161" fmla="*/ 0 w 10001"/>
              <a:gd name="connsiteY3-162" fmla="*/ 9962 h 10000"/>
              <a:gd name="connsiteX4-163" fmla="*/ 9972 w 10001"/>
              <a:gd name="connsiteY4-164" fmla="*/ 10000 h 10000"/>
              <a:gd name="connsiteX5-165" fmla="*/ 9995 w 10001"/>
              <a:gd name="connsiteY5-166" fmla="*/ 5745 h 10000"/>
              <a:gd name="connsiteX6-167" fmla="*/ 9977 w 10001"/>
              <a:gd name="connsiteY6-168" fmla="*/ 0 h 10000"/>
              <a:gd name="connsiteX0-169" fmla="*/ 9977 w 10001"/>
              <a:gd name="connsiteY0-170" fmla="*/ 0 h 10000"/>
              <a:gd name="connsiteX1-171" fmla="*/ 0 w 10001"/>
              <a:gd name="connsiteY1-172" fmla="*/ 0 h 10000"/>
              <a:gd name="connsiteX2-173" fmla="*/ 280 w 10001"/>
              <a:gd name="connsiteY2-174" fmla="*/ 5005 h 10000"/>
              <a:gd name="connsiteX3-175" fmla="*/ 0 w 10001"/>
              <a:gd name="connsiteY3-176" fmla="*/ 9962 h 10000"/>
              <a:gd name="connsiteX4-177" fmla="*/ 9972 w 10001"/>
              <a:gd name="connsiteY4-178" fmla="*/ 10000 h 10000"/>
              <a:gd name="connsiteX5-179" fmla="*/ 9995 w 10001"/>
              <a:gd name="connsiteY5-180" fmla="*/ 5745 h 10000"/>
              <a:gd name="connsiteX6-181" fmla="*/ 9977 w 10001"/>
              <a:gd name="connsiteY6-182" fmla="*/ 0 h 10000"/>
              <a:gd name="connsiteX0-183" fmla="*/ 9977 w 9995"/>
              <a:gd name="connsiteY0-184" fmla="*/ 0 h 10000"/>
              <a:gd name="connsiteX1-185" fmla="*/ 0 w 9995"/>
              <a:gd name="connsiteY1-186" fmla="*/ 0 h 10000"/>
              <a:gd name="connsiteX2-187" fmla="*/ 280 w 9995"/>
              <a:gd name="connsiteY2-188" fmla="*/ 5005 h 10000"/>
              <a:gd name="connsiteX3-189" fmla="*/ 0 w 9995"/>
              <a:gd name="connsiteY3-190" fmla="*/ 9962 h 10000"/>
              <a:gd name="connsiteX4-191" fmla="*/ 9972 w 9995"/>
              <a:gd name="connsiteY4-192" fmla="*/ 10000 h 10000"/>
              <a:gd name="connsiteX5-193" fmla="*/ 9995 w 9995"/>
              <a:gd name="connsiteY5-194" fmla="*/ 5745 h 10000"/>
              <a:gd name="connsiteX6-195" fmla="*/ 9977 w 9995"/>
              <a:gd name="connsiteY6-196" fmla="*/ 0 h 10000"/>
              <a:gd name="connsiteX0-197" fmla="*/ 9999 w 10000"/>
              <a:gd name="connsiteY0-198" fmla="*/ 0 h 10000"/>
              <a:gd name="connsiteX1-199" fmla="*/ 0 w 10000"/>
              <a:gd name="connsiteY1-200" fmla="*/ 0 h 10000"/>
              <a:gd name="connsiteX2-201" fmla="*/ 280 w 10000"/>
              <a:gd name="connsiteY2-202" fmla="*/ 5005 h 10000"/>
              <a:gd name="connsiteX3-203" fmla="*/ 0 w 10000"/>
              <a:gd name="connsiteY3-204" fmla="*/ 9962 h 10000"/>
              <a:gd name="connsiteX4-205" fmla="*/ 9977 w 10000"/>
              <a:gd name="connsiteY4-206" fmla="*/ 10000 h 10000"/>
              <a:gd name="connsiteX5-207" fmla="*/ 10000 w 10000"/>
              <a:gd name="connsiteY5-208" fmla="*/ 5745 h 10000"/>
              <a:gd name="connsiteX6-209" fmla="*/ 9999 w 10000"/>
              <a:gd name="connsiteY6-210" fmla="*/ 0 h 10000"/>
              <a:gd name="connsiteX0-211" fmla="*/ 9999 w 10004"/>
              <a:gd name="connsiteY0-212" fmla="*/ 0 h 10000"/>
              <a:gd name="connsiteX1-213" fmla="*/ 0 w 10004"/>
              <a:gd name="connsiteY1-214" fmla="*/ 0 h 10000"/>
              <a:gd name="connsiteX2-215" fmla="*/ 280 w 10004"/>
              <a:gd name="connsiteY2-216" fmla="*/ 5005 h 10000"/>
              <a:gd name="connsiteX3-217" fmla="*/ 0 w 10004"/>
              <a:gd name="connsiteY3-218" fmla="*/ 9962 h 10000"/>
              <a:gd name="connsiteX4-219" fmla="*/ 10000 w 10004"/>
              <a:gd name="connsiteY4-220" fmla="*/ 10000 h 10000"/>
              <a:gd name="connsiteX5-221" fmla="*/ 10000 w 10004"/>
              <a:gd name="connsiteY5-222" fmla="*/ 5745 h 10000"/>
              <a:gd name="connsiteX6-223" fmla="*/ 9999 w 10004"/>
              <a:gd name="connsiteY6-224" fmla="*/ 0 h 10000"/>
              <a:gd name="connsiteX0-225" fmla="*/ 9999 w 10000"/>
              <a:gd name="connsiteY0-226" fmla="*/ 0 h 10000"/>
              <a:gd name="connsiteX1-227" fmla="*/ 0 w 10000"/>
              <a:gd name="connsiteY1-228" fmla="*/ 0 h 10000"/>
              <a:gd name="connsiteX2-229" fmla="*/ 280 w 10000"/>
              <a:gd name="connsiteY2-230" fmla="*/ 5005 h 10000"/>
              <a:gd name="connsiteX3-231" fmla="*/ 0 w 10000"/>
              <a:gd name="connsiteY3-232" fmla="*/ 9962 h 10000"/>
              <a:gd name="connsiteX4-233" fmla="*/ 10000 w 10000"/>
              <a:gd name="connsiteY4-234" fmla="*/ 10000 h 10000"/>
              <a:gd name="connsiteX5-235" fmla="*/ 10000 w 10000"/>
              <a:gd name="connsiteY5-236" fmla="*/ 5745 h 10000"/>
              <a:gd name="connsiteX6-237" fmla="*/ 9999 w 10000"/>
              <a:gd name="connsiteY6-238" fmla="*/ 0 h 10000"/>
              <a:gd name="connsiteX0-239" fmla="*/ 14796 w 14796"/>
              <a:gd name="connsiteY0-240" fmla="*/ 0 h 10000"/>
              <a:gd name="connsiteX1-241" fmla="*/ 0 w 14796"/>
              <a:gd name="connsiteY1-242" fmla="*/ 0 h 10000"/>
              <a:gd name="connsiteX2-243" fmla="*/ 280 w 14796"/>
              <a:gd name="connsiteY2-244" fmla="*/ 5005 h 10000"/>
              <a:gd name="connsiteX3-245" fmla="*/ 0 w 14796"/>
              <a:gd name="connsiteY3-246" fmla="*/ 9962 h 10000"/>
              <a:gd name="connsiteX4-247" fmla="*/ 10000 w 14796"/>
              <a:gd name="connsiteY4-248" fmla="*/ 10000 h 10000"/>
              <a:gd name="connsiteX5-249" fmla="*/ 10000 w 14796"/>
              <a:gd name="connsiteY5-250" fmla="*/ 5745 h 10000"/>
              <a:gd name="connsiteX6-251" fmla="*/ 14796 w 14796"/>
              <a:gd name="connsiteY6-252" fmla="*/ 0 h 10000"/>
              <a:gd name="connsiteX0-253" fmla="*/ 14796 w 14796"/>
              <a:gd name="connsiteY0-254" fmla="*/ 0 h 9968"/>
              <a:gd name="connsiteX1-255" fmla="*/ 0 w 14796"/>
              <a:gd name="connsiteY1-256" fmla="*/ 0 h 9968"/>
              <a:gd name="connsiteX2-257" fmla="*/ 280 w 14796"/>
              <a:gd name="connsiteY2-258" fmla="*/ 5005 h 9968"/>
              <a:gd name="connsiteX3-259" fmla="*/ 0 w 14796"/>
              <a:gd name="connsiteY3-260" fmla="*/ 9962 h 9968"/>
              <a:gd name="connsiteX4-261" fmla="*/ 14788 w 14796"/>
              <a:gd name="connsiteY4-262" fmla="*/ 9968 h 9968"/>
              <a:gd name="connsiteX5-263" fmla="*/ 10000 w 14796"/>
              <a:gd name="connsiteY5-264" fmla="*/ 5745 h 9968"/>
              <a:gd name="connsiteX6-265" fmla="*/ 14796 w 14796"/>
              <a:gd name="connsiteY6-266" fmla="*/ 0 h 9968"/>
              <a:gd name="connsiteX0-267" fmla="*/ 10000 w 10000"/>
              <a:gd name="connsiteY0-268" fmla="*/ 0 h 10000"/>
              <a:gd name="connsiteX1-269" fmla="*/ 0 w 10000"/>
              <a:gd name="connsiteY1-270" fmla="*/ 0 h 10000"/>
              <a:gd name="connsiteX2-271" fmla="*/ 189 w 10000"/>
              <a:gd name="connsiteY2-272" fmla="*/ 5021 h 10000"/>
              <a:gd name="connsiteX3-273" fmla="*/ 0 w 10000"/>
              <a:gd name="connsiteY3-274" fmla="*/ 9994 h 10000"/>
              <a:gd name="connsiteX4-275" fmla="*/ 9995 w 10000"/>
              <a:gd name="connsiteY4-276" fmla="*/ 10000 h 10000"/>
              <a:gd name="connsiteX5-277" fmla="*/ 9998 w 10000"/>
              <a:gd name="connsiteY5-278" fmla="*/ 6152 h 10000"/>
              <a:gd name="connsiteX6-279" fmla="*/ 10000 w 10000"/>
              <a:gd name="connsiteY6-280" fmla="*/ 0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0000" h="10000">
                <a:moveTo>
                  <a:pt x="10000" y="0"/>
                </a:moveTo>
                <a:lnTo>
                  <a:pt x="0" y="0"/>
                </a:lnTo>
                <a:cubicBezTo>
                  <a:pt x="62" y="1674"/>
                  <a:pt x="124" y="3347"/>
                  <a:pt x="189" y="5021"/>
                </a:cubicBezTo>
                <a:cubicBezTo>
                  <a:pt x="124" y="6679"/>
                  <a:pt x="62" y="8336"/>
                  <a:pt x="0" y="9994"/>
                </a:cubicBezTo>
                <a:lnTo>
                  <a:pt x="9995" y="10000"/>
                </a:lnTo>
                <a:cubicBezTo>
                  <a:pt x="9993" y="8184"/>
                  <a:pt x="9998" y="8051"/>
                  <a:pt x="9998" y="6152"/>
                </a:cubicBezTo>
                <a:cubicBezTo>
                  <a:pt x="9996" y="3296"/>
                  <a:pt x="10001" y="2674"/>
                  <a:pt x="10000" y="0"/>
                </a:cubicBez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30" name="Freeform 11"/>
          <p:cNvSpPr/>
          <p:nvPr userDrawn="1"/>
        </p:nvSpPr>
        <p:spPr bwMode="auto">
          <a:xfrm>
            <a:off x="310766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8#仅标题">
    <p:spTree>
      <p:nvGrpSpPr>
        <p:cNvPr id="1" name=""/>
        <p:cNvGrpSpPr/>
        <p:nvPr/>
      </p:nvGrpSpPr>
      <p:grpSpPr>
        <a:xfrm>
          <a:off x="0" y="0"/>
          <a:ext cx="0" cy="0"/>
          <a:chOff x="0" y="0"/>
          <a:chExt cx="0" cy="0"/>
        </a:xfrm>
      </p:grpSpPr>
      <p:sp>
        <p:nvSpPr>
          <p:cNvPr id="10"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ea typeface="宋体" panose="02010600030101010101" pitchFamily="2" charset="-122"/>
            </a:endParaRPr>
          </a:p>
        </p:txBody>
      </p:sp>
      <p:sp>
        <p:nvSpPr>
          <p:cNvPr id="11"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ea typeface="宋体" panose="02010600030101010101" pitchFamily="2" charset="-122"/>
            </a:endParaRPr>
          </a:p>
        </p:txBody>
      </p:sp>
      <p:sp>
        <p:nvSpPr>
          <p:cNvPr id="12" name="Freeform 12"/>
          <p:cNvSpPr>
            <a:spLocks noEditPoints="1"/>
          </p:cNvSpPr>
          <p:nvPr userDrawn="1"/>
        </p:nvSpPr>
        <p:spPr bwMode="auto">
          <a:xfrm>
            <a:off x="479376" y="474075"/>
            <a:ext cx="508162" cy="508967"/>
          </a:xfrm>
          <a:custGeom>
            <a:avLst/>
            <a:gdLst>
              <a:gd name="T0" fmla="*/ 1433 w 2867"/>
              <a:gd name="T1" fmla="*/ 0 h 2867"/>
              <a:gd name="T2" fmla="*/ 0 w 2867"/>
              <a:gd name="T3" fmla="*/ 1433 h 2867"/>
              <a:gd name="T4" fmla="*/ 1433 w 2867"/>
              <a:gd name="T5" fmla="*/ 2867 h 2867"/>
              <a:gd name="T6" fmla="*/ 2867 w 2867"/>
              <a:gd name="T7" fmla="*/ 1433 h 2867"/>
              <a:gd name="T8" fmla="*/ 1433 w 2867"/>
              <a:gd name="T9" fmla="*/ 0 h 2867"/>
              <a:gd name="T10" fmla="*/ 1433 w 2867"/>
              <a:gd name="T11" fmla="*/ 2662 h 2867"/>
              <a:gd name="T12" fmla="*/ 205 w 2867"/>
              <a:gd name="T13" fmla="*/ 1433 h 2867"/>
              <a:gd name="T14" fmla="*/ 1433 w 2867"/>
              <a:gd name="T15" fmla="*/ 205 h 2867"/>
              <a:gd name="T16" fmla="*/ 2662 w 2867"/>
              <a:gd name="T17" fmla="*/ 1433 h 2867"/>
              <a:gd name="T18" fmla="*/ 1433 w 2867"/>
              <a:gd name="T19" fmla="*/ 2662 h 2867"/>
              <a:gd name="T20" fmla="*/ 2336 w 2867"/>
              <a:gd name="T21" fmla="*/ 2066 h 2867"/>
              <a:gd name="T22" fmla="*/ 523 w 2867"/>
              <a:gd name="T23" fmla="*/ 2066 h 2867"/>
              <a:gd name="T24" fmla="*/ 976 w 2867"/>
              <a:gd name="T25" fmla="*/ 1432 h 2867"/>
              <a:gd name="T26" fmla="*/ 1255 w 2867"/>
              <a:gd name="T27" fmla="*/ 1810 h 2867"/>
              <a:gd name="T28" fmla="*/ 1792 w 2867"/>
              <a:gd name="T29" fmla="*/ 1069 h 2867"/>
              <a:gd name="T30" fmla="*/ 2336 w 2867"/>
              <a:gd name="T31" fmla="*/ 2066 h 2867"/>
              <a:gd name="T32" fmla="*/ 704 w 2867"/>
              <a:gd name="T33" fmla="*/ 978 h 2867"/>
              <a:gd name="T34" fmla="*/ 886 w 2867"/>
              <a:gd name="T35" fmla="*/ 797 h 2867"/>
              <a:gd name="T36" fmla="*/ 1067 w 2867"/>
              <a:gd name="T37" fmla="*/ 978 h 2867"/>
              <a:gd name="T38" fmla="*/ 886 w 2867"/>
              <a:gd name="T39" fmla="*/ 1160 h 2867"/>
              <a:gd name="T40" fmla="*/ 704 w 2867"/>
              <a:gd name="T41" fmla="*/ 978 h 2867"/>
              <a:gd name="T42" fmla="*/ 704 w 2867"/>
              <a:gd name="T43" fmla="*/ 978 h 2867"/>
              <a:gd name="T44" fmla="*/ 704 w 2867"/>
              <a:gd name="T45" fmla="*/ 978 h 2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67" h="2867">
                <a:moveTo>
                  <a:pt x="1433" y="0"/>
                </a:moveTo>
                <a:cubicBezTo>
                  <a:pt x="643" y="0"/>
                  <a:pt x="0" y="643"/>
                  <a:pt x="0" y="1433"/>
                </a:cubicBezTo>
                <a:cubicBezTo>
                  <a:pt x="0" y="2224"/>
                  <a:pt x="643" y="2867"/>
                  <a:pt x="1433" y="2867"/>
                </a:cubicBezTo>
                <a:cubicBezTo>
                  <a:pt x="2224" y="2867"/>
                  <a:pt x="2867" y="2224"/>
                  <a:pt x="2867" y="1433"/>
                </a:cubicBezTo>
                <a:cubicBezTo>
                  <a:pt x="2867" y="643"/>
                  <a:pt x="2224" y="0"/>
                  <a:pt x="1433" y="0"/>
                </a:cubicBezTo>
                <a:close/>
                <a:moveTo>
                  <a:pt x="1433" y="2662"/>
                </a:moveTo>
                <a:cubicBezTo>
                  <a:pt x="756" y="2662"/>
                  <a:pt x="205" y="2111"/>
                  <a:pt x="205" y="1433"/>
                </a:cubicBezTo>
                <a:cubicBezTo>
                  <a:pt x="205" y="756"/>
                  <a:pt x="756" y="205"/>
                  <a:pt x="1433" y="205"/>
                </a:cubicBezTo>
                <a:cubicBezTo>
                  <a:pt x="2111" y="205"/>
                  <a:pt x="2662" y="756"/>
                  <a:pt x="2662" y="1433"/>
                </a:cubicBezTo>
                <a:cubicBezTo>
                  <a:pt x="2662" y="2111"/>
                  <a:pt x="2111" y="2662"/>
                  <a:pt x="1433" y="2662"/>
                </a:cubicBezTo>
                <a:close/>
                <a:moveTo>
                  <a:pt x="2336" y="2066"/>
                </a:moveTo>
                <a:cubicBezTo>
                  <a:pt x="523" y="2066"/>
                  <a:pt x="523" y="2066"/>
                  <a:pt x="523" y="2066"/>
                </a:cubicBezTo>
                <a:cubicBezTo>
                  <a:pt x="976" y="1432"/>
                  <a:pt x="976" y="1432"/>
                  <a:pt x="976" y="1432"/>
                </a:cubicBezTo>
                <a:cubicBezTo>
                  <a:pt x="1255" y="1810"/>
                  <a:pt x="1255" y="1810"/>
                  <a:pt x="1255" y="1810"/>
                </a:cubicBezTo>
                <a:cubicBezTo>
                  <a:pt x="1792" y="1069"/>
                  <a:pt x="1792" y="1069"/>
                  <a:pt x="1792" y="1069"/>
                </a:cubicBezTo>
                <a:lnTo>
                  <a:pt x="2336" y="2066"/>
                </a:lnTo>
                <a:close/>
                <a:moveTo>
                  <a:pt x="704" y="978"/>
                </a:moveTo>
                <a:cubicBezTo>
                  <a:pt x="704" y="878"/>
                  <a:pt x="786" y="797"/>
                  <a:pt x="886" y="797"/>
                </a:cubicBezTo>
                <a:cubicBezTo>
                  <a:pt x="986" y="797"/>
                  <a:pt x="1067" y="878"/>
                  <a:pt x="1067" y="978"/>
                </a:cubicBezTo>
                <a:cubicBezTo>
                  <a:pt x="1067" y="1079"/>
                  <a:pt x="986" y="1160"/>
                  <a:pt x="886" y="1160"/>
                </a:cubicBezTo>
                <a:cubicBezTo>
                  <a:pt x="786" y="1160"/>
                  <a:pt x="704" y="1079"/>
                  <a:pt x="704" y="978"/>
                </a:cubicBezTo>
                <a:close/>
                <a:moveTo>
                  <a:pt x="704" y="978"/>
                </a:moveTo>
                <a:cubicBezTo>
                  <a:pt x="704" y="978"/>
                  <a:pt x="704" y="978"/>
                  <a:pt x="704" y="978"/>
                </a:cubicBezTo>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6"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Tree>
  </p:cSld>
  <p:clrMapOvr>
    <a:masterClrMapping/>
  </p:clrMapOvr>
  <p:timing>
    <p:tnLst>
      <p:par>
        <p:cTn id="1" dur="indefinite" restart="never" nodeType="tmRoot"/>
      </p:par>
    </p:tn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8#仅标题">
    <p:spTree>
      <p:nvGrpSpPr>
        <p:cNvPr id="1" name=""/>
        <p:cNvGrpSpPr/>
        <p:nvPr/>
      </p:nvGrpSpPr>
      <p:grpSpPr>
        <a:xfrm>
          <a:off x="0" y="0"/>
          <a:ext cx="0" cy="0"/>
          <a:chOff x="0" y="0"/>
          <a:chExt cx="0" cy="0"/>
        </a:xfrm>
      </p:grpSpPr>
      <p:sp>
        <p:nvSpPr>
          <p:cNvPr id="10"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1"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2" name="Freeform 12"/>
          <p:cNvSpPr>
            <a:spLocks noEditPoints="1"/>
          </p:cNvSpPr>
          <p:nvPr userDrawn="1"/>
        </p:nvSpPr>
        <p:spPr bwMode="auto">
          <a:xfrm>
            <a:off x="479376" y="474075"/>
            <a:ext cx="508162" cy="508967"/>
          </a:xfrm>
          <a:custGeom>
            <a:avLst/>
            <a:gdLst>
              <a:gd name="T0" fmla="*/ 1433 w 2867"/>
              <a:gd name="T1" fmla="*/ 0 h 2867"/>
              <a:gd name="T2" fmla="*/ 0 w 2867"/>
              <a:gd name="T3" fmla="*/ 1433 h 2867"/>
              <a:gd name="T4" fmla="*/ 1433 w 2867"/>
              <a:gd name="T5" fmla="*/ 2867 h 2867"/>
              <a:gd name="T6" fmla="*/ 2867 w 2867"/>
              <a:gd name="T7" fmla="*/ 1433 h 2867"/>
              <a:gd name="T8" fmla="*/ 1433 w 2867"/>
              <a:gd name="T9" fmla="*/ 0 h 2867"/>
              <a:gd name="T10" fmla="*/ 1433 w 2867"/>
              <a:gd name="T11" fmla="*/ 2662 h 2867"/>
              <a:gd name="T12" fmla="*/ 205 w 2867"/>
              <a:gd name="T13" fmla="*/ 1433 h 2867"/>
              <a:gd name="T14" fmla="*/ 1433 w 2867"/>
              <a:gd name="T15" fmla="*/ 205 h 2867"/>
              <a:gd name="T16" fmla="*/ 2662 w 2867"/>
              <a:gd name="T17" fmla="*/ 1433 h 2867"/>
              <a:gd name="T18" fmla="*/ 1433 w 2867"/>
              <a:gd name="T19" fmla="*/ 2662 h 2867"/>
              <a:gd name="T20" fmla="*/ 2336 w 2867"/>
              <a:gd name="T21" fmla="*/ 2066 h 2867"/>
              <a:gd name="T22" fmla="*/ 523 w 2867"/>
              <a:gd name="T23" fmla="*/ 2066 h 2867"/>
              <a:gd name="T24" fmla="*/ 976 w 2867"/>
              <a:gd name="T25" fmla="*/ 1432 h 2867"/>
              <a:gd name="T26" fmla="*/ 1255 w 2867"/>
              <a:gd name="T27" fmla="*/ 1810 h 2867"/>
              <a:gd name="T28" fmla="*/ 1792 w 2867"/>
              <a:gd name="T29" fmla="*/ 1069 h 2867"/>
              <a:gd name="T30" fmla="*/ 2336 w 2867"/>
              <a:gd name="T31" fmla="*/ 2066 h 2867"/>
              <a:gd name="T32" fmla="*/ 704 w 2867"/>
              <a:gd name="T33" fmla="*/ 978 h 2867"/>
              <a:gd name="T34" fmla="*/ 886 w 2867"/>
              <a:gd name="T35" fmla="*/ 797 h 2867"/>
              <a:gd name="T36" fmla="*/ 1067 w 2867"/>
              <a:gd name="T37" fmla="*/ 978 h 2867"/>
              <a:gd name="T38" fmla="*/ 886 w 2867"/>
              <a:gd name="T39" fmla="*/ 1160 h 2867"/>
              <a:gd name="T40" fmla="*/ 704 w 2867"/>
              <a:gd name="T41" fmla="*/ 978 h 2867"/>
              <a:gd name="T42" fmla="*/ 704 w 2867"/>
              <a:gd name="T43" fmla="*/ 978 h 2867"/>
              <a:gd name="T44" fmla="*/ 704 w 2867"/>
              <a:gd name="T45" fmla="*/ 978 h 2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67" h="2867">
                <a:moveTo>
                  <a:pt x="1433" y="0"/>
                </a:moveTo>
                <a:cubicBezTo>
                  <a:pt x="643" y="0"/>
                  <a:pt x="0" y="643"/>
                  <a:pt x="0" y="1433"/>
                </a:cubicBezTo>
                <a:cubicBezTo>
                  <a:pt x="0" y="2224"/>
                  <a:pt x="643" y="2867"/>
                  <a:pt x="1433" y="2867"/>
                </a:cubicBezTo>
                <a:cubicBezTo>
                  <a:pt x="2224" y="2867"/>
                  <a:pt x="2867" y="2224"/>
                  <a:pt x="2867" y="1433"/>
                </a:cubicBezTo>
                <a:cubicBezTo>
                  <a:pt x="2867" y="643"/>
                  <a:pt x="2224" y="0"/>
                  <a:pt x="1433" y="0"/>
                </a:cubicBezTo>
                <a:close/>
                <a:moveTo>
                  <a:pt x="1433" y="2662"/>
                </a:moveTo>
                <a:cubicBezTo>
                  <a:pt x="756" y="2662"/>
                  <a:pt x="205" y="2111"/>
                  <a:pt x="205" y="1433"/>
                </a:cubicBezTo>
                <a:cubicBezTo>
                  <a:pt x="205" y="756"/>
                  <a:pt x="756" y="205"/>
                  <a:pt x="1433" y="205"/>
                </a:cubicBezTo>
                <a:cubicBezTo>
                  <a:pt x="2111" y="205"/>
                  <a:pt x="2662" y="756"/>
                  <a:pt x="2662" y="1433"/>
                </a:cubicBezTo>
                <a:cubicBezTo>
                  <a:pt x="2662" y="2111"/>
                  <a:pt x="2111" y="2662"/>
                  <a:pt x="1433" y="2662"/>
                </a:cubicBezTo>
                <a:close/>
                <a:moveTo>
                  <a:pt x="2336" y="2066"/>
                </a:moveTo>
                <a:cubicBezTo>
                  <a:pt x="523" y="2066"/>
                  <a:pt x="523" y="2066"/>
                  <a:pt x="523" y="2066"/>
                </a:cubicBezTo>
                <a:cubicBezTo>
                  <a:pt x="976" y="1432"/>
                  <a:pt x="976" y="1432"/>
                  <a:pt x="976" y="1432"/>
                </a:cubicBezTo>
                <a:cubicBezTo>
                  <a:pt x="1255" y="1810"/>
                  <a:pt x="1255" y="1810"/>
                  <a:pt x="1255" y="1810"/>
                </a:cubicBezTo>
                <a:cubicBezTo>
                  <a:pt x="1792" y="1069"/>
                  <a:pt x="1792" y="1069"/>
                  <a:pt x="1792" y="1069"/>
                </a:cubicBezTo>
                <a:lnTo>
                  <a:pt x="2336" y="2066"/>
                </a:lnTo>
                <a:close/>
                <a:moveTo>
                  <a:pt x="704" y="978"/>
                </a:moveTo>
                <a:cubicBezTo>
                  <a:pt x="704" y="878"/>
                  <a:pt x="786" y="797"/>
                  <a:pt x="886" y="797"/>
                </a:cubicBezTo>
                <a:cubicBezTo>
                  <a:pt x="986" y="797"/>
                  <a:pt x="1067" y="878"/>
                  <a:pt x="1067" y="978"/>
                </a:cubicBezTo>
                <a:cubicBezTo>
                  <a:pt x="1067" y="1079"/>
                  <a:pt x="986" y="1160"/>
                  <a:pt x="886" y="1160"/>
                </a:cubicBezTo>
                <a:cubicBezTo>
                  <a:pt x="786" y="1160"/>
                  <a:pt x="704" y="1079"/>
                  <a:pt x="704" y="978"/>
                </a:cubicBezTo>
                <a:close/>
                <a:moveTo>
                  <a:pt x="704" y="978"/>
                </a:moveTo>
                <a:cubicBezTo>
                  <a:pt x="704" y="978"/>
                  <a:pt x="704" y="978"/>
                  <a:pt x="704" y="978"/>
                </a:cubicBezTo>
              </a:path>
            </a:pathLst>
          </a:custGeom>
          <a:solidFill>
            <a:schemeClr val="bg1"/>
          </a:solidFill>
          <a:ln>
            <a:noFill/>
          </a:ln>
        </p:spPr>
        <p:txBody>
          <a:bodyPr vert="horz" wrap="square" lIns="91440" tIns="45720" rIns="91440" bIns="45720" numCol="1" anchor="t" anchorCtr="0" compatLnSpc="1"/>
          <a:lstStyle/>
          <a:p>
            <a:endParaRPr lang="zh-CN" altLang="en-US">
              <a:solidFill>
                <a:srgbClr val="000000"/>
              </a:solidFill>
            </a:endParaRPr>
          </a:p>
        </p:txBody>
      </p:sp>
      <p:sp>
        <p:nvSpPr>
          <p:cNvPr id="6"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Tree>
  </p:cSld>
  <p:clrMapOvr>
    <a:masterClrMapping/>
  </p:clrMapOvr>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5#目录">
    <p:spTree>
      <p:nvGrpSpPr>
        <p:cNvPr id="1" name=""/>
        <p:cNvGrpSpPr/>
        <p:nvPr/>
      </p:nvGrpSpPr>
      <p:grpSpPr>
        <a:xfrm>
          <a:off x="0" y="0"/>
          <a:ext cx="0" cy="0"/>
          <a:chOff x="0" y="0"/>
          <a:chExt cx="0" cy="0"/>
        </a:xfrm>
      </p:grpSpPr>
      <p:sp>
        <p:nvSpPr>
          <p:cNvPr id="8" name="文本占位符 6"/>
          <p:cNvSpPr>
            <a:spLocks noGrp="1"/>
          </p:cNvSpPr>
          <p:nvPr>
            <p:ph type="body" sz="quarter" idx="10" hasCustomPrompt="1"/>
          </p:nvPr>
        </p:nvSpPr>
        <p:spPr>
          <a:xfrm>
            <a:off x="912283" y="1233487"/>
            <a:ext cx="10558800" cy="4680000"/>
          </a:xfrm>
        </p:spPr>
        <p:txBody>
          <a:bodyPr/>
          <a:lstStyle>
            <a:lvl1pPr marL="457200" marR="0" indent="-457200" algn="just" defTabSz="802005" rtl="0" eaLnBrk="1" fontAlgn="base" latinLnBrk="0" hangingPunct="1">
              <a:lnSpc>
                <a:spcPct val="140000"/>
              </a:lnSpc>
              <a:spcBef>
                <a:spcPct val="30000"/>
              </a:spcBef>
              <a:spcAft>
                <a:spcPct val="0"/>
              </a:spcAft>
              <a:buClr>
                <a:schemeClr val="tx1"/>
              </a:buClr>
              <a:buSzPct val="100000"/>
              <a:buFont typeface="+mj-lt"/>
              <a:buAutoNum type="arabicPeriod"/>
              <a:defRPr>
                <a:latin typeface="+mn-ea"/>
                <a:ea typeface="+mn-ea"/>
                <a:cs typeface="Arial" panose="020B0604020202020204" pitchFamily="34" charset="0"/>
              </a:defRPr>
            </a:lvl1pPr>
            <a:lvl2pPr>
              <a:buFont typeface="Wingdings" panose="05000000000000000000" pitchFamily="2" charset="2"/>
              <a:buChar char="p"/>
              <a:defRPr/>
            </a:lvl2pPr>
            <a:lvl3pPr>
              <a:defRPr/>
            </a:lvl3pPr>
            <a:lvl5pPr>
              <a:buNone/>
              <a:defRPr/>
            </a:lvl5pPr>
          </a:lstStyle>
          <a:p>
            <a:pPr marL="457200" indent="-457200">
              <a:buSzPct val="100000"/>
              <a:buFont typeface="+mj-lt"/>
              <a:buAutoNum type="arabicPeriod"/>
            </a:pPr>
            <a:r>
              <a:rPr lang="zh-CN" altLang="en-US" dirty="0"/>
              <a:t>一级目录一</a:t>
            </a:r>
            <a:endParaRPr lang="en-US" altLang="zh-CN" dirty="0"/>
          </a:p>
          <a:p>
            <a:pPr marL="457200" indent="-457200">
              <a:buSzPct val="100000"/>
              <a:buFont typeface="+mj-lt"/>
              <a:buAutoNum type="arabicPeriod"/>
            </a:pPr>
            <a:r>
              <a:rPr lang="zh-CN" altLang="en-US" dirty="0"/>
              <a:t>一级目录二</a:t>
            </a:r>
            <a:endParaRPr lang="en-US" altLang="zh-CN" dirty="0"/>
          </a:p>
          <a:p>
            <a:pPr marL="457200" indent="-457200">
              <a:buSzPct val="100000"/>
              <a:buFont typeface="+mj-lt"/>
              <a:buAutoNum type="arabicPeriod"/>
            </a:pPr>
            <a:r>
              <a:rPr lang="zh-CN" altLang="en-US" dirty="0"/>
              <a:t>一级目录三</a:t>
            </a:r>
            <a:endParaRPr lang="en-US" altLang="zh-CN" dirty="0"/>
          </a:p>
          <a:p>
            <a:pPr marL="457200" indent="-457200">
              <a:buSzPct val="100000"/>
              <a:buFont typeface="+mj-lt"/>
              <a:buAutoNum type="arabicPeriod"/>
            </a:pPr>
            <a:r>
              <a:rPr lang="zh-CN" altLang="en-US" dirty="0"/>
              <a:t>一级目录四</a:t>
            </a:r>
            <a:endParaRPr lang="en-US" altLang="zh-CN" dirty="0"/>
          </a:p>
          <a:p>
            <a:endParaRPr lang="zh-CN" altLang="en-US" dirty="0"/>
          </a:p>
        </p:txBody>
      </p:sp>
      <p:sp>
        <p:nvSpPr>
          <p:cNvPr id="6" name="TextBox 10"/>
          <p:cNvSpPr txBox="1"/>
          <p:nvPr userDrawn="1"/>
        </p:nvSpPr>
        <p:spPr bwMode="auto">
          <a:xfrm>
            <a:off x="1595500" y="408779"/>
            <a:ext cx="1665402" cy="639559"/>
          </a:xfrm>
          <a:prstGeom prst="rect">
            <a:avLst/>
          </a:prstGeom>
          <a:noFill/>
          <a:ln w="9525">
            <a:noFill/>
            <a:miter lim="800000"/>
          </a:ln>
        </p:spPr>
        <p:txBody>
          <a:bodyPr wrap="square" lIns="99980" tIns="49987" rIns="99980" bIns="49987" rtlCol="0">
            <a:spAutoFit/>
          </a:bodyPr>
          <a:lstStyle/>
          <a:p>
            <a:pPr defTabSz="1001395" eaLnBrk="0" hangingPunct="0"/>
            <a:r>
              <a:rPr lang="zh-CN" altLang="en-US" sz="3500" b="1" dirty="0" smtClean="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rPr>
              <a:t>目录</a:t>
            </a:r>
            <a:endParaRPr lang="zh-CN" altLang="en-US" sz="3500" b="1" dirty="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7"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9"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10" name="组合 9"/>
          <p:cNvGrpSpPr/>
          <p:nvPr userDrawn="1"/>
        </p:nvGrpSpPr>
        <p:grpSpPr>
          <a:xfrm>
            <a:off x="587388" y="515379"/>
            <a:ext cx="358335" cy="426359"/>
            <a:chOff x="3295650" y="230188"/>
            <a:chExt cx="936625" cy="1114426"/>
          </a:xfrm>
          <a:solidFill>
            <a:schemeClr val="bg1"/>
          </a:solidFill>
        </p:grpSpPr>
        <p:sp>
          <p:nvSpPr>
            <p:cNvPr id="11" name="Rectangle 16"/>
            <p:cNvSpPr>
              <a:spLocks noChangeArrowheads="1"/>
            </p:cNvSpPr>
            <p:nvPr/>
          </p:nvSpPr>
          <p:spPr bwMode="auto">
            <a:xfrm>
              <a:off x="3959225" y="876301"/>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3" name="Rectangle 17"/>
            <p:cNvSpPr>
              <a:spLocks noChangeArrowheads="1"/>
            </p:cNvSpPr>
            <p:nvPr/>
          </p:nvSpPr>
          <p:spPr bwMode="auto">
            <a:xfrm>
              <a:off x="3959225" y="777876"/>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4" name="Rectangle 18"/>
            <p:cNvSpPr>
              <a:spLocks noChangeArrowheads="1"/>
            </p:cNvSpPr>
            <p:nvPr/>
          </p:nvSpPr>
          <p:spPr bwMode="auto">
            <a:xfrm>
              <a:off x="3959225" y="677863"/>
              <a:ext cx="182563"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5" name="Rectangle 19"/>
            <p:cNvSpPr>
              <a:spLocks noChangeArrowheads="1"/>
            </p:cNvSpPr>
            <p:nvPr/>
          </p:nvSpPr>
          <p:spPr bwMode="auto">
            <a:xfrm>
              <a:off x="3959225" y="582613"/>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6" name="Rectangle 20"/>
            <p:cNvSpPr>
              <a:spLocks noChangeArrowheads="1"/>
            </p:cNvSpPr>
            <p:nvPr/>
          </p:nvSpPr>
          <p:spPr bwMode="auto">
            <a:xfrm>
              <a:off x="3676650" y="1101726"/>
              <a:ext cx="469900"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7" name="Rectangle 21"/>
            <p:cNvSpPr>
              <a:spLocks noChangeArrowheads="1"/>
            </p:cNvSpPr>
            <p:nvPr/>
          </p:nvSpPr>
          <p:spPr bwMode="auto">
            <a:xfrm>
              <a:off x="3676650" y="1198563"/>
              <a:ext cx="469900"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8" name="Freeform 22"/>
            <p:cNvSpPr/>
            <p:nvPr/>
          </p:nvSpPr>
          <p:spPr bwMode="auto">
            <a:xfrm>
              <a:off x="3590925" y="482601"/>
              <a:ext cx="641350" cy="862013"/>
            </a:xfrm>
            <a:custGeom>
              <a:avLst/>
              <a:gdLst>
                <a:gd name="T0" fmla="*/ 229 w 404"/>
                <a:gd name="T1" fmla="*/ 0 h 543"/>
                <a:gd name="T2" fmla="*/ 229 w 404"/>
                <a:gd name="T3" fmla="*/ 30 h 543"/>
                <a:gd name="T4" fmla="*/ 373 w 404"/>
                <a:gd name="T5" fmla="*/ 30 h 543"/>
                <a:gd name="T6" fmla="*/ 373 w 404"/>
                <a:gd name="T7" fmla="*/ 513 h 543"/>
                <a:gd name="T8" fmla="*/ 33 w 404"/>
                <a:gd name="T9" fmla="*/ 513 h 543"/>
                <a:gd name="T10" fmla="*/ 31 w 404"/>
                <a:gd name="T11" fmla="*/ 387 h 543"/>
                <a:gd name="T12" fmla="*/ 0 w 404"/>
                <a:gd name="T13" fmla="*/ 387 h 543"/>
                <a:gd name="T14" fmla="*/ 0 w 404"/>
                <a:gd name="T15" fmla="*/ 543 h 543"/>
                <a:gd name="T16" fmla="*/ 404 w 404"/>
                <a:gd name="T17" fmla="*/ 543 h 543"/>
                <a:gd name="T18" fmla="*/ 404 w 404"/>
                <a:gd name="T19" fmla="*/ 0 h 543"/>
                <a:gd name="T20" fmla="*/ 229 w 404"/>
                <a:gd name="T21" fmla="*/ 0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4" h="543">
                  <a:moveTo>
                    <a:pt x="229" y="0"/>
                  </a:moveTo>
                  <a:lnTo>
                    <a:pt x="229" y="30"/>
                  </a:lnTo>
                  <a:lnTo>
                    <a:pt x="373" y="30"/>
                  </a:lnTo>
                  <a:lnTo>
                    <a:pt x="373" y="513"/>
                  </a:lnTo>
                  <a:lnTo>
                    <a:pt x="33" y="513"/>
                  </a:lnTo>
                  <a:lnTo>
                    <a:pt x="31" y="387"/>
                  </a:lnTo>
                  <a:lnTo>
                    <a:pt x="0" y="387"/>
                  </a:lnTo>
                  <a:lnTo>
                    <a:pt x="0" y="543"/>
                  </a:lnTo>
                  <a:lnTo>
                    <a:pt x="404" y="543"/>
                  </a:lnTo>
                  <a:lnTo>
                    <a:pt x="404" y="0"/>
                  </a:lnTo>
                  <a:lnTo>
                    <a:pt x="229"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9" name="Rectangle 23"/>
            <p:cNvSpPr>
              <a:spLocks noChangeArrowheads="1"/>
            </p:cNvSpPr>
            <p:nvPr/>
          </p:nvSpPr>
          <p:spPr bwMode="auto">
            <a:xfrm>
              <a:off x="3959225" y="989013"/>
              <a:ext cx="182563"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0" name="Freeform 24"/>
            <p:cNvSpPr>
              <a:spLocks noEditPoints="1"/>
            </p:cNvSpPr>
            <p:nvPr/>
          </p:nvSpPr>
          <p:spPr bwMode="auto">
            <a:xfrm>
              <a:off x="3295650" y="230188"/>
              <a:ext cx="639763" cy="852488"/>
            </a:xfrm>
            <a:custGeom>
              <a:avLst/>
              <a:gdLst>
                <a:gd name="T0" fmla="*/ 403 w 403"/>
                <a:gd name="T1" fmla="*/ 0 h 537"/>
                <a:gd name="T2" fmla="*/ 0 w 403"/>
                <a:gd name="T3" fmla="*/ 0 h 537"/>
                <a:gd name="T4" fmla="*/ 0 w 403"/>
                <a:gd name="T5" fmla="*/ 447 h 537"/>
                <a:gd name="T6" fmla="*/ 92 w 403"/>
                <a:gd name="T7" fmla="*/ 537 h 537"/>
                <a:gd name="T8" fmla="*/ 403 w 403"/>
                <a:gd name="T9" fmla="*/ 537 h 537"/>
                <a:gd name="T10" fmla="*/ 403 w 403"/>
                <a:gd name="T11" fmla="*/ 0 h 537"/>
                <a:gd name="T12" fmla="*/ 373 w 403"/>
                <a:gd name="T13" fmla="*/ 508 h 537"/>
                <a:gd name="T14" fmla="*/ 108 w 403"/>
                <a:gd name="T15" fmla="*/ 508 h 537"/>
                <a:gd name="T16" fmla="*/ 108 w 403"/>
                <a:gd name="T17" fmla="*/ 433 h 537"/>
                <a:gd name="T18" fmla="*/ 30 w 403"/>
                <a:gd name="T19" fmla="*/ 433 h 537"/>
                <a:gd name="T20" fmla="*/ 30 w 403"/>
                <a:gd name="T21" fmla="*/ 31 h 537"/>
                <a:gd name="T22" fmla="*/ 373 w 403"/>
                <a:gd name="T23" fmla="*/ 31 h 537"/>
                <a:gd name="T24" fmla="*/ 373 w 403"/>
                <a:gd name="T25" fmla="*/ 508 h 5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3" h="537">
                  <a:moveTo>
                    <a:pt x="403" y="0"/>
                  </a:moveTo>
                  <a:lnTo>
                    <a:pt x="0" y="0"/>
                  </a:lnTo>
                  <a:lnTo>
                    <a:pt x="0" y="447"/>
                  </a:lnTo>
                  <a:lnTo>
                    <a:pt x="92" y="537"/>
                  </a:lnTo>
                  <a:lnTo>
                    <a:pt x="403" y="537"/>
                  </a:lnTo>
                  <a:lnTo>
                    <a:pt x="403" y="0"/>
                  </a:lnTo>
                  <a:close/>
                  <a:moveTo>
                    <a:pt x="373" y="508"/>
                  </a:moveTo>
                  <a:lnTo>
                    <a:pt x="108" y="508"/>
                  </a:lnTo>
                  <a:lnTo>
                    <a:pt x="108" y="433"/>
                  </a:lnTo>
                  <a:lnTo>
                    <a:pt x="30" y="433"/>
                  </a:lnTo>
                  <a:lnTo>
                    <a:pt x="30" y="31"/>
                  </a:lnTo>
                  <a:lnTo>
                    <a:pt x="373" y="31"/>
                  </a:lnTo>
                  <a:lnTo>
                    <a:pt x="373" y="50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1" name="Rectangle 25"/>
            <p:cNvSpPr>
              <a:spLocks noChangeArrowheads="1"/>
            </p:cNvSpPr>
            <p:nvPr/>
          </p:nvSpPr>
          <p:spPr bwMode="auto">
            <a:xfrm>
              <a:off x="3441700" y="376238"/>
              <a:ext cx="176213" cy="3238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2" name="Rectangle 26"/>
            <p:cNvSpPr>
              <a:spLocks noChangeArrowheads="1"/>
            </p:cNvSpPr>
            <p:nvPr/>
          </p:nvSpPr>
          <p:spPr bwMode="auto">
            <a:xfrm>
              <a:off x="3411538" y="755651"/>
              <a:ext cx="438150" cy="460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3" name="Rectangle 27"/>
            <p:cNvSpPr>
              <a:spLocks noChangeArrowheads="1"/>
            </p:cNvSpPr>
            <p:nvPr/>
          </p:nvSpPr>
          <p:spPr bwMode="auto">
            <a:xfrm>
              <a:off x="3670300" y="565151"/>
              <a:ext cx="179388"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4" name="Rectangle 28"/>
            <p:cNvSpPr>
              <a:spLocks noChangeArrowheads="1"/>
            </p:cNvSpPr>
            <p:nvPr/>
          </p:nvSpPr>
          <p:spPr bwMode="auto">
            <a:xfrm>
              <a:off x="3670300" y="658813"/>
              <a:ext cx="179388" cy="412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5" name="Rectangle 29"/>
            <p:cNvSpPr>
              <a:spLocks noChangeArrowheads="1"/>
            </p:cNvSpPr>
            <p:nvPr/>
          </p:nvSpPr>
          <p:spPr bwMode="auto">
            <a:xfrm>
              <a:off x="3670300" y="471488"/>
              <a:ext cx="179388"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6" name="Rectangle 30"/>
            <p:cNvSpPr>
              <a:spLocks noChangeArrowheads="1"/>
            </p:cNvSpPr>
            <p:nvPr/>
          </p:nvSpPr>
          <p:spPr bwMode="auto">
            <a:xfrm>
              <a:off x="3670300" y="376238"/>
              <a:ext cx="179388" cy="412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7" name="Rectangle 31"/>
            <p:cNvSpPr>
              <a:spLocks noChangeArrowheads="1"/>
            </p:cNvSpPr>
            <p:nvPr/>
          </p:nvSpPr>
          <p:spPr bwMode="auto">
            <a:xfrm>
              <a:off x="3411538" y="842963"/>
              <a:ext cx="438150"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29" name="Freeform 6"/>
          <p:cNvSpPr/>
          <p:nvPr userDrawn="1"/>
        </p:nvSpPr>
        <p:spPr bwMode="auto">
          <a:xfrm>
            <a:off x="3213039" y="296368"/>
            <a:ext cx="8978961" cy="864888"/>
          </a:xfrm>
          <a:custGeom>
            <a:avLst/>
            <a:gdLst>
              <a:gd name="T0" fmla="*/ 6409 w 6533"/>
              <a:gd name="T1" fmla="*/ 0 h 617"/>
              <a:gd name="T2" fmla="*/ 0 w 6533"/>
              <a:gd name="T3" fmla="*/ 0 h 617"/>
              <a:gd name="T4" fmla="*/ 126 w 6533"/>
              <a:gd name="T5" fmla="*/ 310 h 617"/>
              <a:gd name="T6" fmla="*/ 0 w 6533"/>
              <a:gd name="T7" fmla="*/ 617 h 617"/>
              <a:gd name="T8" fmla="*/ 6409 w 6533"/>
              <a:gd name="T9" fmla="*/ 617 h 617"/>
              <a:gd name="T10" fmla="*/ 6533 w 6533"/>
              <a:gd name="T11" fmla="*/ 310 h 617"/>
              <a:gd name="T12" fmla="*/ 6409 w 6533"/>
              <a:gd name="T13" fmla="*/ 0 h 617"/>
              <a:gd name="connsiteX0" fmla="*/ 9810 w 9810"/>
              <a:gd name="connsiteY0" fmla="*/ 0 h 10000"/>
              <a:gd name="connsiteX1" fmla="*/ 0 w 9810"/>
              <a:gd name="connsiteY1" fmla="*/ 0 h 10000"/>
              <a:gd name="connsiteX2" fmla="*/ 193 w 9810"/>
              <a:gd name="connsiteY2" fmla="*/ 5024 h 10000"/>
              <a:gd name="connsiteX3" fmla="*/ 0 w 9810"/>
              <a:gd name="connsiteY3" fmla="*/ 10000 h 10000"/>
              <a:gd name="connsiteX4" fmla="*/ 9810 w 9810"/>
              <a:gd name="connsiteY4" fmla="*/ 10000 h 10000"/>
              <a:gd name="connsiteX5" fmla="*/ 7589 w 9810"/>
              <a:gd name="connsiteY5" fmla="*/ 5574 h 10000"/>
              <a:gd name="connsiteX6" fmla="*/ 9810 w 9810"/>
              <a:gd name="connsiteY6" fmla="*/ 0 h 10000"/>
              <a:gd name="connsiteX0-1" fmla="*/ 7021 w 10000"/>
              <a:gd name="connsiteY0-2" fmla="*/ 0 h 10000"/>
              <a:gd name="connsiteX1-3" fmla="*/ 0 w 10000"/>
              <a:gd name="connsiteY1-4" fmla="*/ 0 h 10000"/>
              <a:gd name="connsiteX2-5" fmla="*/ 197 w 10000"/>
              <a:gd name="connsiteY2-6" fmla="*/ 5024 h 10000"/>
              <a:gd name="connsiteX3-7" fmla="*/ 0 w 10000"/>
              <a:gd name="connsiteY3-8" fmla="*/ 10000 h 10000"/>
              <a:gd name="connsiteX4-9" fmla="*/ 10000 w 10000"/>
              <a:gd name="connsiteY4-10" fmla="*/ 10000 h 10000"/>
              <a:gd name="connsiteX5-11" fmla="*/ 7736 w 10000"/>
              <a:gd name="connsiteY5-12" fmla="*/ 5574 h 10000"/>
              <a:gd name="connsiteX6-13" fmla="*/ 7021 w 10000"/>
              <a:gd name="connsiteY6-14" fmla="*/ 0 h 10000"/>
              <a:gd name="connsiteX0-15" fmla="*/ 7021 w 7736"/>
              <a:gd name="connsiteY0-16" fmla="*/ 0 h 10038"/>
              <a:gd name="connsiteX1-17" fmla="*/ 0 w 7736"/>
              <a:gd name="connsiteY1-18" fmla="*/ 0 h 10038"/>
              <a:gd name="connsiteX2-19" fmla="*/ 197 w 7736"/>
              <a:gd name="connsiteY2-20" fmla="*/ 5024 h 10038"/>
              <a:gd name="connsiteX3-21" fmla="*/ 0 w 7736"/>
              <a:gd name="connsiteY3-22" fmla="*/ 10000 h 10038"/>
              <a:gd name="connsiteX4-23" fmla="*/ 7017 w 7736"/>
              <a:gd name="connsiteY4-24" fmla="*/ 10038 h 10038"/>
              <a:gd name="connsiteX5-25" fmla="*/ 7736 w 7736"/>
              <a:gd name="connsiteY5-26" fmla="*/ 5574 h 10038"/>
              <a:gd name="connsiteX6-27" fmla="*/ 7021 w 7736"/>
              <a:gd name="connsiteY6-28" fmla="*/ 0 h 10038"/>
              <a:gd name="connsiteX0-29" fmla="*/ 9076 w 9316"/>
              <a:gd name="connsiteY0-30" fmla="*/ 0 h 10000"/>
              <a:gd name="connsiteX1-31" fmla="*/ 0 w 9316"/>
              <a:gd name="connsiteY1-32" fmla="*/ 0 h 10000"/>
              <a:gd name="connsiteX2-33" fmla="*/ 255 w 9316"/>
              <a:gd name="connsiteY2-34" fmla="*/ 5005 h 10000"/>
              <a:gd name="connsiteX3-35" fmla="*/ 0 w 9316"/>
              <a:gd name="connsiteY3-36" fmla="*/ 9962 h 10000"/>
              <a:gd name="connsiteX4-37" fmla="*/ 9071 w 9316"/>
              <a:gd name="connsiteY4-38" fmla="*/ 10000 h 10000"/>
              <a:gd name="connsiteX5-39" fmla="*/ 9316 w 9316"/>
              <a:gd name="connsiteY5-40" fmla="*/ 5668 h 10000"/>
              <a:gd name="connsiteX6-41" fmla="*/ 9076 w 9316"/>
              <a:gd name="connsiteY6-42" fmla="*/ 0 h 10000"/>
              <a:gd name="connsiteX0-43" fmla="*/ 9742 w 10000"/>
              <a:gd name="connsiteY0-44" fmla="*/ 0 h 10000"/>
              <a:gd name="connsiteX1-45" fmla="*/ 0 w 10000"/>
              <a:gd name="connsiteY1-46" fmla="*/ 0 h 10000"/>
              <a:gd name="connsiteX2-47" fmla="*/ 274 w 10000"/>
              <a:gd name="connsiteY2-48" fmla="*/ 5005 h 10000"/>
              <a:gd name="connsiteX3-49" fmla="*/ 0 w 10000"/>
              <a:gd name="connsiteY3-50" fmla="*/ 9962 h 10000"/>
              <a:gd name="connsiteX4-51" fmla="*/ 9737 w 10000"/>
              <a:gd name="connsiteY4-52" fmla="*/ 10000 h 10000"/>
              <a:gd name="connsiteX5-53" fmla="*/ 10000 w 10000"/>
              <a:gd name="connsiteY5-54" fmla="*/ 5668 h 10000"/>
              <a:gd name="connsiteX6-55" fmla="*/ 9742 w 10000"/>
              <a:gd name="connsiteY6-56" fmla="*/ 0 h 10000"/>
              <a:gd name="connsiteX0-57" fmla="*/ 9742 w 9877"/>
              <a:gd name="connsiteY0-58" fmla="*/ 0 h 10000"/>
              <a:gd name="connsiteX1-59" fmla="*/ 0 w 9877"/>
              <a:gd name="connsiteY1-60" fmla="*/ 0 h 10000"/>
              <a:gd name="connsiteX2-61" fmla="*/ 274 w 9877"/>
              <a:gd name="connsiteY2-62" fmla="*/ 5005 h 10000"/>
              <a:gd name="connsiteX3-63" fmla="*/ 0 w 9877"/>
              <a:gd name="connsiteY3-64" fmla="*/ 9962 h 10000"/>
              <a:gd name="connsiteX4-65" fmla="*/ 9737 w 9877"/>
              <a:gd name="connsiteY4-66" fmla="*/ 10000 h 10000"/>
              <a:gd name="connsiteX5-67" fmla="*/ 9738 w 9877"/>
              <a:gd name="connsiteY5-68" fmla="*/ 5783 h 10000"/>
              <a:gd name="connsiteX6-69" fmla="*/ 9742 w 9877"/>
              <a:gd name="connsiteY6-70" fmla="*/ 0 h 10000"/>
              <a:gd name="connsiteX0-71" fmla="*/ 9863 w 9991"/>
              <a:gd name="connsiteY0-72" fmla="*/ 0 h 10000"/>
              <a:gd name="connsiteX1-73" fmla="*/ 0 w 9991"/>
              <a:gd name="connsiteY1-74" fmla="*/ 0 h 10000"/>
              <a:gd name="connsiteX2-75" fmla="*/ 277 w 9991"/>
              <a:gd name="connsiteY2-76" fmla="*/ 5005 h 10000"/>
              <a:gd name="connsiteX3-77" fmla="*/ 0 w 9991"/>
              <a:gd name="connsiteY3-78" fmla="*/ 9962 h 10000"/>
              <a:gd name="connsiteX4-79" fmla="*/ 9858 w 9991"/>
              <a:gd name="connsiteY4-80" fmla="*/ 10000 h 10000"/>
              <a:gd name="connsiteX5-81" fmla="*/ 9817 w 9991"/>
              <a:gd name="connsiteY5-82" fmla="*/ 5783 h 10000"/>
              <a:gd name="connsiteX6-83" fmla="*/ 9863 w 9991"/>
              <a:gd name="connsiteY6-84" fmla="*/ 0 h 10000"/>
              <a:gd name="connsiteX0-85" fmla="*/ 9872 w 10014"/>
              <a:gd name="connsiteY0-86" fmla="*/ 0 h 10000"/>
              <a:gd name="connsiteX1-87" fmla="*/ 0 w 10014"/>
              <a:gd name="connsiteY1-88" fmla="*/ 0 h 10000"/>
              <a:gd name="connsiteX2-89" fmla="*/ 277 w 10014"/>
              <a:gd name="connsiteY2-90" fmla="*/ 5005 h 10000"/>
              <a:gd name="connsiteX3-91" fmla="*/ 0 w 10014"/>
              <a:gd name="connsiteY3-92" fmla="*/ 9962 h 10000"/>
              <a:gd name="connsiteX4-93" fmla="*/ 9867 w 10014"/>
              <a:gd name="connsiteY4-94" fmla="*/ 10000 h 10000"/>
              <a:gd name="connsiteX5-95" fmla="*/ 9890 w 10014"/>
              <a:gd name="connsiteY5-96" fmla="*/ 5745 h 10000"/>
              <a:gd name="connsiteX6-97" fmla="*/ 9872 w 10014"/>
              <a:gd name="connsiteY6-98" fmla="*/ 0 h 10000"/>
              <a:gd name="connsiteX0-99" fmla="*/ 9872 w 10030"/>
              <a:gd name="connsiteY0-100" fmla="*/ 0 h 10000"/>
              <a:gd name="connsiteX1-101" fmla="*/ 0 w 10030"/>
              <a:gd name="connsiteY1-102" fmla="*/ 0 h 10000"/>
              <a:gd name="connsiteX2-103" fmla="*/ 277 w 10030"/>
              <a:gd name="connsiteY2-104" fmla="*/ 5005 h 10000"/>
              <a:gd name="connsiteX3-105" fmla="*/ 0 w 10030"/>
              <a:gd name="connsiteY3-106" fmla="*/ 9962 h 10000"/>
              <a:gd name="connsiteX4-107" fmla="*/ 9867 w 10030"/>
              <a:gd name="connsiteY4-108" fmla="*/ 10000 h 10000"/>
              <a:gd name="connsiteX5-109" fmla="*/ 9890 w 10030"/>
              <a:gd name="connsiteY5-110" fmla="*/ 5745 h 10000"/>
              <a:gd name="connsiteX6-111" fmla="*/ 9872 w 10030"/>
              <a:gd name="connsiteY6-112" fmla="*/ 0 h 10000"/>
              <a:gd name="connsiteX0-113" fmla="*/ 9872 w 9921"/>
              <a:gd name="connsiteY0-114" fmla="*/ 0 h 10000"/>
              <a:gd name="connsiteX1-115" fmla="*/ 0 w 9921"/>
              <a:gd name="connsiteY1-116" fmla="*/ 0 h 10000"/>
              <a:gd name="connsiteX2-117" fmla="*/ 277 w 9921"/>
              <a:gd name="connsiteY2-118" fmla="*/ 5005 h 10000"/>
              <a:gd name="connsiteX3-119" fmla="*/ 0 w 9921"/>
              <a:gd name="connsiteY3-120" fmla="*/ 9962 h 10000"/>
              <a:gd name="connsiteX4-121" fmla="*/ 9867 w 9921"/>
              <a:gd name="connsiteY4-122" fmla="*/ 10000 h 10000"/>
              <a:gd name="connsiteX5-123" fmla="*/ 9890 w 9921"/>
              <a:gd name="connsiteY5-124" fmla="*/ 5745 h 10000"/>
              <a:gd name="connsiteX6-125" fmla="*/ 9872 w 9921"/>
              <a:gd name="connsiteY6-126" fmla="*/ 0 h 10000"/>
              <a:gd name="connsiteX0-127" fmla="*/ 9951 w 9974"/>
              <a:gd name="connsiteY0-128" fmla="*/ 0 h 10000"/>
              <a:gd name="connsiteX1-129" fmla="*/ 0 w 9974"/>
              <a:gd name="connsiteY1-130" fmla="*/ 0 h 10000"/>
              <a:gd name="connsiteX2-131" fmla="*/ 279 w 9974"/>
              <a:gd name="connsiteY2-132" fmla="*/ 5005 h 10000"/>
              <a:gd name="connsiteX3-133" fmla="*/ 0 w 9974"/>
              <a:gd name="connsiteY3-134" fmla="*/ 9962 h 10000"/>
              <a:gd name="connsiteX4-135" fmla="*/ 9946 w 9974"/>
              <a:gd name="connsiteY4-136" fmla="*/ 10000 h 10000"/>
              <a:gd name="connsiteX5-137" fmla="*/ 9969 w 9974"/>
              <a:gd name="connsiteY5-138" fmla="*/ 5745 h 10000"/>
              <a:gd name="connsiteX6-139" fmla="*/ 9951 w 9974"/>
              <a:gd name="connsiteY6-140" fmla="*/ 0 h 10000"/>
              <a:gd name="connsiteX0-141" fmla="*/ 9977 w 10001"/>
              <a:gd name="connsiteY0-142" fmla="*/ 0 h 10000"/>
              <a:gd name="connsiteX1-143" fmla="*/ 0 w 10001"/>
              <a:gd name="connsiteY1-144" fmla="*/ 0 h 10000"/>
              <a:gd name="connsiteX2-145" fmla="*/ 280 w 10001"/>
              <a:gd name="connsiteY2-146" fmla="*/ 5005 h 10000"/>
              <a:gd name="connsiteX3-147" fmla="*/ 0 w 10001"/>
              <a:gd name="connsiteY3-148" fmla="*/ 9962 h 10000"/>
              <a:gd name="connsiteX4-149" fmla="*/ 9972 w 10001"/>
              <a:gd name="connsiteY4-150" fmla="*/ 10000 h 10000"/>
              <a:gd name="connsiteX5-151" fmla="*/ 9995 w 10001"/>
              <a:gd name="connsiteY5-152" fmla="*/ 5745 h 10000"/>
              <a:gd name="connsiteX6-153" fmla="*/ 9977 w 10001"/>
              <a:gd name="connsiteY6-154" fmla="*/ 0 h 10000"/>
              <a:gd name="connsiteX0-155" fmla="*/ 9977 w 10001"/>
              <a:gd name="connsiteY0-156" fmla="*/ 0 h 10000"/>
              <a:gd name="connsiteX1-157" fmla="*/ 0 w 10001"/>
              <a:gd name="connsiteY1-158" fmla="*/ 0 h 10000"/>
              <a:gd name="connsiteX2-159" fmla="*/ 280 w 10001"/>
              <a:gd name="connsiteY2-160" fmla="*/ 5005 h 10000"/>
              <a:gd name="connsiteX3-161" fmla="*/ 0 w 10001"/>
              <a:gd name="connsiteY3-162" fmla="*/ 9962 h 10000"/>
              <a:gd name="connsiteX4-163" fmla="*/ 9972 w 10001"/>
              <a:gd name="connsiteY4-164" fmla="*/ 10000 h 10000"/>
              <a:gd name="connsiteX5-165" fmla="*/ 9995 w 10001"/>
              <a:gd name="connsiteY5-166" fmla="*/ 5745 h 10000"/>
              <a:gd name="connsiteX6-167" fmla="*/ 9977 w 10001"/>
              <a:gd name="connsiteY6-168" fmla="*/ 0 h 10000"/>
              <a:gd name="connsiteX0-169" fmla="*/ 9977 w 10001"/>
              <a:gd name="connsiteY0-170" fmla="*/ 0 h 10000"/>
              <a:gd name="connsiteX1-171" fmla="*/ 0 w 10001"/>
              <a:gd name="connsiteY1-172" fmla="*/ 0 h 10000"/>
              <a:gd name="connsiteX2-173" fmla="*/ 280 w 10001"/>
              <a:gd name="connsiteY2-174" fmla="*/ 5005 h 10000"/>
              <a:gd name="connsiteX3-175" fmla="*/ 0 w 10001"/>
              <a:gd name="connsiteY3-176" fmla="*/ 9962 h 10000"/>
              <a:gd name="connsiteX4-177" fmla="*/ 9972 w 10001"/>
              <a:gd name="connsiteY4-178" fmla="*/ 10000 h 10000"/>
              <a:gd name="connsiteX5-179" fmla="*/ 9995 w 10001"/>
              <a:gd name="connsiteY5-180" fmla="*/ 5745 h 10000"/>
              <a:gd name="connsiteX6-181" fmla="*/ 9977 w 10001"/>
              <a:gd name="connsiteY6-182" fmla="*/ 0 h 10000"/>
              <a:gd name="connsiteX0-183" fmla="*/ 9977 w 9995"/>
              <a:gd name="connsiteY0-184" fmla="*/ 0 h 10000"/>
              <a:gd name="connsiteX1-185" fmla="*/ 0 w 9995"/>
              <a:gd name="connsiteY1-186" fmla="*/ 0 h 10000"/>
              <a:gd name="connsiteX2-187" fmla="*/ 280 w 9995"/>
              <a:gd name="connsiteY2-188" fmla="*/ 5005 h 10000"/>
              <a:gd name="connsiteX3-189" fmla="*/ 0 w 9995"/>
              <a:gd name="connsiteY3-190" fmla="*/ 9962 h 10000"/>
              <a:gd name="connsiteX4-191" fmla="*/ 9972 w 9995"/>
              <a:gd name="connsiteY4-192" fmla="*/ 10000 h 10000"/>
              <a:gd name="connsiteX5-193" fmla="*/ 9995 w 9995"/>
              <a:gd name="connsiteY5-194" fmla="*/ 5745 h 10000"/>
              <a:gd name="connsiteX6-195" fmla="*/ 9977 w 9995"/>
              <a:gd name="connsiteY6-196" fmla="*/ 0 h 10000"/>
              <a:gd name="connsiteX0-197" fmla="*/ 9999 w 10000"/>
              <a:gd name="connsiteY0-198" fmla="*/ 0 h 10000"/>
              <a:gd name="connsiteX1-199" fmla="*/ 0 w 10000"/>
              <a:gd name="connsiteY1-200" fmla="*/ 0 h 10000"/>
              <a:gd name="connsiteX2-201" fmla="*/ 280 w 10000"/>
              <a:gd name="connsiteY2-202" fmla="*/ 5005 h 10000"/>
              <a:gd name="connsiteX3-203" fmla="*/ 0 w 10000"/>
              <a:gd name="connsiteY3-204" fmla="*/ 9962 h 10000"/>
              <a:gd name="connsiteX4-205" fmla="*/ 9977 w 10000"/>
              <a:gd name="connsiteY4-206" fmla="*/ 10000 h 10000"/>
              <a:gd name="connsiteX5-207" fmla="*/ 10000 w 10000"/>
              <a:gd name="connsiteY5-208" fmla="*/ 5745 h 10000"/>
              <a:gd name="connsiteX6-209" fmla="*/ 9999 w 10000"/>
              <a:gd name="connsiteY6-210" fmla="*/ 0 h 10000"/>
              <a:gd name="connsiteX0-211" fmla="*/ 9999 w 10004"/>
              <a:gd name="connsiteY0-212" fmla="*/ 0 h 10000"/>
              <a:gd name="connsiteX1-213" fmla="*/ 0 w 10004"/>
              <a:gd name="connsiteY1-214" fmla="*/ 0 h 10000"/>
              <a:gd name="connsiteX2-215" fmla="*/ 280 w 10004"/>
              <a:gd name="connsiteY2-216" fmla="*/ 5005 h 10000"/>
              <a:gd name="connsiteX3-217" fmla="*/ 0 w 10004"/>
              <a:gd name="connsiteY3-218" fmla="*/ 9962 h 10000"/>
              <a:gd name="connsiteX4-219" fmla="*/ 10000 w 10004"/>
              <a:gd name="connsiteY4-220" fmla="*/ 10000 h 10000"/>
              <a:gd name="connsiteX5-221" fmla="*/ 10000 w 10004"/>
              <a:gd name="connsiteY5-222" fmla="*/ 5745 h 10000"/>
              <a:gd name="connsiteX6-223" fmla="*/ 9999 w 10004"/>
              <a:gd name="connsiteY6-224" fmla="*/ 0 h 10000"/>
              <a:gd name="connsiteX0-225" fmla="*/ 9999 w 10000"/>
              <a:gd name="connsiteY0-226" fmla="*/ 0 h 10000"/>
              <a:gd name="connsiteX1-227" fmla="*/ 0 w 10000"/>
              <a:gd name="connsiteY1-228" fmla="*/ 0 h 10000"/>
              <a:gd name="connsiteX2-229" fmla="*/ 280 w 10000"/>
              <a:gd name="connsiteY2-230" fmla="*/ 5005 h 10000"/>
              <a:gd name="connsiteX3-231" fmla="*/ 0 w 10000"/>
              <a:gd name="connsiteY3-232" fmla="*/ 9962 h 10000"/>
              <a:gd name="connsiteX4-233" fmla="*/ 10000 w 10000"/>
              <a:gd name="connsiteY4-234" fmla="*/ 10000 h 10000"/>
              <a:gd name="connsiteX5-235" fmla="*/ 10000 w 10000"/>
              <a:gd name="connsiteY5-236" fmla="*/ 5745 h 10000"/>
              <a:gd name="connsiteX6-237" fmla="*/ 9999 w 10000"/>
              <a:gd name="connsiteY6-238" fmla="*/ 0 h 10000"/>
              <a:gd name="connsiteX0-239" fmla="*/ 14796 w 14796"/>
              <a:gd name="connsiteY0-240" fmla="*/ 0 h 10000"/>
              <a:gd name="connsiteX1-241" fmla="*/ 0 w 14796"/>
              <a:gd name="connsiteY1-242" fmla="*/ 0 h 10000"/>
              <a:gd name="connsiteX2-243" fmla="*/ 280 w 14796"/>
              <a:gd name="connsiteY2-244" fmla="*/ 5005 h 10000"/>
              <a:gd name="connsiteX3-245" fmla="*/ 0 w 14796"/>
              <a:gd name="connsiteY3-246" fmla="*/ 9962 h 10000"/>
              <a:gd name="connsiteX4-247" fmla="*/ 10000 w 14796"/>
              <a:gd name="connsiteY4-248" fmla="*/ 10000 h 10000"/>
              <a:gd name="connsiteX5-249" fmla="*/ 10000 w 14796"/>
              <a:gd name="connsiteY5-250" fmla="*/ 5745 h 10000"/>
              <a:gd name="connsiteX6-251" fmla="*/ 14796 w 14796"/>
              <a:gd name="connsiteY6-252" fmla="*/ 0 h 10000"/>
              <a:gd name="connsiteX0-253" fmla="*/ 14796 w 14796"/>
              <a:gd name="connsiteY0-254" fmla="*/ 0 h 9968"/>
              <a:gd name="connsiteX1-255" fmla="*/ 0 w 14796"/>
              <a:gd name="connsiteY1-256" fmla="*/ 0 h 9968"/>
              <a:gd name="connsiteX2-257" fmla="*/ 280 w 14796"/>
              <a:gd name="connsiteY2-258" fmla="*/ 5005 h 9968"/>
              <a:gd name="connsiteX3-259" fmla="*/ 0 w 14796"/>
              <a:gd name="connsiteY3-260" fmla="*/ 9962 h 9968"/>
              <a:gd name="connsiteX4-261" fmla="*/ 14788 w 14796"/>
              <a:gd name="connsiteY4-262" fmla="*/ 9968 h 9968"/>
              <a:gd name="connsiteX5-263" fmla="*/ 10000 w 14796"/>
              <a:gd name="connsiteY5-264" fmla="*/ 5745 h 9968"/>
              <a:gd name="connsiteX6-265" fmla="*/ 14796 w 14796"/>
              <a:gd name="connsiteY6-266" fmla="*/ 0 h 9968"/>
              <a:gd name="connsiteX0-267" fmla="*/ 10000 w 10000"/>
              <a:gd name="connsiteY0-268" fmla="*/ 0 h 10000"/>
              <a:gd name="connsiteX1-269" fmla="*/ 0 w 10000"/>
              <a:gd name="connsiteY1-270" fmla="*/ 0 h 10000"/>
              <a:gd name="connsiteX2-271" fmla="*/ 189 w 10000"/>
              <a:gd name="connsiteY2-272" fmla="*/ 5021 h 10000"/>
              <a:gd name="connsiteX3-273" fmla="*/ 0 w 10000"/>
              <a:gd name="connsiteY3-274" fmla="*/ 9994 h 10000"/>
              <a:gd name="connsiteX4-275" fmla="*/ 9995 w 10000"/>
              <a:gd name="connsiteY4-276" fmla="*/ 10000 h 10000"/>
              <a:gd name="connsiteX5-277" fmla="*/ 9998 w 10000"/>
              <a:gd name="connsiteY5-278" fmla="*/ 6152 h 10000"/>
              <a:gd name="connsiteX6-279" fmla="*/ 10000 w 10000"/>
              <a:gd name="connsiteY6-280" fmla="*/ 0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0000" h="10000">
                <a:moveTo>
                  <a:pt x="10000" y="0"/>
                </a:moveTo>
                <a:lnTo>
                  <a:pt x="0" y="0"/>
                </a:lnTo>
                <a:cubicBezTo>
                  <a:pt x="62" y="1674"/>
                  <a:pt x="124" y="3347"/>
                  <a:pt x="189" y="5021"/>
                </a:cubicBezTo>
                <a:cubicBezTo>
                  <a:pt x="124" y="6679"/>
                  <a:pt x="62" y="8336"/>
                  <a:pt x="0" y="9994"/>
                </a:cubicBezTo>
                <a:lnTo>
                  <a:pt x="9995" y="10000"/>
                </a:lnTo>
                <a:cubicBezTo>
                  <a:pt x="9993" y="8184"/>
                  <a:pt x="9998" y="8051"/>
                  <a:pt x="9998" y="6152"/>
                </a:cubicBezTo>
                <a:cubicBezTo>
                  <a:pt x="9996" y="3296"/>
                  <a:pt x="10001" y="2674"/>
                  <a:pt x="10000" y="0"/>
                </a:cubicBez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30" name="Freeform 11"/>
          <p:cNvSpPr/>
          <p:nvPr userDrawn="1"/>
        </p:nvSpPr>
        <p:spPr bwMode="auto">
          <a:xfrm>
            <a:off x="310766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showMasterSp="0" userDrawn="1">
  <p:cSld name="9#全白背景">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5#目录">
    <p:spTree>
      <p:nvGrpSpPr>
        <p:cNvPr id="1" name=""/>
        <p:cNvGrpSpPr/>
        <p:nvPr/>
      </p:nvGrpSpPr>
      <p:grpSpPr>
        <a:xfrm>
          <a:off x="0" y="0"/>
          <a:ext cx="0" cy="0"/>
          <a:chOff x="0" y="0"/>
          <a:chExt cx="0" cy="0"/>
        </a:xfrm>
      </p:grpSpPr>
      <p:sp>
        <p:nvSpPr>
          <p:cNvPr id="8" name="文本占位符 6"/>
          <p:cNvSpPr>
            <a:spLocks noGrp="1"/>
          </p:cNvSpPr>
          <p:nvPr>
            <p:ph type="body" sz="quarter" idx="10" hasCustomPrompt="1"/>
          </p:nvPr>
        </p:nvSpPr>
        <p:spPr>
          <a:xfrm>
            <a:off x="912283" y="1233487"/>
            <a:ext cx="10558800" cy="4680000"/>
          </a:xfrm>
        </p:spPr>
        <p:txBody>
          <a:bodyPr/>
          <a:lstStyle>
            <a:lvl1pPr marL="457200" marR="0" indent="-457200" algn="just" defTabSz="802005" rtl="0" eaLnBrk="1" fontAlgn="base" latinLnBrk="0" hangingPunct="1">
              <a:lnSpc>
                <a:spcPct val="140000"/>
              </a:lnSpc>
              <a:spcBef>
                <a:spcPct val="30000"/>
              </a:spcBef>
              <a:spcAft>
                <a:spcPct val="0"/>
              </a:spcAft>
              <a:buClr>
                <a:schemeClr val="tx1"/>
              </a:buClr>
              <a:buSzPct val="100000"/>
              <a:buFont typeface="+mj-lt"/>
              <a:buAutoNum type="arabicPeriod"/>
              <a:defRPr>
                <a:latin typeface="+mn-ea"/>
                <a:ea typeface="+mn-ea"/>
                <a:cs typeface="Arial" panose="020B0604020202020204" pitchFamily="34" charset="0"/>
              </a:defRPr>
            </a:lvl1pPr>
            <a:lvl2pPr>
              <a:buFont typeface="Wingdings" panose="05000000000000000000" pitchFamily="2" charset="2"/>
              <a:buChar char="p"/>
              <a:defRPr/>
            </a:lvl2pPr>
            <a:lvl3pPr>
              <a:defRPr/>
            </a:lvl3pPr>
            <a:lvl5pPr>
              <a:buNone/>
              <a:defRPr/>
            </a:lvl5pPr>
          </a:lstStyle>
          <a:p>
            <a:pPr marL="457200" indent="-457200">
              <a:buSzPct val="100000"/>
              <a:buFont typeface="+mj-lt"/>
              <a:buAutoNum type="arabicPeriod"/>
            </a:pPr>
            <a:r>
              <a:rPr lang="zh-CN" altLang="en-US" dirty="0"/>
              <a:t>一级目录一</a:t>
            </a:r>
            <a:endParaRPr lang="en-US" altLang="zh-CN" dirty="0"/>
          </a:p>
          <a:p>
            <a:pPr marL="457200" indent="-457200">
              <a:buSzPct val="100000"/>
              <a:buFont typeface="+mj-lt"/>
              <a:buAutoNum type="arabicPeriod"/>
            </a:pPr>
            <a:r>
              <a:rPr lang="zh-CN" altLang="en-US" dirty="0"/>
              <a:t>一级目录二</a:t>
            </a:r>
            <a:endParaRPr lang="en-US" altLang="zh-CN" dirty="0"/>
          </a:p>
          <a:p>
            <a:pPr marL="457200" indent="-457200">
              <a:buSzPct val="100000"/>
              <a:buFont typeface="+mj-lt"/>
              <a:buAutoNum type="arabicPeriod"/>
            </a:pPr>
            <a:r>
              <a:rPr lang="zh-CN" altLang="en-US" dirty="0"/>
              <a:t>一级目录三</a:t>
            </a:r>
            <a:endParaRPr lang="en-US" altLang="zh-CN" dirty="0"/>
          </a:p>
          <a:p>
            <a:pPr marL="457200" indent="-457200">
              <a:buSzPct val="100000"/>
              <a:buFont typeface="+mj-lt"/>
              <a:buAutoNum type="arabicPeriod"/>
            </a:pPr>
            <a:r>
              <a:rPr lang="zh-CN" altLang="en-US" dirty="0"/>
              <a:t>一级目录四</a:t>
            </a:r>
            <a:endParaRPr lang="en-US" altLang="zh-CN" dirty="0"/>
          </a:p>
          <a:p>
            <a:endParaRPr lang="zh-CN" altLang="en-US" dirty="0"/>
          </a:p>
        </p:txBody>
      </p:sp>
      <p:sp>
        <p:nvSpPr>
          <p:cNvPr id="6" name="TextBox 10"/>
          <p:cNvSpPr txBox="1"/>
          <p:nvPr userDrawn="1"/>
        </p:nvSpPr>
        <p:spPr bwMode="auto">
          <a:xfrm>
            <a:off x="1595500" y="408779"/>
            <a:ext cx="1665402" cy="639559"/>
          </a:xfrm>
          <a:prstGeom prst="rect">
            <a:avLst/>
          </a:prstGeom>
          <a:noFill/>
          <a:ln w="9525">
            <a:noFill/>
            <a:miter lim="800000"/>
          </a:ln>
        </p:spPr>
        <p:txBody>
          <a:bodyPr wrap="square" lIns="99980" tIns="49987" rIns="99980" bIns="49987" rtlCol="0">
            <a:spAutoFit/>
          </a:bodyPr>
          <a:lstStyle/>
          <a:p>
            <a:pPr defTabSz="1001395" eaLnBrk="0" hangingPunct="0"/>
            <a:r>
              <a:rPr lang="zh-CN" altLang="en-US" sz="3500" b="1" dirty="0" smtClean="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rPr>
              <a:t>目录</a:t>
            </a:r>
            <a:endParaRPr lang="zh-CN" altLang="en-US" sz="3500" b="1" dirty="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7"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9"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10" name="组合 9"/>
          <p:cNvGrpSpPr/>
          <p:nvPr userDrawn="1"/>
        </p:nvGrpSpPr>
        <p:grpSpPr>
          <a:xfrm>
            <a:off x="587388" y="515379"/>
            <a:ext cx="358335" cy="426359"/>
            <a:chOff x="3295650" y="230188"/>
            <a:chExt cx="936625" cy="1114426"/>
          </a:xfrm>
          <a:solidFill>
            <a:schemeClr val="bg1"/>
          </a:solidFill>
        </p:grpSpPr>
        <p:sp>
          <p:nvSpPr>
            <p:cNvPr id="11" name="Rectangle 16"/>
            <p:cNvSpPr>
              <a:spLocks noChangeArrowheads="1"/>
            </p:cNvSpPr>
            <p:nvPr/>
          </p:nvSpPr>
          <p:spPr bwMode="auto">
            <a:xfrm>
              <a:off x="3959225" y="876301"/>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3" name="Rectangle 17"/>
            <p:cNvSpPr>
              <a:spLocks noChangeArrowheads="1"/>
            </p:cNvSpPr>
            <p:nvPr/>
          </p:nvSpPr>
          <p:spPr bwMode="auto">
            <a:xfrm>
              <a:off x="3959225" y="777876"/>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4" name="Rectangle 18"/>
            <p:cNvSpPr>
              <a:spLocks noChangeArrowheads="1"/>
            </p:cNvSpPr>
            <p:nvPr/>
          </p:nvSpPr>
          <p:spPr bwMode="auto">
            <a:xfrm>
              <a:off x="3959225" y="677863"/>
              <a:ext cx="182563"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5" name="Rectangle 19"/>
            <p:cNvSpPr>
              <a:spLocks noChangeArrowheads="1"/>
            </p:cNvSpPr>
            <p:nvPr/>
          </p:nvSpPr>
          <p:spPr bwMode="auto">
            <a:xfrm>
              <a:off x="3959225" y="582613"/>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6" name="Rectangle 20"/>
            <p:cNvSpPr>
              <a:spLocks noChangeArrowheads="1"/>
            </p:cNvSpPr>
            <p:nvPr/>
          </p:nvSpPr>
          <p:spPr bwMode="auto">
            <a:xfrm>
              <a:off x="3676650" y="1101726"/>
              <a:ext cx="469900"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7" name="Rectangle 21"/>
            <p:cNvSpPr>
              <a:spLocks noChangeArrowheads="1"/>
            </p:cNvSpPr>
            <p:nvPr/>
          </p:nvSpPr>
          <p:spPr bwMode="auto">
            <a:xfrm>
              <a:off x="3676650" y="1198563"/>
              <a:ext cx="469900"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8" name="Freeform 22"/>
            <p:cNvSpPr/>
            <p:nvPr/>
          </p:nvSpPr>
          <p:spPr bwMode="auto">
            <a:xfrm>
              <a:off x="3590925" y="482601"/>
              <a:ext cx="641350" cy="862013"/>
            </a:xfrm>
            <a:custGeom>
              <a:avLst/>
              <a:gdLst>
                <a:gd name="T0" fmla="*/ 229 w 404"/>
                <a:gd name="T1" fmla="*/ 0 h 543"/>
                <a:gd name="T2" fmla="*/ 229 w 404"/>
                <a:gd name="T3" fmla="*/ 30 h 543"/>
                <a:gd name="T4" fmla="*/ 373 w 404"/>
                <a:gd name="T5" fmla="*/ 30 h 543"/>
                <a:gd name="T6" fmla="*/ 373 w 404"/>
                <a:gd name="T7" fmla="*/ 513 h 543"/>
                <a:gd name="T8" fmla="*/ 33 w 404"/>
                <a:gd name="T9" fmla="*/ 513 h 543"/>
                <a:gd name="T10" fmla="*/ 31 w 404"/>
                <a:gd name="T11" fmla="*/ 387 h 543"/>
                <a:gd name="T12" fmla="*/ 0 w 404"/>
                <a:gd name="T13" fmla="*/ 387 h 543"/>
                <a:gd name="T14" fmla="*/ 0 w 404"/>
                <a:gd name="T15" fmla="*/ 543 h 543"/>
                <a:gd name="T16" fmla="*/ 404 w 404"/>
                <a:gd name="T17" fmla="*/ 543 h 543"/>
                <a:gd name="T18" fmla="*/ 404 w 404"/>
                <a:gd name="T19" fmla="*/ 0 h 543"/>
                <a:gd name="T20" fmla="*/ 229 w 404"/>
                <a:gd name="T21" fmla="*/ 0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4" h="543">
                  <a:moveTo>
                    <a:pt x="229" y="0"/>
                  </a:moveTo>
                  <a:lnTo>
                    <a:pt x="229" y="30"/>
                  </a:lnTo>
                  <a:lnTo>
                    <a:pt x="373" y="30"/>
                  </a:lnTo>
                  <a:lnTo>
                    <a:pt x="373" y="513"/>
                  </a:lnTo>
                  <a:lnTo>
                    <a:pt x="33" y="513"/>
                  </a:lnTo>
                  <a:lnTo>
                    <a:pt x="31" y="387"/>
                  </a:lnTo>
                  <a:lnTo>
                    <a:pt x="0" y="387"/>
                  </a:lnTo>
                  <a:lnTo>
                    <a:pt x="0" y="543"/>
                  </a:lnTo>
                  <a:lnTo>
                    <a:pt x="404" y="543"/>
                  </a:lnTo>
                  <a:lnTo>
                    <a:pt x="404" y="0"/>
                  </a:lnTo>
                  <a:lnTo>
                    <a:pt x="229"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9" name="Rectangle 23"/>
            <p:cNvSpPr>
              <a:spLocks noChangeArrowheads="1"/>
            </p:cNvSpPr>
            <p:nvPr/>
          </p:nvSpPr>
          <p:spPr bwMode="auto">
            <a:xfrm>
              <a:off x="3959225" y="989013"/>
              <a:ext cx="182563"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0" name="Freeform 24"/>
            <p:cNvSpPr>
              <a:spLocks noEditPoints="1"/>
            </p:cNvSpPr>
            <p:nvPr/>
          </p:nvSpPr>
          <p:spPr bwMode="auto">
            <a:xfrm>
              <a:off x="3295650" y="230188"/>
              <a:ext cx="639763" cy="852488"/>
            </a:xfrm>
            <a:custGeom>
              <a:avLst/>
              <a:gdLst>
                <a:gd name="T0" fmla="*/ 403 w 403"/>
                <a:gd name="T1" fmla="*/ 0 h 537"/>
                <a:gd name="T2" fmla="*/ 0 w 403"/>
                <a:gd name="T3" fmla="*/ 0 h 537"/>
                <a:gd name="T4" fmla="*/ 0 w 403"/>
                <a:gd name="T5" fmla="*/ 447 h 537"/>
                <a:gd name="T6" fmla="*/ 92 w 403"/>
                <a:gd name="T7" fmla="*/ 537 h 537"/>
                <a:gd name="T8" fmla="*/ 403 w 403"/>
                <a:gd name="T9" fmla="*/ 537 h 537"/>
                <a:gd name="T10" fmla="*/ 403 w 403"/>
                <a:gd name="T11" fmla="*/ 0 h 537"/>
                <a:gd name="T12" fmla="*/ 373 w 403"/>
                <a:gd name="T13" fmla="*/ 508 h 537"/>
                <a:gd name="T14" fmla="*/ 108 w 403"/>
                <a:gd name="T15" fmla="*/ 508 h 537"/>
                <a:gd name="T16" fmla="*/ 108 w 403"/>
                <a:gd name="T17" fmla="*/ 433 h 537"/>
                <a:gd name="T18" fmla="*/ 30 w 403"/>
                <a:gd name="T19" fmla="*/ 433 h 537"/>
                <a:gd name="T20" fmla="*/ 30 w 403"/>
                <a:gd name="T21" fmla="*/ 31 h 537"/>
                <a:gd name="T22" fmla="*/ 373 w 403"/>
                <a:gd name="T23" fmla="*/ 31 h 537"/>
                <a:gd name="T24" fmla="*/ 373 w 403"/>
                <a:gd name="T25" fmla="*/ 508 h 5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3" h="537">
                  <a:moveTo>
                    <a:pt x="403" y="0"/>
                  </a:moveTo>
                  <a:lnTo>
                    <a:pt x="0" y="0"/>
                  </a:lnTo>
                  <a:lnTo>
                    <a:pt x="0" y="447"/>
                  </a:lnTo>
                  <a:lnTo>
                    <a:pt x="92" y="537"/>
                  </a:lnTo>
                  <a:lnTo>
                    <a:pt x="403" y="537"/>
                  </a:lnTo>
                  <a:lnTo>
                    <a:pt x="403" y="0"/>
                  </a:lnTo>
                  <a:close/>
                  <a:moveTo>
                    <a:pt x="373" y="508"/>
                  </a:moveTo>
                  <a:lnTo>
                    <a:pt x="108" y="508"/>
                  </a:lnTo>
                  <a:lnTo>
                    <a:pt x="108" y="433"/>
                  </a:lnTo>
                  <a:lnTo>
                    <a:pt x="30" y="433"/>
                  </a:lnTo>
                  <a:lnTo>
                    <a:pt x="30" y="31"/>
                  </a:lnTo>
                  <a:lnTo>
                    <a:pt x="373" y="31"/>
                  </a:lnTo>
                  <a:lnTo>
                    <a:pt x="373" y="50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1" name="Rectangle 25"/>
            <p:cNvSpPr>
              <a:spLocks noChangeArrowheads="1"/>
            </p:cNvSpPr>
            <p:nvPr/>
          </p:nvSpPr>
          <p:spPr bwMode="auto">
            <a:xfrm>
              <a:off x="3441700" y="376238"/>
              <a:ext cx="176213" cy="3238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2" name="Rectangle 26"/>
            <p:cNvSpPr>
              <a:spLocks noChangeArrowheads="1"/>
            </p:cNvSpPr>
            <p:nvPr/>
          </p:nvSpPr>
          <p:spPr bwMode="auto">
            <a:xfrm>
              <a:off x="3411538" y="755651"/>
              <a:ext cx="438150" cy="460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3" name="Rectangle 27"/>
            <p:cNvSpPr>
              <a:spLocks noChangeArrowheads="1"/>
            </p:cNvSpPr>
            <p:nvPr/>
          </p:nvSpPr>
          <p:spPr bwMode="auto">
            <a:xfrm>
              <a:off x="3670300" y="565151"/>
              <a:ext cx="179388"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4" name="Rectangle 28"/>
            <p:cNvSpPr>
              <a:spLocks noChangeArrowheads="1"/>
            </p:cNvSpPr>
            <p:nvPr/>
          </p:nvSpPr>
          <p:spPr bwMode="auto">
            <a:xfrm>
              <a:off x="3670300" y="658813"/>
              <a:ext cx="179388" cy="412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5" name="Rectangle 29"/>
            <p:cNvSpPr>
              <a:spLocks noChangeArrowheads="1"/>
            </p:cNvSpPr>
            <p:nvPr/>
          </p:nvSpPr>
          <p:spPr bwMode="auto">
            <a:xfrm>
              <a:off x="3670300" y="471488"/>
              <a:ext cx="179388"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6" name="Rectangle 30"/>
            <p:cNvSpPr>
              <a:spLocks noChangeArrowheads="1"/>
            </p:cNvSpPr>
            <p:nvPr/>
          </p:nvSpPr>
          <p:spPr bwMode="auto">
            <a:xfrm>
              <a:off x="3670300" y="376238"/>
              <a:ext cx="179388" cy="412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7" name="Rectangle 31"/>
            <p:cNvSpPr>
              <a:spLocks noChangeArrowheads="1"/>
            </p:cNvSpPr>
            <p:nvPr/>
          </p:nvSpPr>
          <p:spPr bwMode="auto">
            <a:xfrm>
              <a:off x="3411538" y="842963"/>
              <a:ext cx="438150"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29" name="Freeform 6"/>
          <p:cNvSpPr/>
          <p:nvPr userDrawn="1"/>
        </p:nvSpPr>
        <p:spPr bwMode="auto">
          <a:xfrm>
            <a:off x="3213039" y="296368"/>
            <a:ext cx="8978961" cy="864888"/>
          </a:xfrm>
          <a:custGeom>
            <a:avLst/>
            <a:gdLst>
              <a:gd name="T0" fmla="*/ 6409 w 6533"/>
              <a:gd name="T1" fmla="*/ 0 h 617"/>
              <a:gd name="T2" fmla="*/ 0 w 6533"/>
              <a:gd name="T3" fmla="*/ 0 h 617"/>
              <a:gd name="T4" fmla="*/ 126 w 6533"/>
              <a:gd name="T5" fmla="*/ 310 h 617"/>
              <a:gd name="T6" fmla="*/ 0 w 6533"/>
              <a:gd name="T7" fmla="*/ 617 h 617"/>
              <a:gd name="T8" fmla="*/ 6409 w 6533"/>
              <a:gd name="T9" fmla="*/ 617 h 617"/>
              <a:gd name="T10" fmla="*/ 6533 w 6533"/>
              <a:gd name="T11" fmla="*/ 310 h 617"/>
              <a:gd name="T12" fmla="*/ 6409 w 6533"/>
              <a:gd name="T13" fmla="*/ 0 h 617"/>
              <a:gd name="connsiteX0" fmla="*/ 9810 w 9810"/>
              <a:gd name="connsiteY0" fmla="*/ 0 h 10000"/>
              <a:gd name="connsiteX1" fmla="*/ 0 w 9810"/>
              <a:gd name="connsiteY1" fmla="*/ 0 h 10000"/>
              <a:gd name="connsiteX2" fmla="*/ 193 w 9810"/>
              <a:gd name="connsiteY2" fmla="*/ 5024 h 10000"/>
              <a:gd name="connsiteX3" fmla="*/ 0 w 9810"/>
              <a:gd name="connsiteY3" fmla="*/ 10000 h 10000"/>
              <a:gd name="connsiteX4" fmla="*/ 9810 w 9810"/>
              <a:gd name="connsiteY4" fmla="*/ 10000 h 10000"/>
              <a:gd name="connsiteX5" fmla="*/ 7589 w 9810"/>
              <a:gd name="connsiteY5" fmla="*/ 5574 h 10000"/>
              <a:gd name="connsiteX6" fmla="*/ 9810 w 9810"/>
              <a:gd name="connsiteY6" fmla="*/ 0 h 10000"/>
              <a:gd name="connsiteX0-1" fmla="*/ 7021 w 10000"/>
              <a:gd name="connsiteY0-2" fmla="*/ 0 h 10000"/>
              <a:gd name="connsiteX1-3" fmla="*/ 0 w 10000"/>
              <a:gd name="connsiteY1-4" fmla="*/ 0 h 10000"/>
              <a:gd name="connsiteX2-5" fmla="*/ 197 w 10000"/>
              <a:gd name="connsiteY2-6" fmla="*/ 5024 h 10000"/>
              <a:gd name="connsiteX3-7" fmla="*/ 0 w 10000"/>
              <a:gd name="connsiteY3-8" fmla="*/ 10000 h 10000"/>
              <a:gd name="connsiteX4-9" fmla="*/ 10000 w 10000"/>
              <a:gd name="connsiteY4-10" fmla="*/ 10000 h 10000"/>
              <a:gd name="connsiteX5-11" fmla="*/ 7736 w 10000"/>
              <a:gd name="connsiteY5-12" fmla="*/ 5574 h 10000"/>
              <a:gd name="connsiteX6-13" fmla="*/ 7021 w 10000"/>
              <a:gd name="connsiteY6-14" fmla="*/ 0 h 10000"/>
              <a:gd name="connsiteX0-15" fmla="*/ 7021 w 7736"/>
              <a:gd name="connsiteY0-16" fmla="*/ 0 h 10038"/>
              <a:gd name="connsiteX1-17" fmla="*/ 0 w 7736"/>
              <a:gd name="connsiteY1-18" fmla="*/ 0 h 10038"/>
              <a:gd name="connsiteX2-19" fmla="*/ 197 w 7736"/>
              <a:gd name="connsiteY2-20" fmla="*/ 5024 h 10038"/>
              <a:gd name="connsiteX3-21" fmla="*/ 0 w 7736"/>
              <a:gd name="connsiteY3-22" fmla="*/ 10000 h 10038"/>
              <a:gd name="connsiteX4-23" fmla="*/ 7017 w 7736"/>
              <a:gd name="connsiteY4-24" fmla="*/ 10038 h 10038"/>
              <a:gd name="connsiteX5-25" fmla="*/ 7736 w 7736"/>
              <a:gd name="connsiteY5-26" fmla="*/ 5574 h 10038"/>
              <a:gd name="connsiteX6-27" fmla="*/ 7021 w 7736"/>
              <a:gd name="connsiteY6-28" fmla="*/ 0 h 10038"/>
              <a:gd name="connsiteX0-29" fmla="*/ 9076 w 9316"/>
              <a:gd name="connsiteY0-30" fmla="*/ 0 h 10000"/>
              <a:gd name="connsiteX1-31" fmla="*/ 0 w 9316"/>
              <a:gd name="connsiteY1-32" fmla="*/ 0 h 10000"/>
              <a:gd name="connsiteX2-33" fmla="*/ 255 w 9316"/>
              <a:gd name="connsiteY2-34" fmla="*/ 5005 h 10000"/>
              <a:gd name="connsiteX3-35" fmla="*/ 0 w 9316"/>
              <a:gd name="connsiteY3-36" fmla="*/ 9962 h 10000"/>
              <a:gd name="connsiteX4-37" fmla="*/ 9071 w 9316"/>
              <a:gd name="connsiteY4-38" fmla="*/ 10000 h 10000"/>
              <a:gd name="connsiteX5-39" fmla="*/ 9316 w 9316"/>
              <a:gd name="connsiteY5-40" fmla="*/ 5668 h 10000"/>
              <a:gd name="connsiteX6-41" fmla="*/ 9076 w 9316"/>
              <a:gd name="connsiteY6-42" fmla="*/ 0 h 10000"/>
              <a:gd name="connsiteX0-43" fmla="*/ 9742 w 10000"/>
              <a:gd name="connsiteY0-44" fmla="*/ 0 h 10000"/>
              <a:gd name="connsiteX1-45" fmla="*/ 0 w 10000"/>
              <a:gd name="connsiteY1-46" fmla="*/ 0 h 10000"/>
              <a:gd name="connsiteX2-47" fmla="*/ 274 w 10000"/>
              <a:gd name="connsiteY2-48" fmla="*/ 5005 h 10000"/>
              <a:gd name="connsiteX3-49" fmla="*/ 0 w 10000"/>
              <a:gd name="connsiteY3-50" fmla="*/ 9962 h 10000"/>
              <a:gd name="connsiteX4-51" fmla="*/ 9737 w 10000"/>
              <a:gd name="connsiteY4-52" fmla="*/ 10000 h 10000"/>
              <a:gd name="connsiteX5-53" fmla="*/ 10000 w 10000"/>
              <a:gd name="connsiteY5-54" fmla="*/ 5668 h 10000"/>
              <a:gd name="connsiteX6-55" fmla="*/ 9742 w 10000"/>
              <a:gd name="connsiteY6-56" fmla="*/ 0 h 10000"/>
              <a:gd name="connsiteX0-57" fmla="*/ 9742 w 9877"/>
              <a:gd name="connsiteY0-58" fmla="*/ 0 h 10000"/>
              <a:gd name="connsiteX1-59" fmla="*/ 0 w 9877"/>
              <a:gd name="connsiteY1-60" fmla="*/ 0 h 10000"/>
              <a:gd name="connsiteX2-61" fmla="*/ 274 w 9877"/>
              <a:gd name="connsiteY2-62" fmla="*/ 5005 h 10000"/>
              <a:gd name="connsiteX3-63" fmla="*/ 0 w 9877"/>
              <a:gd name="connsiteY3-64" fmla="*/ 9962 h 10000"/>
              <a:gd name="connsiteX4-65" fmla="*/ 9737 w 9877"/>
              <a:gd name="connsiteY4-66" fmla="*/ 10000 h 10000"/>
              <a:gd name="connsiteX5-67" fmla="*/ 9738 w 9877"/>
              <a:gd name="connsiteY5-68" fmla="*/ 5783 h 10000"/>
              <a:gd name="connsiteX6-69" fmla="*/ 9742 w 9877"/>
              <a:gd name="connsiteY6-70" fmla="*/ 0 h 10000"/>
              <a:gd name="connsiteX0-71" fmla="*/ 9863 w 9991"/>
              <a:gd name="connsiteY0-72" fmla="*/ 0 h 10000"/>
              <a:gd name="connsiteX1-73" fmla="*/ 0 w 9991"/>
              <a:gd name="connsiteY1-74" fmla="*/ 0 h 10000"/>
              <a:gd name="connsiteX2-75" fmla="*/ 277 w 9991"/>
              <a:gd name="connsiteY2-76" fmla="*/ 5005 h 10000"/>
              <a:gd name="connsiteX3-77" fmla="*/ 0 w 9991"/>
              <a:gd name="connsiteY3-78" fmla="*/ 9962 h 10000"/>
              <a:gd name="connsiteX4-79" fmla="*/ 9858 w 9991"/>
              <a:gd name="connsiteY4-80" fmla="*/ 10000 h 10000"/>
              <a:gd name="connsiteX5-81" fmla="*/ 9817 w 9991"/>
              <a:gd name="connsiteY5-82" fmla="*/ 5783 h 10000"/>
              <a:gd name="connsiteX6-83" fmla="*/ 9863 w 9991"/>
              <a:gd name="connsiteY6-84" fmla="*/ 0 h 10000"/>
              <a:gd name="connsiteX0-85" fmla="*/ 9872 w 10014"/>
              <a:gd name="connsiteY0-86" fmla="*/ 0 h 10000"/>
              <a:gd name="connsiteX1-87" fmla="*/ 0 w 10014"/>
              <a:gd name="connsiteY1-88" fmla="*/ 0 h 10000"/>
              <a:gd name="connsiteX2-89" fmla="*/ 277 w 10014"/>
              <a:gd name="connsiteY2-90" fmla="*/ 5005 h 10000"/>
              <a:gd name="connsiteX3-91" fmla="*/ 0 w 10014"/>
              <a:gd name="connsiteY3-92" fmla="*/ 9962 h 10000"/>
              <a:gd name="connsiteX4-93" fmla="*/ 9867 w 10014"/>
              <a:gd name="connsiteY4-94" fmla="*/ 10000 h 10000"/>
              <a:gd name="connsiteX5-95" fmla="*/ 9890 w 10014"/>
              <a:gd name="connsiteY5-96" fmla="*/ 5745 h 10000"/>
              <a:gd name="connsiteX6-97" fmla="*/ 9872 w 10014"/>
              <a:gd name="connsiteY6-98" fmla="*/ 0 h 10000"/>
              <a:gd name="connsiteX0-99" fmla="*/ 9872 w 10030"/>
              <a:gd name="connsiteY0-100" fmla="*/ 0 h 10000"/>
              <a:gd name="connsiteX1-101" fmla="*/ 0 w 10030"/>
              <a:gd name="connsiteY1-102" fmla="*/ 0 h 10000"/>
              <a:gd name="connsiteX2-103" fmla="*/ 277 w 10030"/>
              <a:gd name="connsiteY2-104" fmla="*/ 5005 h 10000"/>
              <a:gd name="connsiteX3-105" fmla="*/ 0 w 10030"/>
              <a:gd name="connsiteY3-106" fmla="*/ 9962 h 10000"/>
              <a:gd name="connsiteX4-107" fmla="*/ 9867 w 10030"/>
              <a:gd name="connsiteY4-108" fmla="*/ 10000 h 10000"/>
              <a:gd name="connsiteX5-109" fmla="*/ 9890 w 10030"/>
              <a:gd name="connsiteY5-110" fmla="*/ 5745 h 10000"/>
              <a:gd name="connsiteX6-111" fmla="*/ 9872 w 10030"/>
              <a:gd name="connsiteY6-112" fmla="*/ 0 h 10000"/>
              <a:gd name="connsiteX0-113" fmla="*/ 9872 w 9921"/>
              <a:gd name="connsiteY0-114" fmla="*/ 0 h 10000"/>
              <a:gd name="connsiteX1-115" fmla="*/ 0 w 9921"/>
              <a:gd name="connsiteY1-116" fmla="*/ 0 h 10000"/>
              <a:gd name="connsiteX2-117" fmla="*/ 277 w 9921"/>
              <a:gd name="connsiteY2-118" fmla="*/ 5005 h 10000"/>
              <a:gd name="connsiteX3-119" fmla="*/ 0 w 9921"/>
              <a:gd name="connsiteY3-120" fmla="*/ 9962 h 10000"/>
              <a:gd name="connsiteX4-121" fmla="*/ 9867 w 9921"/>
              <a:gd name="connsiteY4-122" fmla="*/ 10000 h 10000"/>
              <a:gd name="connsiteX5-123" fmla="*/ 9890 w 9921"/>
              <a:gd name="connsiteY5-124" fmla="*/ 5745 h 10000"/>
              <a:gd name="connsiteX6-125" fmla="*/ 9872 w 9921"/>
              <a:gd name="connsiteY6-126" fmla="*/ 0 h 10000"/>
              <a:gd name="connsiteX0-127" fmla="*/ 9951 w 9974"/>
              <a:gd name="connsiteY0-128" fmla="*/ 0 h 10000"/>
              <a:gd name="connsiteX1-129" fmla="*/ 0 w 9974"/>
              <a:gd name="connsiteY1-130" fmla="*/ 0 h 10000"/>
              <a:gd name="connsiteX2-131" fmla="*/ 279 w 9974"/>
              <a:gd name="connsiteY2-132" fmla="*/ 5005 h 10000"/>
              <a:gd name="connsiteX3-133" fmla="*/ 0 w 9974"/>
              <a:gd name="connsiteY3-134" fmla="*/ 9962 h 10000"/>
              <a:gd name="connsiteX4-135" fmla="*/ 9946 w 9974"/>
              <a:gd name="connsiteY4-136" fmla="*/ 10000 h 10000"/>
              <a:gd name="connsiteX5-137" fmla="*/ 9969 w 9974"/>
              <a:gd name="connsiteY5-138" fmla="*/ 5745 h 10000"/>
              <a:gd name="connsiteX6-139" fmla="*/ 9951 w 9974"/>
              <a:gd name="connsiteY6-140" fmla="*/ 0 h 10000"/>
              <a:gd name="connsiteX0-141" fmla="*/ 9977 w 10001"/>
              <a:gd name="connsiteY0-142" fmla="*/ 0 h 10000"/>
              <a:gd name="connsiteX1-143" fmla="*/ 0 w 10001"/>
              <a:gd name="connsiteY1-144" fmla="*/ 0 h 10000"/>
              <a:gd name="connsiteX2-145" fmla="*/ 280 w 10001"/>
              <a:gd name="connsiteY2-146" fmla="*/ 5005 h 10000"/>
              <a:gd name="connsiteX3-147" fmla="*/ 0 w 10001"/>
              <a:gd name="connsiteY3-148" fmla="*/ 9962 h 10000"/>
              <a:gd name="connsiteX4-149" fmla="*/ 9972 w 10001"/>
              <a:gd name="connsiteY4-150" fmla="*/ 10000 h 10000"/>
              <a:gd name="connsiteX5-151" fmla="*/ 9995 w 10001"/>
              <a:gd name="connsiteY5-152" fmla="*/ 5745 h 10000"/>
              <a:gd name="connsiteX6-153" fmla="*/ 9977 w 10001"/>
              <a:gd name="connsiteY6-154" fmla="*/ 0 h 10000"/>
              <a:gd name="connsiteX0-155" fmla="*/ 9977 w 10001"/>
              <a:gd name="connsiteY0-156" fmla="*/ 0 h 10000"/>
              <a:gd name="connsiteX1-157" fmla="*/ 0 w 10001"/>
              <a:gd name="connsiteY1-158" fmla="*/ 0 h 10000"/>
              <a:gd name="connsiteX2-159" fmla="*/ 280 w 10001"/>
              <a:gd name="connsiteY2-160" fmla="*/ 5005 h 10000"/>
              <a:gd name="connsiteX3-161" fmla="*/ 0 w 10001"/>
              <a:gd name="connsiteY3-162" fmla="*/ 9962 h 10000"/>
              <a:gd name="connsiteX4-163" fmla="*/ 9972 w 10001"/>
              <a:gd name="connsiteY4-164" fmla="*/ 10000 h 10000"/>
              <a:gd name="connsiteX5-165" fmla="*/ 9995 w 10001"/>
              <a:gd name="connsiteY5-166" fmla="*/ 5745 h 10000"/>
              <a:gd name="connsiteX6-167" fmla="*/ 9977 w 10001"/>
              <a:gd name="connsiteY6-168" fmla="*/ 0 h 10000"/>
              <a:gd name="connsiteX0-169" fmla="*/ 9977 w 10001"/>
              <a:gd name="connsiteY0-170" fmla="*/ 0 h 10000"/>
              <a:gd name="connsiteX1-171" fmla="*/ 0 w 10001"/>
              <a:gd name="connsiteY1-172" fmla="*/ 0 h 10000"/>
              <a:gd name="connsiteX2-173" fmla="*/ 280 w 10001"/>
              <a:gd name="connsiteY2-174" fmla="*/ 5005 h 10000"/>
              <a:gd name="connsiteX3-175" fmla="*/ 0 w 10001"/>
              <a:gd name="connsiteY3-176" fmla="*/ 9962 h 10000"/>
              <a:gd name="connsiteX4-177" fmla="*/ 9972 w 10001"/>
              <a:gd name="connsiteY4-178" fmla="*/ 10000 h 10000"/>
              <a:gd name="connsiteX5-179" fmla="*/ 9995 w 10001"/>
              <a:gd name="connsiteY5-180" fmla="*/ 5745 h 10000"/>
              <a:gd name="connsiteX6-181" fmla="*/ 9977 w 10001"/>
              <a:gd name="connsiteY6-182" fmla="*/ 0 h 10000"/>
              <a:gd name="connsiteX0-183" fmla="*/ 9977 w 9995"/>
              <a:gd name="connsiteY0-184" fmla="*/ 0 h 10000"/>
              <a:gd name="connsiteX1-185" fmla="*/ 0 w 9995"/>
              <a:gd name="connsiteY1-186" fmla="*/ 0 h 10000"/>
              <a:gd name="connsiteX2-187" fmla="*/ 280 w 9995"/>
              <a:gd name="connsiteY2-188" fmla="*/ 5005 h 10000"/>
              <a:gd name="connsiteX3-189" fmla="*/ 0 w 9995"/>
              <a:gd name="connsiteY3-190" fmla="*/ 9962 h 10000"/>
              <a:gd name="connsiteX4-191" fmla="*/ 9972 w 9995"/>
              <a:gd name="connsiteY4-192" fmla="*/ 10000 h 10000"/>
              <a:gd name="connsiteX5-193" fmla="*/ 9995 w 9995"/>
              <a:gd name="connsiteY5-194" fmla="*/ 5745 h 10000"/>
              <a:gd name="connsiteX6-195" fmla="*/ 9977 w 9995"/>
              <a:gd name="connsiteY6-196" fmla="*/ 0 h 10000"/>
              <a:gd name="connsiteX0-197" fmla="*/ 9999 w 10000"/>
              <a:gd name="connsiteY0-198" fmla="*/ 0 h 10000"/>
              <a:gd name="connsiteX1-199" fmla="*/ 0 w 10000"/>
              <a:gd name="connsiteY1-200" fmla="*/ 0 h 10000"/>
              <a:gd name="connsiteX2-201" fmla="*/ 280 w 10000"/>
              <a:gd name="connsiteY2-202" fmla="*/ 5005 h 10000"/>
              <a:gd name="connsiteX3-203" fmla="*/ 0 w 10000"/>
              <a:gd name="connsiteY3-204" fmla="*/ 9962 h 10000"/>
              <a:gd name="connsiteX4-205" fmla="*/ 9977 w 10000"/>
              <a:gd name="connsiteY4-206" fmla="*/ 10000 h 10000"/>
              <a:gd name="connsiteX5-207" fmla="*/ 10000 w 10000"/>
              <a:gd name="connsiteY5-208" fmla="*/ 5745 h 10000"/>
              <a:gd name="connsiteX6-209" fmla="*/ 9999 w 10000"/>
              <a:gd name="connsiteY6-210" fmla="*/ 0 h 10000"/>
              <a:gd name="connsiteX0-211" fmla="*/ 9999 w 10004"/>
              <a:gd name="connsiteY0-212" fmla="*/ 0 h 10000"/>
              <a:gd name="connsiteX1-213" fmla="*/ 0 w 10004"/>
              <a:gd name="connsiteY1-214" fmla="*/ 0 h 10000"/>
              <a:gd name="connsiteX2-215" fmla="*/ 280 w 10004"/>
              <a:gd name="connsiteY2-216" fmla="*/ 5005 h 10000"/>
              <a:gd name="connsiteX3-217" fmla="*/ 0 w 10004"/>
              <a:gd name="connsiteY3-218" fmla="*/ 9962 h 10000"/>
              <a:gd name="connsiteX4-219" fmla="*/ 10000 w 10004"/>
              <a:gd name="connsiteY4-220" fmla="*/ 10000 h 10000"/>
              <a:gd name="connsiteX5-221" fmla="*/ 10000 w 10004"/>
              <a:gd name="connsiteY5-222" fmla="*/ 5745 h 10000"/>
              <a:gd name="connsiteX6-223" fmla="*/ 9999 w 10004"/>
              <a:gd name="connsiteY6-224" fmla="*/ 0 h 10000"/>
              <a:gd name="connsiteX0-225" fmla="*/ 9999 w 10000"/>
              <a:gd name="connsiteY0-226" fmla="*/ 0 h 10000"/>
              <a:gd name="connsiteX1-227" fmla="*/ 0 w 10000"/>
              <a:gd name="connsiteY1-228" fmla="*/ 0 h 10000"/>
              <a:gd name="connsiteX2-229" fmla="*/ 280 w 10000"/>
              <a:gd name="connsiteY2-230" fmla="*/ 5005 h 10000"/>
              <a:gd name="connsiteX3-231" fmla="*/ 0 w 10000"/>
              <a:gd name="connsiteY3-232" fmla="*/ 9962 h 10000"/>
              <a:gd name="connsiteX4-233" fmla="*/ 10000 w 10000"/>
              <a:gd name="connsiteY4-234" fmla="*/ 10000 h 10000"/>
              <a:gd name="connsiteX5-235" fmla="*/ 10000 w 10000"/>
              <a:gd name="connsiteY5-236" fmla="*/ 5745 h 10000"/>
              <a:gd name="connsiteX6-237" fmla="*/ 9999 w 10000"/>
              <a:gd name="connsiteY6-238" fmla="*/ 0 h 10000"/>
              <a:gd name="connsiteX0-239" fmla="*/ 14796 w 14796"/>
              <a:gd name="connsiteY0-240" fmla="*/ 0 h 10000"/>
              <a:gd name="connsiteX1-241" fmla="*/ 0 w 14796"/>
              <a:gd name="connsiteY1-242" fmla="*/ 0 h 10000"/>
              <a:gd name="connsiteX2-243" fmla="*/ 280 w 14796"/>
              <a:gd name="connsiteY2-244" fmla="*/ 5005 h 10000"/>
              <a:gd name="connsiteX3-245" fmla="*/ 0 w 14796"/>
              <a:gd name="connsiteY3-246" fmla="*/ 9962 h 10000"/>
              <a:gd name="connsiteX4-247" fmla="*/ 10000 w 14796"/>
              <a:gd name="connsiteY4-248" fmla="*/ 10000 h 10000"/>
              <a:gd name="connsiteX5-249" fmla="*/ 10000 w 14796"/>
              <a:gd name="connsiteY5-250" fmla="*/ 5745 h 10000"/>
              <a:gd name="connsiteX6-251" fmla="*/ 14796 w 14796"/>
              <a:gd name="connsiteY6-252" fmla="*/ 0 h 10000"/>
              <a:gd name="connsiteX0-253" fmla="*/ 14796 w 14796"/>
              <a:gd name="connsiteY0-254" fmla="*/ 0 h 9968"/>
              <a:gd name="connsiteX1-255" fmla="*/ 0 w 14796"/>
              <a:gd name="connsiteY1-256" fmla="*/ 0 h 9968"/>
              <a:gd name="connsiteX2-257" fmla="*/ 280 w 14796"/>
              <a:gd name="connsiteY2-258" fmla="*/ 5005 h 9968"/>
              <a:gd name="connsiteX3-259" fmla="*/ 0 w 14796"/>
              <a:gd name="connsiteY3-260" fmla="*/ 9962 h 9968"/>
              <a:gd name="connsiteX4-261" fmla="*/ 14788 w 14796"/>
              <a:gd name="connsiteY4-262" fmla="*/ 9968 h 9968"/>
              <a:gd name="connsiteX5-263" fmla="*/ 10000 w 14796"/>
              <a:gd name="connsiteY5-264" fmla="*/ 5745 h 9968"/>
              <a:gd name="connsiteX6-265" fmla="*/ 14796 w 14796"/>
              <a:gd name="connsiteY6-266" fmla="*/ 0 h 9968"/>
              <a:gd name="connsiteX0-267" fmla="*/ 10000 w 10000"/>
              <a:gd name="connsiteY0-268" fmla="*/ 0 h 10000"/>
              <a:gd name="connsiteX1-269" fmla="*/ 0 w 10000"/>
              <a:gd name="connsiteY1-270" fmla="*/ 0 h 10000"/>
              <a:gd name="connsiteX2-271" fmla="*/ 189 w 10000"/>
              <a:gd name="connsiteY2-272" fmla="*/ 5021 h 10000"/>
              <a:gd name="connsiteX3-273" fmla="*/ 0 w 10000"/>
              <a:gd name="connsiteY3-274" fmla="*/ 9994 h 10000"/>
              <a:gd name="connsiteX4-275" fmla="*/ 9995 w 10000"/>
              <a:gd name="connsiteY4-276" fmla="*/ 10000 h 10000"/>
              <a:gd name="connsiteX5-277" fmla="*/ 9998 w 10000"/>
              <a:gd name="connsiteY5-278" fmla="*/ 6152 h 10000"/>
              <a:gd name="connsiteX6-279" fmla="*/ 10000 w 10000"/>
              <a:gd name="connsiteY6-280" fmla="*/ 0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0000" h="10000">
                <a:moveTo>
                  <a:pt x="10000" y="0"/>
                </a:moveTo>
                <a:lnTo>
                  <a:pt x="0" y="0"/>
                </a:lnTo>
                <a:cubicBezTo>
                  <a:pt x="62" y="1674"/>
                  <a:pt x="124" y="3347"/>
                  <a:pt x="189" y="5021"/>
                </a:cubicBezTo>
                <a:cubicBezTo>
                  <a:pt x="124" y="6679"/>
                  <a:pt x="62" y="8336"/>
                  <a:pt x="0" y="9994"/>
                </a:cubicBezTo>
                <a:lnTo>
                  <a:pt x="9995" y="10000"/>
                </a:lnTo>
                <a:cubicBezTo>
                  <a:pt x="9993" y="8184"/>
                  <a:pt x="9998" y="8051"/>
                  <a:pt x="9998" y="6152"/>
                </a:cubicBezTo>
                <a:cubicBezTo>
                  <a:pt x="9996" y="3296"/>
                  <a:pt x="10001" y="2674"/>
                  <a:pt x="10000" y="0"/>
                </a:cubicBez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30" name="Freeform 11"/>
          <p:cNvSpPr/>
          <p:nvPr userDrawn="1"/>
        </p:nvSpPr>
        <p:spPr bwMode="auto">
          <a:xfrm>
            <a:off x="310766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userDrawn="1">
  <p:cSld name="8#仅标题">
    <p:spTree>
      <p:nvGrpSpPr>
        <p:cNvPr id="1" name=""/>
        <p:cNvGrpSpPr/>
        <p:nvPr/>
      </p:nvGrpSpPr>
      <p:grpSpPr>
        <a:xfrm>
          <a:off x="0" y="0"/>
          <a:ext cx="0" cy="0"/>
          <a:chOff x="0" y="0"/>
          <a:chExt cx="0" cy="0"/>
        </a:xfrm>
      </p:grpSpPr>
      <p:sp>
        <p:nvSpPr>
          <p:cNvPr id="10"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1"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2" name="Freeform 12"/>
          <p:cNvSpPr>
            <a:spLocks noEditPoints="1"/>
          </p:cNvSpPr>
          <p:nvPr userDrawn="1"/>
        </p:nvSpPr>
        <p:spPr bwMode="auto">
          <a:xfrm>
            <a:off x="479376" y="474075"/>
            <a:ext cx="508162" cy="508967"/>
          </a:xfrm>
          <a:custGeom>
            <a:avLst/>
            <a:gdLst>
              <a:gd name="T0" fmla="*/ 1433 w 2867"/>
              <a:gd name="T1" fmla="*/ 0 h 2867"/>
              <a:gd name="T2" fmla="*/ 0 w 2867"/>
              <a:gd name="T3" fmla="*/ 1433 h 2867"/>
              <a:gd name="T4" fmla="*/ 1433 w 2867"/>
              <a:gd name="T5" fmla="*/ 2867 h 2867"/>
              <a:gd name="T6" fmla="*/ 2867 w 2867"/>
              <a:gd name="T7" fmla="*/ 1433 h 2867"/>
              <a:gd name="T8" fmla="*/ 1433 w 2867"/>
              <a:gd name="T9" fmla="*/ 0 h 2867"/>
              <a:gd name="T10" fmla="*/ 1433 w 2867"/>
              <a:gd name="T11" fmla="*/ 2662 h 2867"/>
              <a:gd name="T12" fmla="*/ 205 w 2867"/>
              <a:gd name="T13" fmla="*/ 1433 h 2867"/>
              <a:gd name="T14" fmla="*/ 1433 w 2867"/>
              <a:gd name="T15" fmla="*/ 205 h 2867"/>
              <a:gd name="T16" fmla="*/ 2662 w 2867"/>
              <a:gd name="T17" fmla="*/ 1433 h 2867"/>
              <a:gd name="T18" fmla="*/ 1433 w 2867"/>
              <a:gd name="T19" fmla="*/ 2662 h 2867"/>
              <a:gd name="T20" fmla="*/ 2336 w 2867"/>
              <a:gd name="T21" fmla="*/ 2066 h 2867"/>
              <a:gd name="T22" fmla="*/ 523 w 2867"/>
              <a:gd name="T23" fmla="*/ 2066 h 2867"/>
              <a:gd name="T24" fmla="*/ 976 w 2867"/>
              <a:gd name="T25" fmla="*/ 1432 h 2867"/>
              <a:gd name="T26" fmla="*/ 1255 w 2867"/>
              <a:gd name="T27" fmla="*/ 1810 h 2867"/>
              <a:gd name="T28" fmla="*/ 1792 w 2867"/>
              <a:gd name="T29" fmla="*/ 1069 h 2867"/>
              <a:gd name="T30" fmla="*/ 2336 w 2867"/>
              <a:gd name="T31" fmla="*/ 2066 h 2867"/>
              <a:gd name="T32" fmla="*/ 704 w 2867"/>
              <a:gd name="T33" fmla="*/ 978 h 2867"/>
              <a:gd name="T34" fmla="*/ 886 w 2867"/>
              <a:gd name="T35" fmla="*/ 797 h 2867"/>
              <a:gd name="T36" fmla="*/ 1067 w 2867"/>
              <a:gd name="T37" fmla="*/ 978 h 2867"/>
              <a:gd name="T38" fmla="*/ 886 w 2867"/>
              <a:gd name="T39" fmla="*/ 1160 h 2867"/>
              <a:gd name="T40" fmla="*/ 704 w 2867"/>
              <a:gd name="T41" fmla="*/ 978 h 2867"/>
              <a:gd name="T42" fmla="*/ 704 w 2867"/>
              <a:gd name="T43" fmla="*/ 978 h 2867"/>
              <a:gd name="T44" fmla="*/ 704 w 2867"/>
              <a:gd name="T45" fmla="*/ 978 h 2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67" h="2867">
                <a:moveTo>
                  <a:pt x="1433" y="0"/>
                </a:moveTo>
                <a:cubicBezTo>
                  <a:pt x="643" y="0"/>
                  <a:pt x="0" y="643"/>
                  <a:pt x="0" y="1433"/>
                </a:cubicBezTo>
                <a:cubicBezTo>
                  <a:pt x="0" y="2224"/>
                  <a:pt x="643" y="2867"/>
                  <a:pt x="1433" y="2867"/>
                </a:cubicBezTo>
                <a:cubicBezTo>
                  <a:pt x="2224" y="2867"/>
                  <a:pt x="2867" y="2224"/>
                  <a:pt x="2867" y="1433"/>
                </a:cubicBezTo>
                <a:cubicBezTo>
                  <a:pt x="2867" y="643"/>
                  <a:pt x="2224" y="0"/>
                  <a:pt x="1433" y="0"/>
                </a:cubicBezTo>
                <a:close/>
                <a:moveTo>
                  <a:pt x="1433" y="2662"/>
                </a:moveTo>
                <a:cubicBezTo>
                  <a:pt x="756" y="2662"/>
                  <a:pt x="205" y="2111"/>
                  <a:pt x="205" y="1433"/>
                </a:cubicBezTo>
                <a:cubicBezTo>
                  <a:pt x="205" y="756"/>
                  <a:pt x="756" y="205"/>
                  <a:pt x="1433" y="205"/>
                </a:cubicBezTo>
                <a:cubicBezTo>
                  <a:pt x="2111" y="205"/>
                  <a:pt x="2662" y="756"/>
                  <a:pt x="2662" y="1433"/>
                </a:cubicBezTo>
                <a:cubicBezTo>
                  <a:pt x="2662" y="2111"/>
                  <a:pt x="2111" y="2662"/>
                  <a:pt x="1433" y="2662"/>
                </a:cubicBezTo>
                <a:close/>
                <a:moveTo>
                  <a:pt x="2336" y="2066"/>
                </a:moveTo>
                <a:cubicBezTo>
                  <a:pt x="523" y="2066"/>
                  <a:pt x="523" y="2066"/>
                  <a:pt x="523" y="2066"/>
                </a:cubicBezTo>
                <a:cubicBezTo>
                  <a:pt x="976" y="1432"/>
                  <a:pt x="976" y="1432"/>
                  <a:pt x="976" y="1432"/>
                </a:cubicBezTo>
                <a:cubicBezTo>
                  <a:pt x="1255" y="1810"/>
                  <a:pt x="1255" y="1810"/>
                  <a:pt x="1255" y="1810"/>
                </a:cubicBezTo>
                <a:cubicBezTo>
                  <a:pt x="1792" y="1069"/>
                  <a:pt x="1792" y="1069"/>
                  <a:pt x="1792" y="1069"/>
                </a:cubicBezTo>
                <a:lnTo>
                  <a:pt x="2336" y="2066"/>
                </a:lnTo>
                <a:close/>
                <a:moveTo>
                  <a:pt x="704" y="978"/>
                </a:moveTo>
                <a:cubicBezTo>
                  <a:pt x="704" y="878"/>
                  <a:pt x="786" y="797"/>
                  <a:pt x="886" y="797"/>
                </a:cubicBezTo>
                <a:cubicBezTo>
                  <a:pt x="986" y="797"/>
                  <a:pt x="1067" y="878"/>
                  <a:pt x="1067" y="978"/>
                </a:cubicBezTo>
                <a:cubicBezTo>
                  <a:pt x="1067" y="1079"/>
                  <a:pt x="986" y="1160"/>
                  <a:pt x="886" y="1160"/>
                </a:cubicBezTo>
                <a:cubicBezTo>
                  <a:pt x="786" y="1160"/>
                  <a:pt x="704" y="1079"/>
                  <a:pt x="704" y="978"/>
                </a:cubicBezTo>
                <a:close/>
                <a:moveTo>
                  <a:pt x="704" y="978"/>
                </a:moveTo>
                <a:cubicBezTo>
                  <a:pt x="704" y="978"/>
                  <a:pt x="704" y="978"/>
                  <a:pt x="704" y="978"/>
                </a:cubicBezTo>
              </a:path>
            </a:pathLst>
          </a:custGeom>
          <a:solidFill>
            <a:schemeClr val="bg1"/>
          </a:solidFill>
          <a:ln>
            <a:noFill/>
          </a:ln>
        </p:spPr>
        <p:txBody>
          <a:bodyPr vert="horz" wrap="square" lIns="91440" tIns="45720" rIns="91440" bIns="45720" numCol="1" anchor="t" anchorCtr="0" compatLnSpc="1"/>
          <a:lstStyle/>
          <a:p>
            <a:endParaRPr lang="zh-CN" altLang="en-US">
              <a:solidFill>
                <a:srgbClr val="000000"/>
              </a:solidFill>
            </a:endParaRPr>
          </a:p>
        </p:txBody>
      </p:sp>
      <p:sp>
        <p:nvSpPr>
          <p:cNvPr id="6"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Tree>
  </p:cSld>
  <p:clrMapOvr>
    <a:masterClrMapping/>
  </p:clrMapOvr>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7" Type="http://schemas.openxmlformats.org/officeDocument/2006/relationships/theme" Target="../theme/theme1.xml"/><Relationship Id="rId16" Type="http://schemas.openxmlformats.org/officeDocument/2006/relationships/image" Target="../media/image2.png"/><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10.xml.rels><?xml version="1.0" encoding="UTF-8" standalone="yes"?>
<Relationships xmlns="http://schemas.openxmlformats.org/package/2006/relationships"><Relationship Id="rId3" Type="http://schemas.openxmlformats.org/officeDocument/2006/relationships/theme" Target="../theme/theme10.xml"/><Relationship Id="rId2" Type="http://schemas.openxmlformats.org/officeDocument/2006/relationships/image" Target="../media/image2.png"/><Relationship Id="rId1" Type="http://schemas.openxmlformats.org/officeDocument/2006/relationships/slideLayout" Target="../slideLayouts/slideLayout24.xml"/></Relationships>
</file>

<file path=ppt/slideMasters/_rels/slideMaster100.xml.rels><?xml version="1.0" encoding="UTF-8" standalone="yes"?>
<Relationships xmlns="http://schemas.openxmlformats.org/package/2006/relationships"><Relationship Id="rId3" Type="http://schemas.openxmlformats.org/officeDocument/2006/relationships/theme" Target="../theme/theme100.xml"/><Relationship Id="rId2" Type="http://schemas.openxmlformats.org/officeDocument/2006/relationships/image" Target="../media/image2.png"/><Relationship Id="rId1" Type="http://schemas.openxmlformats.org/officeDocument/2006/relationships/slideLayout" Target="../slideLayouts/slideLayout114.xml"/></Relationships>
</file>

<file path=ppt/slideMasters/_rels/slideMaster101.xml.rels><?xml version="1.0" encoding="UTF-8" standalone="yes"?>
<Relationships xmlns="http://schemas.openxmlformats.org/package/2006/relationships"><Relationship Id="rId3" Type="http://schemas.openxmlformats.org/officeDocument/2006/relationships/theme" Target="../theme/theme101.xml"/><Relationship Id="rId2" Type="http://schemas.openxmlformats.org/officeDocument/2006/relationships/image" Target="../media/image2.png"/><Relationship Id="rId1" Type="http://schemas.openxmlformats.org/officeDocument/2006/relationships/slideLayout" Target="../slideLayouts/slideLayout115.xml"/></Relationships>
</file>

<file path=ppt/slideMasters/_rels/slideMaster102.xml.rels><?xml version="1.0" encoding="UTF-8" standalone="yes"?>
<Relationships xmlns="http://schemas.openxmlformats.org/package/2006/relationships"><Relationship Id="rId3" Type="http://schemas.openxmlformats.org/officeDocument/2006/relationships/theme" Target="../theme/theme102.xml"/><Relationship Id="rId2" Type="http://schemas.openxmlformats.org/officeDocument/2006/relationships/image" Target="../media/image2.png"/><Relationship Id="rId1" Type="http://schemas.openxmlformats.org/officeDocument/2006/relationships/slideLayout" Target="../slideLayouts/slideLayout116.xml"/></Relationships>
</file>

<file path=ppt/slideMasters/_rels/slideMaster103.xml.rels><?xml version="1.0" encoding="UTF-8" standalone="yes"?>
<Relationships xmlns="http://schemas.openxmlformats.org/package/2006/relationships"><Relationship Id="rId3" Type="http://schemas.openxmlformats.org/officeDocument/2006/relationships/theme" Target="../theme/theme103.xml"/><Relationship Id="rId2" Type="http://schemas.openxmlformats.org/officeDocument/2006/relationships/image" Target="../media/image2.png"/><Relationship Id="rId1" Type="http://schemas.openxmlformats.org/officeDocument/2006/relationships/slideLayout" Target="../slideLayouts/slideLayout117.xml"/></Relationships>
</file>

<file path=ppt/slideMasters/_rels/slideMaster104.xml.rels><?xml version="1.0" encoding="UTF-8" standalone="yes"?>
<Relationships xmlns="http://schemas.openxmlformats.org/package/2006/relationships"><Relationship Id="rId3" Type="http://schemas.openxmlformats.org/officeDocument/2006/relationships/theme" Target="../theme/theme104.xml"/><Relationship Id="rId2" Type="http://schemas.openxmlformats.org/officeDocument/2006/relationships/image" Target="../media/image2.png"/><Relationship Id="rId1" Type="http://schemas.openxmlformats.org/officeDocument/2006/relationships/slideLayout" Target="../slideLayouts/slideLayout118.xml"/></Relationships>
</file>

<file path=ppt/slideMasters/_rels/slideMaster105.xml.rels><?xml version="1.0" encoding="UTF-8" standalone="yes"?>
<Relationships xmlns="http://schemas.openxmlformats.org/package/2006/relationships"><Relationship Id="rId3" Type="http://schemas.openxmlformats.org/officeDocument/2006/relationships/theme" Target="../theme/theme105.xml"/><Relationship Id="rId2" Type="http://schemas.openxmlformats.org/officeDocument/2006/relationships/image" Target="../media/image2.png"/><Relationship Id="rId1" Type="http://schemas.openxmlformats.org/officeDocument/2006/relationships/slideLayout" Target="../slideLayouts/slideLayout119.xml"/></Relationships>
</file>

<file path=ppt/slideMasters/_rels/slideMaster106.xml.rels><?xml version="1.0" encoding="UTF-8" standalone="yes"?>
<Relationships xmlns="http://schemas.openxmlformats.org/package/2006/relationships"><Relationship Id="rId3" Type="http://schemas.openxmlformats.org/officeDocument/2006/relationships/theme" Target="../theme/theme106.xml"/><Relationship Id="rId2" Type="http://schemas.openxmlformats.org/officeDocument/2006/relationships/image" Target="../media/image2.png"/><Relationship Id="rId1" Type="http://schemas.openxmlformats.org/officeDocument/2006/relationships/slideLayout" Target="../slideLayouts/slideLayout120.xml"/></Relationships>
</file>

<file path=ppt/slideMasters/_rels/slideMaster107.xml.rels><?xml version="1.0" encoding="UTF-8" standalone="yes"?>
<Relationships xmlns="http://schemas.openxmlformats.org/package/2006/relationships"><Relationship Id="rId3" Type="http://schemas.openxmlformats.org/officeDocument/2006/relationships/theme" Target="../theme/theme107.xml"/><Relationship Id="rId2" Type="http://schemas.openxmlformats.org/officeDocument/2006/relationships/image" Target="../media/image2.png"/><Relationship Id="rId1" Type="http://schemas.openxmlformats.org/officeDocument/2006/relationships/slideLayout" Target="../slideLayouts/slideLayout121.xml"/></Relationships>
</file>

<file path=ppt/slideMasters/_rels/slideMaster108.xml.rels><?xml version="1.0" encoding="UTF-8" standalone="yes"?>
<Relationships xmlns="http://schemas.openxmlformats.org/package/2006/relationships"><Relationship Id="rId3" Type="http://schemas.openxmlformats.org/officeDocument/2006/relationships/theme" Target="../theme/theme108.xml"/><Relationship Id="rId2" Type="http://schemas.openxmlformats.org/officeDocument/2006/relationships/image" Target="../media/image2.png"/><Relationship Id="rId1" Type="http://schemas.openxmlformats.org/officeDocument/2006/relationships/slideLayout" Target="../slideLayouts/slideLayout122.xml"/></Relationships>
</file>

<file path=ppt/slideMasters/_rels/slideMaster109.xml.rels><?xml version="1.0" encoding="UTF-8" standalone="yes"?>
<Relationships xmlns="http://schemas.openxmlformats.org/package/2006/relationships"><Relationship Id="rId3" Type="http://schemas.openxmlformats.org/officeDocument/2006/relationships/theme" Target="../theme/theme109.xml"/><Relationship Id="rId2" Type="http://schemas.openxmlformats.org/officeDocument/2006/relationships/image" Target="../media/image2.png"/><Relationship Id="rId1" Type="http://schemas.openxmlformats.org/officeDocument/2006/relationships/slideLayout" Target="../slideLayouts/slideLayout123.xml"/></Relationships>
</file>

<file path=ppt/slideMasters/_rels/slideMaster11.xml.rels><?xml version="1.0" encoding="UTF-8" standalone="yes"?>
<Relationships xmlns="http://schemas.openxmlformats.org/package/2006/relationships"><Relationship Id="rId3" Type="http://schemas.openxmlformats.org/officeDocument/2006/relationships/theme" Target="../theme/theme11.xml"/><Relationship Id="rId2" Type="http://schemas.openxmlformats.org/officeDocument/2006/relationships/image" Target="../media/image2.png"/><Relationship Id="rId1" Type="http://schemas.openxmlformats.org/officeDocument/2006/relationships/slideLayout" Target="../slideLayouts/slideLayout25.xml"/></Relationships>
</file>

<file path=ppt/slideMasters/_rels/slideMaster110.xml.rels><?xml version="1.0" encoding="UTF-8" standalone="yes"?>
<Relationships xmlns="http://schemas.openxmlformats.org/package/2006/relationships"><Relationship Id="rId3" Type="http://schemas.openxmlformats.org/officeDocument/2006/relationships/theme" Target="../theme/theme110.xml"/><Relationship Id="rId2" Type="http://schemas.openxmlformats.org/officeDocument/2006/relationships/image" Target="../media/image2.png"/><Relationship Id="rId1" Type="http://schemas.openxmlformats.org/officeDocument/2006/relationships/slideLayout" Target="../slideLayouts/slideLayout124.xml"/></Relationships>
</file>

<file path=ppt/slideMasters/_rels/slideMaster111.xml.rels><?xml version="1.0" encoding="UTF-8" standalone="yes"?>
<Relationships xmlns="http://schemas.openxmlformats.org/package/2006/relationships"><Relationship Id="rId3" Type="http://schemas.openxmlformats.org/officeDocument/2006/relationships/theme" Target="../theme/theme111.xml"/><Relationship Id="rId2" Type="http://schemas.openxmlformats.org/officeDocument/2006/relationships/image" Target="../media/image2.png"/><Relationship Id="rId1" Type="http://schemas.openxmlformats.org/officeDocument/2006/relationships/slideLayout" Target="../slideLayouts/slideLayout125.xml"/></Relationships>
</file>

<file path=ppt/slideMasters/_rels/slideMaster112.xml.rels><?xml version="1.0" encoding="UTF-8" standalone="yes"?>
<Relationships xmlns="http://schemas.openxmlformats.org/package/2006/relationships"><Relationship Id="rId3" Type="http://schemas.openxmlformats.org/officeDocument/2006/relationships/theme" Target="../theme/theme112.xml"/><Relationship Id="rId2" Type="http://schemas.openxmlformats.org/officeDocument/2006/relationships/image" Target="../media/image2.png"/><Relationship Id="rId1" Type="http://schemas.openxmlformats.org/officeDocument/2006/relationships/slideLayout" Target="../slideLayouts/slideLayout126.xml"/></Relationships>
</file>

<file path=ppt/slideMasters/_rels/slideMaster113.xml.rels><?xml version="1.0" encoding="UTF-8" standalone="yes"?>
<Relationships xmlns="http://schemas.openxmlformats.org/package/2006/relationships"><Relationship Id="rId3" Type="http://schemas.openxmlformats.org/officeDocument/2006/relationships/theme" Target="../theme/theme113.xml"/><Relationship Id="rId2" Type="http://schemas.openxmlformats.org/officeDocument/2006/relationships/image" Target="../media/image2.png"/><Relationship Id="rId1" Type="http://schemas.openxmlformats.org/officeDocument/2006/relationships/slideLayout" Target="../slideLayouts/slideLayout127.xml"/></Relationships>
</file>

<file path=ppt/slideMasters/_rels/slideMaster114.xml.rels><?xml version="1.0" encoding="UTF-8" standalone="yes"?>
<Relationships xmlns="http://schemas.openxmlformats.org/package/2006/relationships"><Relationship Id="rId3" Type="http://schemas.openxmlformats.org/officeDocument/2006/relationships/theme" Target="../theme/theme114.xml"/><Relationship Id="rId2" Type="http://schemas.openxmlformats.org/officeDocument/2006/relationships/image" Target="../media/image2.png"/><Relationship Id="rId1" Type="http://schemas.openxmlformats.org/officeDocument/2006/relationships/slideLayout" Target="../slideLayouts/slideLayout128.xml"/></Relationships>
</file>

<file path=ppt/slideMasters/_rels/slideMaster115.xml.rels><?xml version="1.0" encoding="UTF-8" standalone="yes"?>
<Relationships xmlns="http://schemas.openxmlformats.org/package/2006/relationships"><Relationship Id="rId3" Type="http://schemas.openxmlformats.org/officeDocument/2006/relationships/theme" Target="../theme/theme115.xml"/><Relationship Id="rId2" Type="http://schemas.openxmlformats.org/officeDocument/2006/relationships/image" Target="../media/image2.png"/><Relationship Id="rId1" Type="http://schemas.openxmlformats.org/officeDocument/2006/relationships/slideLayout" Target="../slideLayouts/slideLayout129.xml"/></Relationships>
</file>

<file path=ppt/slideMasters/_rels/slideMaster116.xml.rels><?xml version="1.0" encoding="UTF-8" standalone="yes"?>
<Relationships xmlns="http://schemas.openxmlformats.org/package/2006/relationships"><Relationship Id="rId3" Type="http://schemas.openxmlformats.org/officeDocument/2006/relationships/theme" Target="../theme/theme116.xml"/><Relationship Id="rId2" Type="http://schemas.openxmlformats.org/officeDocument/2006/relationships/image" Target="../media/image2.png"/><Relationship Id="rId1" Type="http://schemas.openxmlformats.org/officeDocument/2006/relationships/slideLayout" Target="../slideLayouts/slideLayout130.xml"/></Relationships>
</file>

<file path=ppt/slideMasters/_rels/slideMaster117.xml.rels><?xml version="1.0" encoding="UTF-8" standalone="yes"?>
<Relationships xmlns="http://schemas.openxmlformats.org/package/2006/relationships"><Relationship Id="rId3" Type="http://schemas.openxmlformats.org/officeDocument/2006/relationships/theme" Target="../theme/theme117.xml"/><Relationship Id="rId2" Type="http://schemas.openxmlformats.org/officeDocument/2006/relationships/image" Target="../media/image2.png"/><Relationship Id="rId1" Type="http://schemas.openxmlformats.org/officeDocument/2006/relationships/slideLayout" Target="../slideLayouts/slideLayout131.xml"/></Relationships>
</file>

<file path=ppt/slideMasters/_rels/slideMaster118.xml.rels><?xml version="1.0" encoding="UTF-8" standalone="yes"?>
<Relationships xmlns="http://schemas.openxmlformats.org/package/2006/relationships"><Relationship Id="rId3" Type="http://schemas.openxmlformats.org/officeDocument/2006/relationships/theme" Target="../theme/theme118.xml"/><Relationship Id="rId2" Type="http://schemas.openxmlformats.org/officeDocument/2006/relationships/image" Target="../media/image2.png"/><Relationship Id="rId1" Type="http://schemas.openxmlformats.org/officeDocument/2006/relationships/slideLayout" Target="../slideLayouts/slideLayout132.xml"/></Relationships>
</file>

<file path=ppt/slideMasters/_rels/slideMaster119.xml.rels><?xml version="1.0" encoding="UTF-8" standalone="yes"?>
<Relationships xmlns="http://schemas.openxmlformats.org/package/2006/relationships"><Relationship Id="rId3" Type="http://schemas.openxmlformats.org/officeDocument/2006/relationships/theme" Target="../theme/theme119.xml"/><Relationship Id="rId2" Type="http://schemas.openxmlformats.org/officeDocument/2006/relationships/image" Target="../media/image2.png"/><Relationship Id="rId1" Type="http://schemas.openxmlformats.org/officeDocument/2006/relationships/slideLayout" Target="../slideLayouts/slideLayout133.xml"/></Relationships>
</file>

<file path=ppt/slideMasters/_rels/slideMaster12.xml.rels><?xml version="1.0" encoding="UTF-8" standalone="yes"?>
<Relationships xmlns="http://schemas.openxmlformats.org/package/2006/relationships"><Relationship Id="rId3" Type="http://schemas.openxmlformats.org/officeDocument/2006/relationships/theme" Target="../theme/theme12.xml"/><Relationship Id="rId2" Type="http://schemas.openxmlformats.org/officeDocument/2006/relationships/image" Target="../media/image2.png"/><Relationship Id="rId1" Type="http://schemas.openxmlformats.org/officeDocument/2006/relationships/slideLayout" Target="../slideLayouts/slideLayout26.xml"/></Relationships>
</file>

<file path=ppt/slideMasters/_rels/slideMaster120.xml.rels><?xml version="1.0" encoding="UTF-8" standalone="yes"?>
<Relationships xmlns="http://schemas.openxmlformats.org/package/2006/relationships"><Relationship Id="rId3" Type="http://schemas.openxmlformats.org/officeDocument/2006/relationships/theme" Target="../theme/theme120.xml"/><Relationship Id="rId2" Type="http://schemas.openxmlformats.org/officeDocument/2006/relationships/image" Target="../media/image2.png"/><Relationship Id="rId1" Type="http://schemas.openxmlformats.org/officeDocument/2006/relationships/slideLayout" Target="../slideLayouts/slideLayout134.xml"/></Relationships>
</file>

<file path=ppt/slideMasters/_rels/slideMaster121.xml.rels><?xml version="1.0" encoding="UTF-8" standalone="yes"?>
<Relationships xmlns="http://schemas.openxmlformats.org/package/2006/relationships"><Relationship Id="rId3" Type="http://schemas.openxmlformats.org/officeDocument/2006/relationships/theme" Target="../theme/theme121.xml"/><Relationship Id="rId2" Type="http://schemas.openxmlformats.org/officeDocument/2006/relationships/image" Target="../media/image2.png"/><Relationship Id="rId1" Type="http://schemas.openxmlformats.org/officeDocument/2006/relationships/slideLayout" Target="../slideLayouts/slideLayout135.xml"/></Relationships>
</file>

<file path=ppt/slideMasters/_rels/slideMaster122.xml.rels><?xml version="1.0" encoding="UTF-8" standalone="yes"?>
<Relationships xmlns="http://schemas.openxmlformats.org/package/2006/relationships"><Relationship Id="rId3" Type="http://schemas.openxmlformats.org/officeDocument/2006/relationships/theme" Target="../theme/theme122.xml"/><Relationship Id="rId2" Type="http://schemas.openxmlformats.org/officeDocument/2006/relationships/image" Target="../media/image2.png"/><Relationship Id="rId1" Type="http://schemas.openxmlformats.org/officeDocument/2006/relationships/slideLayout" Target="../slideLayouts/slideLayout136.xml"/></Relationships>
</file>

<file path=ppt/slideMasters/_rels/slideMaster123.xml.rels><?xml version="1.0" encoding="UTF-8" standalone="yes"?>
<Relationships xmlns="http://schemas.openxmlformats.org/package/2006/relationships"><Relationship Id="rId3" Type="http://schemas.openxmlformats.org/officeDocument/2006/relationships/theme" Target="../theme/theme123.xml"/><Relationship Id="rId2" Type="http://schemas.openxmlformats.org/officeDocument/2006/relationships/image" Target="../media/image2.png"/><Relationship Id="rId1" Type="http://schemas.openxmlformats.org/officeDocument/2006/relationships/slideLayout" Target="../slideLayouts/slideLayout137.xml"/></Relationships>
</file>

<file path=ppt/slideMasters/_rels/slideMaster124.xml.rels><?xml version="1.0" encoding="UTF-8" standalone="yes"?>
<Relationships xmlns="http://schemas.openxmlformats.org/package/2006/relationships"><Relationship Id="rId3" Type="http://schemas.openxmlformats.org/officeDocument/2006/relationships/theme" Target="../theme/theme124.xml"/><Relationship Id="rId2" Type="http://schemas.openxmlformats.org/officeDocument/2006/relationships/image" Target="../media/image2.png"/><Relationship Id="rId1" Type="http://schemas.openxmlformats.org/officeDocument/2006/relationships/slideLayout" Target="../slideLayouts/slideLayout138.xml"/></Relationships>
</file>

<file path=ppt/slideMasters/_rels/slideMaster125.xml.rels><?xml version="1.0" encoding="UTF-8" standalone="yes"?>
<Relationships xmlns="http://schemas.openxmlformats.org/package/2006/relationships"><Relationship Id="rId3" Type="http://schemas.openxmlformats.org/officeDocument/2006/relationships/theme" Target="../theme/theme125.xml"/><Relationship Id="rId2" Type="http://schemas.openxmlformats.org/officeDocument/2006/relationships/image" Target="../media/image2.png"/><Relationship Id="rId1" Type="http://schemas.openxmlformats.org/officeDocument/2006/relationships/slideLayout" Target="../slideLayouts/slideLayout139.xml"/></Relationships>
</file>

<file path=ppt/slideMasters/_rels/slideMaster126.xml.rels><?xml version="1.0" encoding="UTF-8" standalone="yes"?>
<Relationships xmlns="http://schemas.openxmlformats.org/package/2006/relationships"><Relationship Id="rId3" Type="http://schemas.openxmlformats.org/officeDocument/2006/relationships/theme" Target="../theme/theme126.xml"/><Relationship Id="rId2" Type="http://schemas.openxmlformats.org/officeDocument/2006/relationships/image" Target="../media/image2.png"/><Relationship Id="rId1" Type="http://schemas.openxmlformats.org/officeDocument/2006/relationships/slideLayout" Target="../slideLayouts/slideLayout140.xml"/></Relationships>
</file>

<file path=ppt/slideMasters/_rels/slideMaster127.xml.rels><?xml version="1.0" encoding="UTF-8" standalone="yes"?>
<Relationships xmlns="http://schemas.openxmlformats.org/package/2006/relationships"><Relationship Id="rId3" Type="http://schemas.openxmlformats.org/officeDocument/2006/relationships/theme" Target="../theme/theme127.xml"/><Relationship Id="rId2" Type="http://schemas.openxmlformats.org/officeDocument/2006/relationships/image" Target="../media/image2.png"/><Relationship Id="rId1" Type="http://schemas.openxmlformats.org/officeDocument/2006/relationships/slideLayout" Target="../slideLayouts/slideLayout141.xml"/></Relationships>
</file>

<file path=ppt/slideMasters/_rels/slideMaster128.xml.rels><?xml version="1.0" encoding="UTF-8" standalone="yes"?>
<Relationships xmlns="http://schemas.openxmlformats.org/package/2006/relationships"><Relationship Id="rId3" Type="http://schemas.openxmlformats.org/officeDocument/2006/relationships/theme" Target="../theme/theme128.xml"/><Relationship Id="rId2" Type="http://schemas.openxmlformats.org/officeDocument/2006/relationships/image" Target="../media/image2.png"/><Relationship Id="rId1" Type="http://schemas.openxmlformats.org/officeDocument/2006/relationships/slideLayout" Target="../slideLayouts/slideLayout142.xml"/></Relationships>
</file>

<file path=ppt/slideMasters/_rels/slideMaster129.xml.rels><?xml version="1.0" encoding="UTF-8" standalone="yes"?>
<Relationships xmlns="http://schemas.openxmlformats.org/package/2006/relationships"><Relationship Id="rId3" Type="http://schemas.openxmlformats.org/officeDocument/2006/relationships/theme" Target="../theme/theme129.xml"/><Relationship Id="rId2" Type="http://schemas.openxmlformats.org/officeDocument/2006/relationships/image" Target="../media/image2.png"/><Relationship Id="rId1" Type="http://schemas.openxmlformats.org/officeDocument/2006/relationships/slideLayout" Target="../slideLayouts/slideLayout143.xml"/></Relationships>
</file>

<file path=ppt/slideMasters/_rels/slideMaster13.xml.rels><?xml version="1.0" encoding="UTF-8" standalone="yes"?>
<Relationships xmlns="http://schemas.openxmlformats.org/package/2006/relationships"><Relationship Id="rId3" Type="http://schemas.openxmlformats.org/officeDocument/2006/relationships/theme" Target="../theme/theme13.xml"/><Relationship Id="rId2" Type="http://schemas.openxmlformats.org/officeDocument/2006/relationships/image" Target="../media/image2.png"/><Relationship Id="rId1" Type="http://schemas.openxmlformats.org/officeDocument/2006/relationships/slideLayout" Target="../slideLayouts/slideLayout27.xml"/></Relationships>
</file>

<file path=ppt/slideMasters/_rels/slideMaster130.xml.rels><?xml version="1.0" encoding="UTF-8" standalone="yes"?>
<Relationships xmlns="http://schemas.openxmlformats.org/package/2006/relationships"><Relationship Id="rId3" Type="http://schemas.openxmlformats.org/officeDocument/2006/relationships/theme" Target="../theme/theme130.xml"/><Relationship Id="rId2" Type="http://schemas.openxmlformats.org/officeDocument/2006/relationships/image" Target="../media/image2.png"/><Relationship Id="rId1" Type="http://schemas.openxmlformats.org/officeDocument/2006/relationships/slideLayout" Target="../slideLayouts/slideLayout144.xml"/></Relationships>
</file>

<file path=ppt/slideMasters/_rels/slideMaster131.xml.rels><?xml version="1.0" encoding="UTF-8" standalone="yes"?>
<Relationships xmlns="http://schemas.openxmlformats.org/package/2006/relationships"><Relationship Id="rId3" Type="http://schemas.openxmlformats.org/officeDocument/2006/relationships/theme" Target="../theme/theme131.xml"/><Relationship Id="rId2" Type="http://schemas.openxmlformats.org/officeDocument/2006/relationships/image" Target="../media/image2.png"/><Relationship Id="rId1" Type="http://schemas.openxmlformats.org/officeDocument/2006/relationships/slideLayout" Target="../slideLayouts/slideLayout145.xml"/></Relationships>
</file>

<file path=ppt/slideMasters/_rels/slideMaster132.xml.rels><?xml version="1.0" encoding="UTF-8" standalone="yes"?>
<Relationships xmlns="http://schemas.openxmlformats.org/package/2006/relationships"><Relationship Id="rId3" Type="http://schemas.openxmlformats.org/officeDocument/2006/relationships/theme" Target="../theme/theme132.xml"/><Relationship Id="rId2" Type="http://schemas.openxmlformats.org/officeDocument/2006/relationships/image" Target="../media/image2.png"/><Relationship Id="rId1" Type="http://schemas.openxmlformats.org/officeDocument/2006/relationships/slideLayout" Target="../slideLayouts/slideLayout146.xml"/></Relationships>
</file>

<file path=ppt/slideMasters/_rels/slideMaster133.xml.rels><?xml version="1.0" encoding="UTF-8" standalone="yes"?>
<Relationships xmlns="http://schemas.openxmlformats.org/package/2006/relationships"><Relationship Id="rId3" Type="http://schemas.openxmlformats.org/officeDocument/2006/relationships/theme" Target="../theme/theme133.xml"/><Relationship Id="rId2" Type="http://schemas.openxmlformats.org/officeDocument/2006/relationships/image" Target="../media/image2.png"/><Relationship Id="rId1" Type="http://schemas.openxmlformats.org/officeDocument/2006/relationships/slideLayout" Target="../slideLayouts/slideLayout147.xml"/></Relationships>
</file>

<file path=ppt/slideMasters/_rels/slideMaster134.xml.rels><?xml version="1.0" encoding="UTF-8" standalone="yes"?>
<Relationships xmlns="http://schemas.openxmlformats.org/package/2006/relationships"><Relationship Id="rId3" Type="http://schemas.openxmlformats.org/officeDocument/2006/relationships/theme" Target="../theme/theme134.xml"/><Relationship Id="rId2" Type="http://schemas.openxmlformats.org/officeDocument/2006/relationships/image" Target="../media/image2.png"/><Relationship Id="rId1" Type="http://schemas.openxmlformats.org/officeDocument/2006/relationships/slideLayout" Target="../slideLayouts/slideLayout148.xml"/></Relationships>
</file>

<file path=ppt/slideMasters/_rels/slideMaster135.xml.rels><?xml version="1.0" encoding="UTF-8" standalone="yes"?>
<Relationships xmlns="http://schemas.openxmlformats.org/package/2006/relationships"><Relationship Id="rId3" Type="http://schemas.openxmlformats.org/officeDocument/2006/relationships/theme" Target="../theme/theme135.xml"/><Relationship Id="rId2" Type="http://schemas.openxmlformats.org/officeDocument/2006/relationships/image" Target="../media/image2.png"/><Relationship Id="rId1" Type="http://schemas.openxmlformats.org/officeDocument/2006/relationships/slideLayout" Target="../slideLayouts/slideLayout149.xml"/></Relationships>
</file>

<file path=ppt/slideMasters/_rels/slideMaster136.xml.rels><?xml version="1.0" encoding="UTF-8" standalone="yes"?>
<Relationships xmlns="http://schemas.openxmlformats.org/package/2006/relationships"><Relationship Id="rId3" Type="http://schemas.openxmlformats.org/officeDocument/2006/relationships/theme" Target="../theme/theme136.xml"/><Relationship Id="rId2" Type="http://schemas.openxmlformats.org/officeDocument/2006/relationships/image" Target="../media/image2.png"/><Relationship Id="rId1" Type="http://schemas.openxmlformats.org/officeDocument/2006/relationships/slideLayout" Target="../slideLayouts/slideLayout150.xml"/></Relationships>
</file>

<file path=ppt/slideMasters/_rels/slideMaster137.xml.rels><?xml version="1.0" encoding="UTF-8" standalone="yes"?>
<Relationships xmlns="http://schemas.openxmlformats.org/package/2006/relationships"><Relationship Id="rId3" Type="http://schemas.openxmlformats.org/officeDocument/2006/relationships/theme" Target="../theme/theme137.xml"/><Relationship Id="rId2" Type="http://schemas.openxmlformats.org/officeDocument/2006/relationships/image" Target="../media/image2.png"/><Relationship Id="rId1" Type="http://schemas.openxmlformats.org/officeDocument/2006/relationships/slideLayout" Target="../slideLayouts/slideLayout151.xml"/></Relationships>
</file>

<file path=ppt/slideMasters/_rels/slideMaster138.xml.rels><?xml version="1.0" encoding="UTF-8" standalone="yes"?>
<Relationships xmlns="http://schemas.openxmlformats.org/package/2006/relationships"><Relationship Id="rId3" Type="http://schemas.openxmlformats.org/officeDocument/2006/relationships/theme" Target="../theme/theme138.xml"/><Relationship Id="rId2" Type="http://schemas.openxmlformats.org/officeDocument/2006/relationships/image" Target="../media/image2.png"/><Relationship Id="rId1" Type="http://schemas.openxmlformats.org/officeDocument/2006/relationships/slideLayout" Target="../slideLayouts/slideLayout152.xml"/></Relationships>
</file>

<file path=ppt/slideMasters/_rels/slideMaster139.xml.rels><?xml version="1.0" encoding="UTF-8" standalone="yes"?>
<Relationships xmlns="http://schemas.openxmlformats.org/package/2006/relationships"><Relationship Id="rId3" Type="http://schemas.openxmlformats.org/officeDocument/2006/relationships/theme" Target="../theme/theme139.xml"/><Relationship Id="rId2" Type="http://schemas.openxmlformats.org/officeDocument/2006/relationships/image" Target="../media/image2.png"/><Relationship Id="rId1" Type="http://schemas.openxmlformats.org/officeDocument/2006/relationships/slideLayout" Target="../slideLayouts/slideLayout153.xml"/></Relationships>
</file>

<file path=ppt/slideMasters/_rels/slideMaster14.xml.rels><?xml version="1.0" encoding="UTF-8" standalone="yes"?>
<Relationships xmlns="http://schemas.openxmlformats.org/package/2006/relationships"><Relationship Id="rId3" Type="http://schemas.openxmlformats.org/officeDocument/2006/relationships/theme" Target="../theme/theme14.xml"/><Relationship Id="rId2" Type="http://schemas.openxmlformats.org/officeDocument/2006/relationships/image" Target="../media/image2.png"/><Relationship Id="rId1" Type="http://schemas.openxmlformats.org/officeDocument/2006/relationships/slideLayout" Target="../slideLayouts/slideLayout28.xml"/></Relationships>
</file>

<file path=ppt/slideMasters/_rels/slideMaster140.xml.rels><?xml version="1.0" encoding="UTF-8" standalone="yes"?>
<Relationships xmlns="http://schemas.openxmlformats.org/package/2006/relationships"><Relationship Id="rId3" Type="http://schemas.openxmlformats.org/officeDocument/2006/relationships/theme" Target="../theme/theme140.xml"/><Relationship Id="rId2" Type="http://schemas.openxmlformats.org/officeDocument/2006/relationships/image" Target="../media/image2.png"/><Relationship Id="rId1" Type="http://schemas.openxmlformats.org/officeDocument/2006/relationships/slideLayout" Target="../slideLayouts/slideLayout154.xml"/></Relationships>
</file>

<file path=ppt/slideMasters/_rels/slideMaster141.xml.rels><?xml version="1.0" encoding="UTF-8" standalone="yes"?>
<Relationships xmlns="http://schemas.openxmlformats.org/package/2006/relationships"><Relationship Id="rId3" Type="http://schemas.openxmlformats.org/officeDocument/2006/relationships/theme" Target="../theme/theme141.xml"/><Relationship Id="rId2" Type="http://schemas.openxmlformats.org/officeDocument/2006/relationships/image" Target="../media/image2.png"/><Relationship Id="rId1" Type="http://schemas.openxmlformats.org/officeDocument/2006/relationships/slideLayout" Target="../slideLayouts/slideLayout155.xml"/></Relationships>
</file>

<file path=ppt/slideMasters/_rels/slideMaster142.xml.rels><?xml version="1.0" encoding="UTF-8" standalone="yes"?>
<Relationships xmlns="http://schemas.openxmlformats.org/package/2006/relationships"><Relationship Id="rId3" Type="http://schemas.openxmlformats.org/officeDocument/2006/relationships/theme" Target="../theme/theme142.xml"/><Relationship Id="rId2" Type="http://schemas.openxmlformats.org/officeDocument/2006/relationships/image" Target="../media/image2.png"/><Relationship Id="rId1" Type="http://schemas.openxmlformats.org/officeDocument/2006/relationships/slideLayout" Target="../slideLayouts/slideLayout156.xml"/></Relationships>
</file>

<file path=ppt/slideMasters/_rels/slideMaster143.xml.rels><?xml version="1.0" encoding="UTF-8" standalone="yes"?>
<Relationships xmlns="http://schemas.openxmlformats.org/package/2006/relationships"><Relationship Id="rId3" Type="http://schemas.openxmlformats.org/officeDocument/2006/relationships/theme" Target="../theme/theme143.xml"/><Relationship Id="rId2" Type="http://schemas.openxmlformats.org/officeDocument/2006/relationships/image" Target="../media/image2.png"/><Relationship Id="rId1" Type="http://schemas.openxmlformats.org/officeDocument/2006/relationships/slideLayout" Target="../slideLayouts/slideLayout157.xml"/></Relationships>
</file>

<file path=ppt/slideMasters/_rels/slideMaster144.xml.rels><?xml version="1.0" encoding="UTF-8" standalone="yes"?>
<Relationships xmlns="http://schemas.openxmlformats.org/package/2006/relationships"><Relationship Id="rId3" Type="http://schemas.openxmlformats.org/officeDocument/2006/relationships/theme" Target="../theme/theme144.xml"/><Relationship Id="rId2" Type="http://schemas.openxmlformats.org/officeDocument/2006/relationships/image" Target="../media/image2.png"/><Relationship Id="rId1" Type="http://schemas.openxmlformats.org/officeDocument/2006/relationships/slideLayout" Target="../slideLayouts/slideLayout158.xml"/></Relationships>
</file>

<file path=ppt/slideMasters/_rels/slideMaster145.xml.rels><?xml version="1.0" encoding="UTF-8" standalone="yes"?>
<Relationships xmlns="http://schemas.openxmlformats.org/package/2006/relationships"><Relationship Id="rId3" Type="http://schemas.openxmlformats.org/officeDocument/2006/relationships/theme" Target="../theme/theme145.xml"/><Relationship Id="rId2" Type="http://schemas.openxmlformats.org/officeDocument/2006/relationships/image" Target="../media/image2.png"/><Relationship Id="rId1" Type="http://schemas.openxmlformats.org/officeDocument/2006/relationships/slideLayout" Target="../slideLayouts/slideLayout159.xml"/></Relationships>
</file>

<file path=ppt/slideMasters/_rels/slideMaster146.xml.rels><?xml version="1.0" encoding="UTF-8" standalone="yes"?>
<Relationships xmlns="http://schemas.openxmlformats.org/package/2006/relationships"><Relationship Id="rId3" Type="http://schemas.openxmlformats.org/officeDocument/2006/relationships/theme" Target="../theme/theme146.xml"/><Relationship Id="rId2" Type="http://schemas.openxmlformats.org/officeDocument/2006/relationships/image" Target="../media/image2.png"/><Relationship Id="rId1" Type="http://schemas.openxmlformats.org/officeDocument/2006/relationships/slideLayout" Target="../slideLayouts/slideLayout160.xml"/></Relationships>
</file>

<file path=ppt/slideMasters/_rels/slideMaster147.xml.rels><?xml version="1.0" encoding="UTF-8" standalone="yes"?>
<Relationships xmlns="http://schemas.openxmlformats.org/package/2006/relationships"><Relationship Id="rId3" Type="http://schemas.openxmlformats.org/officeDocument/2006/relationships/theme" Target="../theme/theme147.xml"/><Relationship Id="rId2" Type="http://schemas.openxmlformats.org/officeDocument/2006/relationships/image" Target="../media/image2.png"/><Relationship Id="rId1" Type="http://schemas.openxmlformats.org/officeDocument/2006/relationships/slideLayout" Target="../slideLayouts/slideLayout161.xml"/></Relationships>
</file>

<file path=ppt/slideMasters/_rels/slideMaster148.xml.rels><?xml version="1.0" encoding="UTF-8" standalone="yes"?>
<Relationships xmlns="http://schemas.openxmlformats.org/package/2006/relationships"><Relationship Id="rId3" Type="http://schemas.openxmlformats.org/officeDocument/2006/relationships/theme" Target="../theme/theme148.xml"/><Relationship Id="rId2" Type="http://schemas.openxmlformats.org/officeDocument/2006/relationships/image" Target="../media/image2.png"/><Relationship Id="rId1" Type="http://schemas.openxmlformats.org/officeDocument/2006/relationships/slideLayout" Target="../slideLayouts/slideLayout162.xml"/></Relationships>
</file>

<file path=ppt/slideMasters/_rels/slideMaster149.xml.rels><?xml version="1.0" encoding="UTF-8" standalone="yes"?>
<Relationships xmlns="http://schemas.openxmlformats.org/package/2006/relationships"><Relationship Id="rId3" Type="http://schemas.openxmlformats.org/officeDocument/2006/relationships/theme" Target="../theme/theme149.xml"/><Relationship Id="rId2" Type="http://schemas.openxmlformats.org/officeDocument/2006/relationships/image" Target="../media/image2.png"/><Relationship Id="rId1" Type="http://schemas.openxmlformats.org/officeDocument/2006/relationships/slideLayout" Target="../slideLayouts/slideLayout163.xml"/></Relationships>
</file>

<file path=ppt/slideMasters/_rels/slideMaster15.xml.rels><?xml version="1.0" encoding="UTF-8" standalone="yes"?>
<Relationships xmlns="http://schemas.openxmlformats.org/package/2006/relationships"><Relationship Id="rId3" Type="http://schemas.openxmlformats.org/officeDocument/2006/relationships/theme" Target="../theme/theme15.xml"/><Relationship Id="rId2" Type="http://schemas.openxmlformats.org/officeDocument/2006/relationships/image" Target="../media/image2.png"/><Relationship Id="rId1" Type="http://schemas.openxmlformats.org/officeDocument/2006/relationships/slideLayout" Target="../slideLayouts/slideLayout29.xml"/></Relationships>
</file>

<file path=ppt/slideMasters/_rels/slideMaster150.xml.rels><?xml version="1.0" encoding="UTF-8" standalone="yes"?>
<Relationships xmlns="http://schemas.openxmlformats.org/package/2006/relationships"><Relationship Id="rId3" Type="http://schemas.openxmlformats.org/officeDocument/2006/relationships/theme" Target="../theme/theme150.xml"/><Relationship Id="rId2" Type="http://schemas.openxmlformats.org/officeDocument/2006/relationships/image" Target="../media/image2.png"/><Relationship Id="rId1" Type="http://schemas.openxmlformats.org/officeDocument/2006/relationships/slideLayout" Target="../slideLayouts/slideLayout164.xml"/></Relationships>
</file>

<file path=ppt/slideMasters/_rels/slideMaster151.xml.rels><?xml version="1.0" encoding="UTF-8" standalone="yes"?>
<Relationships xmlns="http://schemas.openxmlformats.org/package/2006/relationships"><Relationship Id="rId3" Type="http://schemas.openxmlformats.org/officeDocument/2006/relationships/theme" Target="../theme/theme151.xml"/><Relationship Id="rId2" Type="http://schemas.openxmlformats.org/officeDocument/2006/relationships/image" Target="../media/image2.png"/><Relationship Id="rId1" Type="http://schemas.openxmlformats.org/officeDocument/2006/relationships/slideLayout" Target="../slideLayouts/slideLayout165.xml"/></Relationships>
</file>

<file path=ppt/slideMasters/_rels/slideMaster152.xml.rels><?xml version="1.0" encoding="UTF-8" standalone="yes"?>
<Relationships xmlns="http://schemas.openxmlformats.org/package/2006/relationships"><Relationship Id="rId3" Type="http://schemas.openxmlformats.org/officeDocument/2006/relationships/theme" Target="../theme/theme152.xml"/><Relationship Id="rId2" Type="http://schemas.openxmlformats.org/officeDocument/2006/relationships/image" Target="../media/image2.png"/><Relationship Id="rId1" Type="http://schemas.openxmlformats.org/officeDocument/2006/relationships/slideLayout" Target="../slideLayouts/slideLayout166.xml"/></Relationships>
</file>

<file path=ppt/slideMasters/_rels/slideMaster153.xml.rels><?xml version="1.0" encoding="UTF-8" standalone="yes"?>
<Relationships xmlns="http://schemas.openxmlformats.org/package/2006/relationships"><Relationship Id="rId3" Type="http://schemas.openxmlformats.org/officeDocument/2006/relationships/theme" Target="../theme/theme153.xml"/><Relationship Id="rId2" Type="http://schemas.openxmlformats.org/officeDocument/2006/relationships/image" Target="../media/image2.png"/><Relationship Id="rId1" Type="http://schemas.openxmlformats.org/officeDocument/2006/relationships/slideLayout" Target="../slideLayouts/slideLayout167.xml"/></Relationships>
</file>

<file path=ppt/slideMasters/_rels/slideMaster154.xml.rels><?xml version="1.0" encoding="UTF-8" standalone="yes"?>
<Relationships xmlns="http://schemas.openxmlformats.org/package/2006/relationships"><Relationship Id="rId3" Type="http://schemas.openxmlformats.org/officeDocument/2006/relationships/theme" Target="../theme/theme154.xml"/><Relationship Id="rId2" Type="http://schemas.openxmlformats.org/officeDocument/2006/relationships/image" Target="../media/image2.png"/><Relationship Id="rId1" Type="http://schemas.openxmlformats.org/officeDocument/2006/relationships/slideLayout" Target="../slideLayouts/slideLayout168.xml"/></Relationships>
</file>

<file path=ppt/slideMasters/_rels/slideMaster155.xml.rels><?xml version="1.0" encoding="UTF-8" standalone="yes"?>
<Relationships xmlns="http://schemas.openxmlformats.org/package/2006/relationships"><Relationship Id="rId3" Type="http://schemas.openxmlformats.org/officeDocument/2006/relationships/theme" Target="../theme/theme155.xml"/><Relationship Id="rId2" Type="http://schemas.openxmlformats.org/officeDocument/2006/relationships/image" Target="../media/image2.png"/><Relationship Id="rId1" Type="http://schemas.openxmlformats.org/officeDocument/2006/relationships/slideLayout" Target="../slideLayouts/slideLayout169.xml"/></Relationships>
</file>

<file path=ppt/slideMasters/_rels/slideMaster156.xml.rels><?xml version="1.0" encoding="UTF-8" standalone="yes"?>
<Relationships xmlns="http://schemas.openxmlformats.org/package/2006/relationships"><Relationship Id="rId3" Type="http://schemas.openxmlformats.org/officeDocument/2006/relationships/theme" Target="../theme/theme156.xml"/><Relationship Id="rId2" Type="http://schemas.openxmlformats.org/officeDocument/2006/relationships/image" Target="../media/image2.png"/><Relationship Id="rId1" Type="http://schemas.openxmlformats.org/officeDocument/2006/relationships/slideLayout" Target="../slideLayouts/slideLayout170.xml"/></Relationships>
</file>

<file path=ppt/slideMasters/_rels/slideMaster157.xml.rels><?xml version="1.0" encoding="UTF-8" standalone="yes"?>
<Relationships xmlns="http://schemas.openxmlformats.org/package/2006/relationships"><Relationship Id="rId3" Type="http://schemas.openxmlformats.org/officeDocument/2006/relationships/theme" Target="../theme/theme157.xml"/><Relationship Id="rId2" Type="http://schemas.openxmlformats.org/officeDocument/2006/relationships/image" Target="../media/image2.png"/><Relationship Id="rId1" Type="http://schemas.openxmlformats.org/officeDocument/2006/relationships/slideLayout" Target="../slideLayouts/slideLayout171.xml"/></Relationships>
</file>

<file path=ppt/slideMasters/_rels/slideMaster158.xml.rels><?xml version="1.0" encoding="UTF-8" standalone="yes"?>
<Relationships xmlns="http://schemas.openxmlformats.org/package/2006/relationships"><Relationship Id="rId3" Type="http://schemas.openxmlformats.org/officeDocument/2006/relationships/theme" Target="../theme/theme158.xml"/><Relationship Id="rId2" Type="http://schemas.openxmlformats.org/officeDocument/2006/relationships/image" Target="../media/image2.png"/><Relationship Id="rId1" Type="http://schemas.openxmlformats.org/officeDocument/2006/relationships/slideLayout" Target="../slideLayouts/slideLayout172.xml"/></Relationships>
</file>

<file path=ppt/slideMasters/_rels/slideMaster159.xml.rels><?xml version="1.0" encoding="UTF-8" standalone="yes"?>
<Relationships xmlns="http://schemas.openxmlformats.org/package/2006/relationships"><Relationship Id="rId3" Type="http://schemas.openxmlformats.org/officeDocument/2006/relationships/theme" Target="../theme/theme159.xml"/><Relationship Id="rId2" Type="http://schemas.openxmlformats.org/officeDocument/2006/relationships/image" Target="../media/image2.png"/><Relationship Id="rId1" Type="http://schemas.openxmlformats.org/officeDocument/2006/relationships/slideLayout" Target="../slideLayouts/slideLayout173.xml"/></Relationships>
</file>

<file path=ppt/slideMasters/_rels/slideMaster16.xml.rels><?xml version="1.0" encoding="UTF-8" standalone="yes"?>
<Relationships xmlns="http://schemas.openxmlformats.org/package/2006/relationships"><Relationship Id="rId3" Type="http://schemas.openxmlformats.org/officeDocument/2006/relationships/theme" Target="../theme/theme16.xml"/><Relationship Id="rId2" Type="http://schemas.openxmlformats.org/officeDocument/2006/relationships/image" Target="../media/image2.png"/><Relationship Id="rId1" Type="http://schemas.openxmlformats.org/officeDocument/2006/relationships/slideLayout" Target="../slideLayouts/slideLayout30.xml"/></Relationships>
</file>

<file path=ppt/slideMasters/_rels/slideMaster160.xml.rels><?xml version="1.0" encoding="UTF-8" standalone="yes"?>
<Relationships xmlns="http://schemas.openxmlformats.org/package/2006/relationships"><Relationship Id="rId3" Type="http://schemas.openxmlformats.org/officeDocument/2006/relationships/theme" Target="../theme/theme160.xml"/><Relationship Id="rId2" Type="http://schemas.openxmlformats.org/officeDocument/2006/relationships/image" Target="../media/image2.png"/><Relationship Id="rId1" Type="http://schemas.openxmlformats.org/officeDocument/2006/relationships/slideLayout" Target="../slideLayouts/slideLayout174.xml"/></Relationships>
</file>

<file path=ppt/slideMasters/_rels/slideMaster161.xml.rels><?xml version="1.0" encoding="UTF-8" standalone="yes"?>
<Relationships xmlns="http://schemas.openxmlformats.org/package/2006/relationships"><Relationship Id="rId3" Type="http://schemas.openxmlformats.org/officeDocument/2006/relationships/theme" Target="../theme/theme161.xml"/><Relationship Id="rId2" Type="http://schemas.openxmlformats.org/officeDocument/2006/relationships/image" Target="../media/image2.png"/><Relationship Id="rId1" Type="http://schemas.openxmlformats.org/officeDocument/2006/relationships/slideLayout" Target="../slideLayouts/slideLayout175.xml"/></Relationships>
</file>

<file path=ppt/slideMasters/_rels/slideMaster162.xml.rels><?xml version="1.0" encoding="UTF-8" standalone="yes"?>
<Relationships xmlns="http://schemas.openxmlformats.org/package/2006/relationships"><Relationship Id="rId3" Type="http://schemas.openxmlformats.org/officeDocument/2006/relationships/theme" Target="../theme/theme162.xml"/><Relationship Id="rId2" Type="http://schemas.openxmlformats.org/officeDocument/2006/relationships/image" Target="../media/image2.png"/><Relationship Id="rId1" Type="http://schemas.openxmlformats.org/officeDocument/2006/relationships/slideLayout" Target="../slideLayouts/slideLayout176.xml"/></Relationships>
</file>

<file path=ppt/slideMasters/_rels/slideMaster163.xml.rels><?xml version="1.0" encoding="UTF-8" standalone="yes"?>
<Relationships xmlns="http://schemas.openxmlformats.org/package/2006/relationships"><Relationship Id="rId3" Type="http://schemas.openxmlformats.org/officeDocument/2006/relationships/theme" Target="../theme/theme163.xml"/><Relationship Id="rId2" Type="http://schemas.openxmlformats.org/officeDocument/2006/relationships/image" Target="../media/image2.png"/><Relationship Id="rId1" Type="http://schemas.openxmlformats.org/officeDocument/2006/relationships/slideLayout" Target="../slideLayouts/slideLayout177.xml"/></Relationships>
</file>

<file path=ppt/slideMasters/_rels/slideMaster164.xml.rels><?xml version="1.0" encoding="UTF-8" standalone="yes"?>
<Relationships xmlns="http://schemas.openxmlformats.org/package/2006/relationships"><Relationship Id="rId3" Type="http://schemas.openxmlformats.org/officeDocument/2006/relationships/theme" Target="../theme/theme164.xml"/><Relationship Id="rId2" Type="http://schemas.openxmlformats.org/officeDocument/2006/relationships/image" Target="../media/image2.png"/><Relationship Id="rId1" Type="http://schemas.openxmlformats.org/officeDocument/2006/relationships/slideLayout" Target="../slideLayouts/slideLayout178.xml"/></Relationships>
</file>

<file path=ppt/slideMasters/_rels/slideMaster165.xml.rels><?xml version="1.0" encoding="UTF-8" standalone="yes"?>
<Relationships xmlns="http://schemas.openxmlformats.org/package/2006/relationships"><Relationship Id="rId3" Type="http://schemas.openxmlformats.org/officeDocument/2006/relationships/theme" Target="../theme/theme165.xml"/><Relationship Id="rId2" Type="http://schemas.openxmlformats.org/officeDocument/2006/relationships/image" Target="../media/image2.png"/><Relationship Id="rId1" Type="http://schemas.openxmlformats.org/officeDocument/2006/relationships/slideLayout" Target="../slideLayouts/slideLayout179.xml"/></Relationships>
</file>

<file path=ppt/slideMasters/_rels/slideMaster166.xml.rels><?xml version="1.0" encoding="UTF-8" standalone="yes"?>
<Relationships xmlns="http://schemas.openxmlformats.org/package/2006/relationships"><Relationship Id="rId3" Type="http://schemas.openxmlformats.org/officeDocument/2006/relationships/theme" Target="../theme/theme166.xml"/><Relationship Id="rId2" Type="http://schemas.openxmlformats.org/officeDocument/2006/relationships/image" Target="../media/image2.png"/><Relationship Id="rId1" Type="http://schemas.openxmlformats.org/officeDocument/2006/relationships/slideLayout" Target="../slideLayouts/slideLayout180.xml"/></Relationships>
</file>

<file path=ppt/slideMasters/_rels/slideMaster167.xml.rels><?xml version="1.0" encoding="UTF-8" standalone="yes"?>
<Relationships xmlns="http://schemas.openxmlformats.org/package/2006/relationships"><Relationship Id="rId3" Type="http://schemas.openxmlformats.org/officeDocument/2006/relationships/theme" Target="../theme/theme167.xml"/><Relationship Id="rId2" Type="http://schemas.openxmlformats.org/officeDocument/2006/relationships/image" Target="../media/image2.png"/><Relationship Id="rId1" Type="http://schemas.openxmlformats.org/officeDocument/2006/relationships/slideLayout" Target="../slideLayouts/slideLayout181.xml"/></Relationships>
</file>

<file path=ppt/slideMasters/_rels/slideMaster168.xml.rels><?xml version="1.0" encoding="UTF-8" standalone="yes"?>
<Relationships xmlns="http://schemas.openxmlformats.org/package/2006/relationships"><Relationship Id="rId3" Type="http://schemas.openxmlformats.org/officeDocument/2006/relationships/theme" Target="../theme/theme168.xml"/><Relationship Id="rId2" Type="http://schemas.openxmlformats.org/officeDocument/2006/relationships/image" Target="../media/image2.png"/><Relationship Id="rId1" Type="http://schemas.openxmlformats.org/officeDocument/2006/relationships/slideLayout" Target="../slideLayouts/slideLayout182.xml"/></Relationships>
</file>

<file path=ppt/slideMasters/_rels/slideMaster169.xml.rels><?xml version="1.0" encoding="UTF-8" standalone="yes"?>
<Relationships xmlns="http://schemas.openxmlformats.org/package/2006/relationships"><Relationship Id="rId3" Type="http://schemas.openxmlformats.org/officeDocument/2006/relationships/theme" Target="../theme/theme169.xml"/><Relationship Id="rId2" Type="http://schemas.openxmlformats.org/officeDocument/2006/relationships/image" Target="../media/image2.png"/><Relationship Id="rId1" Type="http://schemas.openxmlformats.org/officeDocument/2006/relationships/slideLayout" Target="../slideLayouts/slideLayout183.xml"/></Relationships>
</file>

<file path=ppt/slideMasters/_rels/slideMaster17.xml.rels><?xml version="1.0" encoding="UTF-8" standalone="yes"?>
<Relationships xmlns="http://schemas.openxmlformats.org/package/2006/relationships"><Relationship Id="rId3" Type="http://schemas.openxmlformats.org/officeDocument/2006/relationships/theme" Target="../theme/theme17.xml"/><Relationship Id="rId2" Type="http://schemas.openxmlformats.org/officeDocument/2006/relationships/image" Target="../media/image2.png"/><Relationship Id="rId1" Type="http://schemas.openxmlformats.org/officeDocument/2006/relationships/slideLayout" Target="../slideLayouts/slideLayout31.xml"/></Relationships>
</file>

<file path=ppt/slideMasters/_rels/slideMaster170.xml.rels><?xml version="1.0" encoding="UTF-8" standalone="yes"?>
<Relationships xmlns="http://schemas.openxmlformats.org/package/2006/relationships"><Relationship Id="rId3" Type="http://schemas.openxmlformats.org/officeDocument/2006/relationships/theme" Target="../theme/theme170.xml"/><Relationship Id="rId2" Type="http://schemas.openxmlformats.org/officeDocument/2006/relationships/image" Target="../media/image2.png"/><Relationship Id="rId1" Type="http://schemas.openxmlformats.org/officeDocument/2006/relationships/slideLayout" Target="../slideLayouts/slideLayout184.xml"/></Relationships>
</file>

<file path=ppt/slideMasters/_rels/slideMaster171.xml.rels><?xml version="1.0" encoding="UTF-8" standalone="yes"?>
<Relationships xmlns="http://schemas.openxmlformats.org/package/2006/relationships"><Relationship Id="rId3" Type="http://schemas.openxmlformats.org/officeDocument/2006/relationships/theme" Target="../theme/theme171.xml"/><Relationship Id="rId2" Type="http://schemas.openxmlformats.org/officeDocument/2006/relationships/image" Target="../media/image2.png"/><Relationship Id="rId1" Type="http://schemas.openxmlformats.org/officeDocument/2006/relationships/slideLayout" Target="../slideLayouts/slideLayout185.xml"/></Relationships>
</file>

<file path=ppt/slideMasters/_rels/slideMaster172.xml.rels><?xml version="1.0" encoding="UTF-8" standalone="yes"?>
<Relationships xmlns="http://schemas.openxmlformats.org/package/2006/relationships"><Relationship Id="rId3" Type="http://schemas.openxmlformats.org/officeDocument/2006/relationships/theme" Target="../theme/theme172.xml"/><Relationship Id="rId2" Type="http://schemas.openxmlformats.org/officeDocument/2006/relationships/image" Target="../media/image2.png"/><Relationship Id="rId1" Type="http://schemas.openxmlformats.org/officeDocument/2006/relationships/slideLayout" Target="../slideLayouts/slideLayout186.xml"/></Relationships>
</file>

<file path=ppt/slideMasters/_rels/slideMaster173.xml.rels><?xml version="1.0" encoding="UTF-8" standalone="yes"?>
<Relationships xmlns="http://schemas.openxmlformats.org/package/2006/relationships"><Relationship Id="rId3" Type="http://schemas.openxmlformats.org/officeDocument/2006/relationships/theme" Target="../theme/theme173.xml"/><Relationship Id="rId2" Type="http://schemas.openxmlformats.org/officeDocument/2006/relationships/image" Target="../media/image2.png"/><Relationship Id="rId1" Type="http://schemas.openxmlformats.org/officeDocument/2006/relationships/slideLayout" Target="../slideLayouts/slideLayout187.xml"/></Relationships>
</file>

<file path=ppt/slideMasters/_rels/slideMaster174.xml.rels><?xml version="1.0" encoding="UTF-8" standalone="yes"?>
<Relationships xmlns="http://schemas.openxmlformats.org/package/2006/relationships"><Relationship Id="rId3" Type="http://schemas.openxmlformats.org/officeDocument/2006/relationships/theme" Target="../theme/theme174.xml"/><Relationship Id="rId2" Type="http://schemas.openxmlformats.org/officeDocument/2006/relationships/image" Target="../media/image2.png"/><Relationship Id="rId1" Type="http://schemas.openxmlformats.org/officeDocument/2006/relationships/slideLayout" Target="../slideLayouts/slideLayout188.xml"/></Relationships>
</file>

<file path=ppt/slideMasters/_rels/slideMaster175.xml.rels><?xml version="1.0" encoding="UTF-8" standalone="yes"?>
<Relationships xmlns="http://schemas.openxmlformats.org/package/2006/relationships"><Relationship Id="rId3" Type="http://schemas.openxmlformats.org/officeDocument/2006/relationships/theme" Target="../theme/theme175.xml"/><Relationship Id="rId2" Type="http://schemas.openxmlformats.org/officeDocument/2006/relationships/image" Target="../media/image2.png"/><Relationship Id="rId1" Type="http://schemas.openxmlformats.org/officeDocument/2006/relationships/slideLayout" Target="../slideLayouts/slideLayout189.xml"/></Relationships>
</file>

<file path=ppt/slideMasters/_rels/slideMaster176.xml.rels><?xml version="1.0" encoding="UTF-8" standalone="yes"?>
<Relationships xmlns="http://schemas.openxmlformats.org/package/2006/relationships"><Relationship Id="rId3" Type="http://schemas.openxmlformats.org/officeDocument/2006/relationships/theme" Target="../theme/theme176.xml"/><Relationship Id="rId2" Type="http://schemas.openxmlformats.org/officeDocument/2006/relationships/image" Target="../media/image2.png"/><Relationship Id="rId1" Type="http://schemas.openxmlformats.org/officeDocument/2006/relationships/slideLayout" Target="../slideLayouts/slideLayout190.xml"/></Relationships>
</file>

<file path=ppt/slideMasters/_rels/slideMaster177.xml.rels><?xml version="1.0" encoding="UTF-8" standalone="yes"?>
<Relationships xmlns="http://schemas.openxmlformats.org/package/2006/relationships"><Relationship Id="rId3" Type="http://schemas.openxmlformats.org/officeDocument/2006/relationships/theme" Target="../theme/theme177.xml"/><Relationship Id="rId2" Type="http://schemas.openxmlformats.org/officeDocument/2006/relationships/image" Target="../media/image2.png"/><Relationship Id="rId1" Type="http://schemas.openxmlformats.org/officeDocument/2006/relationships/slideLayout" Target="../slideLayouts/slideLayout191.xml"/></Relationships>
</file>

<file path=ppt/slideMasters/_rels/slideMaster178.xml.rels><?xml version="1.0" encoding="UTF-8" standalone="yes"?>
<Relationships xmlns="http://schemas.openxmlformats.org/package/2006/relationships"><Relationship Id="rId3" Type="http://schemas.openxmlformats.org/officeDocument/2006/relationships/theme" Target="../theme/theme178.xml"/><Relationship Id="rId2" Type="http://schemas.openxmlformats.org/officeDocument/2006/relationships/image" Target="../media/image2.png"/><Relationship Id="rId1" Type="http://schemas.openxmlformats.org/officeDocument/2006/relationships/slideLayout" Target="../slideLayouts/slideLayout192.xml"/></Relationships>
</file>

<file path=ppt/slideMasters/_rels/slideMaster179.xml.rels><?xml version="1.0" encoding="UTF-8" standalone="yes"?>
<Relationships xmlns="http://schemas.openxmlformats.org/package/2006/relationships"><Relationship Id="rId3" Type="http://schemas.openxmlformats.org/officeDocument/2006/relationships/theme" Target="../theme/theme179.xml"/><Relationship Id="rId2" Type="http://schemas.openxmlformats.org/officeDocument/2006/relationships/image" Target="../media/image2.png"/><Relationship Id="rId1" Type="http://schemas.openxmlformats.org/officeDocument/2006/relationships/slideLayout" Target="../slideLayouts/slideLayout193.xml"/></Relationships>
</file>

<file path=ppt/slideMasters/_rels/slideMaster18.xml.rels><?xml version="1.0" encoding="UTF-8" standalone="yes"?>
<Relationships xmlns="http://schemas.openxmlformats.org/package/2006/relationships"><Relationship Id="rId3" Type="http://schemas.openxmlformats.org/officeDocument/2006/relationships/theme" Target="../theme/theme18.xml"/><Relationship Id="rId2" Type="http://schemas.openxmlformats.org/officeDocument/2006/relationships/image" Target="../media/image2.png"/><Relationship Id="rId1" Type="http://schemas.openxmlformats.org/officeDocument/2006/relationships/slideLayout" Target="../slideLayouts/slideLayout32.xml"/></Relationships>
</file>

<file path=ppt/slideMasters/_rels/slideMaster180.xml.rels><?xml version="1.0" encoding="UTF-8" standalone="yes"?>
<Relationships xmlns="http://schemas.openxmlformats.org/package/2006/relationships"><Relationship Id="rId3" Type="http://schemas.openxmlformats.org/officeDocument/2006/relationships/theme" Target="../theme/theme180.xml"/><Relationship Id="rId2" Type="http://schemas.openxmlformats.org/officeDocument/2006/relationships/image" Target="../media/image2.png"/><Relationship Id="rId1" Type="http://schemas.openxmlformats.org/officeDocument/2006/relationships/slideLayout" Target="../slideLayouts/slideLayout194.xml"/></Relationships>
</file>

<file path=ppt/slideMasters/_rels/slideMaster181.xml.rels><?xml version="1.0" encoding="UTF-8" standalone="yes"?>
<Relationships xmlns="http://schemas.openxmlformats.org/package/2006/relationships"><Relationship Id="rId3" Type="http://schemas.openxmlformats.org/officeDocument/2006/relationships/theme" Target="../theme/theme181.xml"/><Relationship Id="rId2" Type="http://schemas.openxmlformats.org/officeDocument/2006/relationships/image" Target="../media/image2.png"/><Relationship Id="rId1" Type="http://schemas.openxmlformats.org/officeDocument/2006/relationships/slideLayout" Target="../slideLayouts/slideLayout195.xml"/></Relationships>
</file>

<file path=ppt/slideMasters/_rels/slideMaster182.xml.rels><?xml version="1.0" encoding="UTF-8" standalone="yes"?>
<Relationships xmlns="http://schemas.openxmlformats.org/package/2006/relationships"><Relationship Id="rId3" Type="http://schemas.openxmlformats.org/officeDocument/2006/relationships/theme" Target="../theme/theme182.xml"/><Relationship Id="rId2" Type="http://schemas.openxmlformats.org/officeDocument/2006/relationships/image" Target="../media/image2.png"/><Relationship Id="rId1" Type="http://schemas.openxmlformats.org/officeDocument/2006/relationships/slideLayout" Target="../slideLayouts/slideLayout196.xml"/></Relationships>
</file>

<file path=ppt/slideMasters/_rels/slideMaster183.xml.rels><?xml version="1.0" encoding="UTF-8" standalone="yes"?>
<Relationships xmlns="http://schemas.openxmlformats.org/package/2006/relationships"><Relationship Id="rId3" Type="http://schemas.openxmlformats.org/officeDocument/2006/relationships/theme" Target="../theme/theme183.xml"/><Relationship Id="rId2" Type="http://schemas.openxmlformats.org/officeDocument/2006/relationships/image" Target="../media/image2.png"/><Relationship Id="rId1" Type="http://schemas.openxmlformats.org/officeDocument/2006/relationships/slideLayout" Target="../slideLayouts/slideLayout197.xml"/></Relationships>
</file>

<file path=ppt/slideMasters/_rels/slideMaster184.xml.rels><?xml version="1.0" encoding="UTF-8" standalone="yes"?>
<Relationships xmlns="http://schemas.openxmlformats.org/package/2006/relationships"><Relationship Id="rId9" Type="http://schemas.openxmlformats.org/officeDocument/2006/relationships/slideLayout" Target="../slideLayouts/slideLayout206.xml"/><Relationship Id="rId8" Type="http://schemas.openxmlformats.org/officeDocument/2006/relationships/slideLayout" Target="../slideLayouts/slideLayout205.xml"/><Relationship Id="rId7" Type="http://schemas.openxmlformats.org/officeDocument/2006/relationships/slideLayout" Target="../slideLayouts/slideLayout204.xml"/><Relationship Id="rId6" Type="http://schemas.openxmlformats.org/officeDocument/2006/relationships/slideLayout" Target="../slideLayouts/slideLayout203.xml"/><Relationship Id="rId5" Type="http://schemas.openxmlformats.org/officeDocument/2006/relationships/slideLayout" Target="../slideLayouts/slideLayout202.xml"/><Relationship Id="rId4" Type="http://schemas.openxmlformats.org/officeDocument/2006/relationships/slideLayout" Target="../slideLayouts/slideLayout201.xml"/><Relationship Id="rId3" Type="http://schemas.openxmlformats.org/officeDocument/2006/relationships/slideLayout" Target="../slideLayouts/slideLayout200.xml"/><Relationship Id="rId2" Type="http://schemas.openxmlformats.org/officeDocument/2006/relationships/slideLayout" Target="../slideLayouts/slideLayout199.xml"/><Relationship Id="rId16" Type="http://schemas.openxmlformats.org/officeDocument/2006/relationships/theme" Target="../theme/theme184.xml"/><Relationship Id="rId15" Type="http://schemas.openxmlformats.org/officeDocument/2006/relationships/image" Target="../media/image2.png"/><Relationship Id="rId14" Type="http://schemas.openxmlformats.org/officeDocument/2006/relationships/slideLayout" Target="../slideLayouts/slideLayout211.xml"/><Relationship Id="rId13" Type="http://schemas.openxmlformats.org/officeDocument/2006/relationships/slideLayout" Target="../slideLayouts/slideLayout210.xml"/><Relationship Id="rId12" Type="http://schemas.openxmlformats.org/officeDocument/2006/relationships/slideLayout" Target="../slideLayouts/slideLayout209.xml"/><Relationship Id="rId11" Type="http://schemas.openxmlformats.org/officeDocument/2006/relationships/slideLayout" Target="../slideLayouts/slideLayout208.xml"/><Relationship Id="rId10" Type="http://schemas.openxmlformats.org/officeDocument/2006/relationships/slideLayout" Target="../slideLayouts/slideLayout207.xml"/><Relationship Id="rId1" Type="http://schemas.openxmlformats.org/officeDocument/2006/relationships/slideLayout" Target="../slideLayouts/slideLayout198.xml"/></Relationships>
</file>

<file path=ppt/slideMasters/_rels/slideMaster19.xml.rels><?xml version="1.0" encoding="UTF-8" standalone="yes"?>
<Relationships xmlns="http://schemas.openxmlformats.org/package/2006/relationships"><Relationship Id="rId3" Type="http://schemas.openxmlformats.org/officeDocument/2006/relationships/theme" Target="../theme/theme19.xml"/><Relationship Id="rId2" Type="http://schemas.openxmlformats.org/officeDocument/2006/relationships/image" Target="../media/image2.png"/><Relationship Id="rId1" Type="http://schemas.openxmlformats.org/officeDocument/2006/relationships/slideLayout" Target="../slideLayouts/slideLayout33.xml"/></Relationships>
</file>

<file path=ppt/slideMasters/_rels/slideMaster2.xml.rels><?xml version="1.0" encoding="UTF-8" standalone="yes"?>
<Relationships xmlns="http://schemas.openxmlformats.org/package/2006/relationships"><Relationship Id="rId5" Type="http://schemas.openxmlformats.org/officeDocument/2006/relationships/theme" Target="../theme/theme2.xml"/><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16.xml"/></Relationships>
</file>

<file path=ppt/slideMasters/_rels/slideMaster20.xml.rels><?xml version="1.0" encoding="UTF-8" standalone="yes"?>
<Relationships xmlns="http://schemas.openxmlformats.org/package/2006/relationships"><Relationship Id="rId3" Type="http://schemas.openxmlformats.org/officeDocument/2006/relationships/theme" Target="../theme/theme20.xml"/><Relationship Id="rId2" Type="http://schemas.openxmlformats.org/officeDocument/2006/relationships/image" Target="../media/image2.png"/><Relationship Id="rId1" Type="http://schemas.openxmlformats.org/officeDocument/2006/relationships/slideLayout" Target="../slideLayouts/slideLayout34.xml"/></Relationships>
</file>

<file path=ppt/slideMasters/_rels/slideMaster21.xml.rels><?xml version="1.0" encoding="UTF-8" standalone="yes"?>
<Relationships xmlns="http://schemas.openxmlformats.org/package/2006/relationships"><Relationship Id="rId3" Type="http://schemas.openxmlformats.org/officeDocument/2006/relationships/theme" Target="../theme/theme21.xml"/><Relationship Id="rId2" Type="http://schemas.openxmlformats.org/officeDocument/2006/relationships/image" Target="../media/image2.png"/><Relationship Id="rId1" Type="http://schemas.openxmlformats.org/officeDocument/2006/relationships/slideLayout" Target="../slideLayouts/slideLayout35.xml"/></Relationships>
</file>

<file path=ppt/slideMasters/_rels/slideMaster22.xml.rels><?xml version="1.0" encoding="UTF-8" standalone="yes"?>
<Relationships xmlns="http://schemas.openxmlformats.org/package/2006/relationships"><Relationship Id="rId3" Type="http://schemas.openxmlformats.org/officeDocument/2006/relationships/theme" Target="../theme/theme22.xml"/><Relationship Id="rId2" Type="http://schemas.openxmlformats.org/officeDocument/2006/relationships/image" Target="../media/image2.png"/><Relationship Id="rId1" Type="http://schemas.openxmlformats.org/officeDocument/2006/relationships/slideLayout" Target="../slideLayouts/slideLayout36.xml"/></Relationships>
</file>

<file path=ppt/slideMasters/_rels/slideMaster23.xml.rels><?xml version="1.0" encoding="UTF-8" standalone="yes"?>
<Relationships xmlns="http://schemas.openxmlformats.org/package/2006/relationships"><Relationship Id="rId3" Type="http://schemas.openxmlformats.org/officeDocument/2006/relationships/theme" Target="../theme/theme23.xml"/><Relationship Id="rId2" Type="http://schemas.openxmlformats.org/officeDocument/2006/relationships/image" Target="../media/image2.png"/><Relationship Id="rId1" Type="http://schemas.openxmlformats.org/officeDocument/2006/relationships/slideLayout" Target="../slideLayouts/slideLayout37.xml"/></Relationships>
</file>

<file path=ppt/slideMasters/_rels/slideMaster24.xml.rels><?xml version="1.0" encoding="UTF-8" standalone="yes"?>
<Relationships xmlns="http://schemas.openxmlformats.org/package/2006/relationships"><Relationship Id="rId3" Type="http://schemas.openxmlformats.org/officeDocument/2006/relationships/theme" Target="../theme/theme24.xml"/><Relationship Id="rId2" Type="http://schemas.openxmlformats.org/officeDocument/2006/relationships/image" Target="../media/image2.png"/><Relationship Id="rId1" Type="http://schemas.openxmlformats.org/officeDocument/2006/relationships/slideLayout" Target="../slideLayouts/slideLayout38.xml"/></Relationships>
</file>

<file path=ppt/slideMasters/_rels/slideMaster25.xml.rels><?xml version="1.0" encoding="UTF-8" standalone="yes"?>
<Relationships xmlns="http://schemas.openxmlformats.org/package/2006/relationships"><Relationship Id="rId3" Type="http://schemas.openxmlformats.org/officeDocument/2006/relationships/theme" Target="../theme/theme25.xml"/><Relationship Id="rId2" Type="http://schemas.openxmlformats.org/officeDocument/2006/relationships/image" Target="../media/image2.png"/><Relationship Id="rId1" Type="http://schemas.openxmlformats.org/officeDocument/2006/relationships/slideLayout" Target="../slideLayouts/slideLayout39.xml"/></Relationships>
</file>

<file path=ppt/slideMasters/_rels/slideMaster26.xml.rels><?xml version="1.0" encoding="UTF-8" standalone="yes"?>
<Relationships xmlns="http://schemas.openxmlformats.org/package/2006/relationships"><Relationship Id="rId3" Type="http://schemas.openxmlformats.org/officeDocument/2006/relationships/theme" Target="../theme/theme26.xml"/><Relationship Id="rId2" Type="http://schemas.openxmlformats.org/officeDocument/2006/relationships/image" Target="../media/image2.png"/><Relationship Id="rId1" Type="http://schemas.openxmlformats.org/officeDocument/2006/relationships/slideLayout" Target="../slideLayouts/slideLayout40.xml"/></Relationships>
</file>

<file path=ppt/slideMasters/_rels/slideMaster27.xml.rels><?xml version="1.0" encoding="UTF-8" standalone="yes"?>
<Relationships xmlns="http://schemas.openxmlformats.org/package/2006/relationships"><Relationship Id="rId3" Type="http://schemas.openxmlformats.org/officeDocument/2006/relationships/theme" Target="../theme/theme27.xml"/><Relationship Id="rId2" Type="http://schemas.openxmlformats.org/officeDocument/2006/relationships/image" Target="../media/image2.png"/><Relationship Id="rId1" Type="http://schemas.openxmlformats.org/officeDocument/2006/relationships/slideLayout" Target="../slideLayouts/slideLayout41.xml"/></Relationships>
</file>

<file path=ppt/slideMasters/_rels/slideMaster28.xml.rels><?xml version="1.0" encoding="UTF-8" standalone="yes"?>
<Relationships xmlns="http://schemas.openxmlformats.org/package/2006/relationships"><Relationship Id="rId3" Type="http://schemas.openxmlformats.org/officeDocument/2006/relationships/theme" Target="../theme/theme28.xml"/><Relationship Id="rId2" Type="http://schemas.openxmlformats.org/officeDocument/2006/relationships/image" Target="../media/image2.png"/><Relationship Id="rId1" Type="http://schemas.openxmlformats.org/officeDocument/2006/relationships/slideLayout" Target="../slideLayouts/slideLayout42.xml"/></Relationships>
</file>

<file path=ppt/slideMasters/_rels/slideMaster29.xml.rels><?xml version="1.0" encoding="UTF-8" standalone="yes"?>
<Relationships xmlns="http://schemas.openxmlformats.org/package/2006/relationships"><Relationship Id="rId3" Type="http://schemas.openxmlformats.org/officeDocument/2006/relationships/theme" Target="../theme/theme29.xml"/><Relationship Id="rId2" Type="http://schemas.openxmlformats.org/officeDocument/2006/relationships/image" Target="../media/image2.png"/><Relationship Id="rId1" Type="http://schemas.openxmlformats.org/officeDocument/2006/relationships/slideLayout" Target="../slideLayouts/slideLayout43.xml"/></Relationships>
</file>

<file path=ppt/slideMasters/_rels/slideMaster3.xml.rels><?xml version="1.0" encoding="UTF-8" standalone="yes"?>
<Relationships xmlns="http://schemas.openxmlformats.org/package/2006/relationships"><Relationship Id="rId5" Type="http://schemas.openxmlformats.org/officeDocument/2006/relationships/theme" Target="../theme/theme3.xml"/><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17.xml"/></Relationships>
</file>

<file path=ppt/slideMasters/_rels/slideMaster30.xml.rels><?xml version="1.0" encoding="UTF-8" standalone="yes"?>
<Relationships xmlns="http://schemas.openxmlformats.org/package/2006/relationships"><Relationship Id="rId3" Type="http://schemas.openxmlformats.org/officeDocument/2006/relationships/theme" Target="../theme/theme30.xml"/><Relationship Id="rId2" Type="http://schemas.openxmlformats.org/officeDocument/2006/relationships/image" Target="../media/image2.png"/><Relationship Id="rId1" Type="http://schemas.openxmlformats.org/officeDocument/2006/relationships/slideLayout" Target="../slideLayouts/slideLayout44.xml"/></Relationships>
</file>

<file path=ppt/slideMasters/_rels/slideMaster31.xml.rels><?xml version="1.0" encoding="UTF-8" standalone="yes"?>
<Relationships xmlns="http://schemas.openxmlformats.org/package/2006/relationships"><Relationship Id="rId3" Type="http://schemas.openxmlformats.org/officeDocument/2006/relationships/theme" Target="../theme/theme31.xml"/><Relationship Id="rId2" Type="http://schemas.openxmlformats.org/officeDocument/2006/relationships/image" Target="../media/image2.png"/><Relationship Id="rId1" Type="http://schemas.openxmlformats.org/officeDocument/2006/relationships/slideLayout" Target="../slideLayouts/slideLayout45.xml"/></Relationships>
</file>

<file path=ppt/slideMasters/_rels/slideMaster32.xml.rels><?xml version="1.0" encoding="UTF-8" standalone="yes"?>
<Relationships xmlns="http://schemas.openxmlformats.org/package/2006/relationships"><Relationship Id="rId3" Type="http://schemas.openxmlformats.org/officeDocument/2006/relationships/theme" Target="../theme/theme32.xml"/><Relationship Id="rId2" Type="http://schemas.openxmlformats.org/officeDocument/2006/relationships/image" Target="../media/image2.png"/><Relationship Id="rId1" Type="http://schemas.openxmlformats.org/officeDocument/2006/relationships/slideLayout" Target="../slideLayouts/slideLayout46.xml"/></Relationships>
</file>

<file path=ppt/slideMasters/_rels/slideMaster33.xml.rels><?xml version="1.0" encoding="UTF-8" standalone="yes"?>
<Relationships xmlns="http://schemas.openxmlformats.org/package/2006/relationships"><Relationship Id="rId3" Type="http://schemas.openxmlformats.org/officeDocument/2006/relationships/theme" Target="../theme/theme33.xml"/><Relationship Id="rId2" Type="http://schemas.openxmlformats.org/officeDocument/2006/relationships/image" Target="../media/image2.png"/><Relationship Id="rId1" Type="http://schemas.openxmlformats.org/officeDocument/2006/relationships/slideLayout" Target="../slideLayouts/slideLayout47.xml"/></Relationships>
</file>

<file path=ppt/slideMasters/_rels/slideMaster34.xml.rels><?xml version="1.0" encoding="UTF-8" standalone="yes"?>
<Relationships xmlns="http://schemas.openxmlformats.org/package/2006/relationships"><Relationship Id="rId3" Type="http://schemas.openxmlformats.org/officeDocument/2006/relationships/theme" Target="../theme/theme34.xml"/><Relationship Id="rId2" Type="http://schemas.openxmlformats.org/officeDocument/2006/relationships/image" Target="../media/image2.png"/><Relationship Id="rId1" Type="http://schemas.openxmlformats.org/officeDocument/2006/relationships/slideLayout" Target="../slideLayouts/slideLayout48.xml"/></Relationships>
</file>

<file path=ppt/slideMasters/_rels/slideMaster35.xml.rels><?xml version="1.0" encoding="UTF-8" standalone="yes"?>
<Relationships xmlns="http://schemas.openxmlformats.org/package/2006/relationships"><Relationship Id="rId3" Type="http://schemas.openxmlformats.org/officeDocument/2006/relationships/theme" Target="../theme/theme35.xml"/><Relationship Id="rId2" Type="http://schemas.openxmlformats.org/officeDocument/2006/relationships/image" Target="../media/image2.png"/><Relationship Id="rId1" Type="http://schemas.openxmlformats.org/officeDocument/2006/relationships/slideLayout" Target="../slideLayouts/slideLayout49.xml"/></Relationships>
</file>

<file path=ppt/slideMasters/_rels/slideMaster36.xml.rels><?xml version="1.0" encoding="UTF-8" standalone="yes"?>
<Relationships xmlns="http://schemas.openxmlformats.org/package/2006/relationships"><Relationship Id="rId3" Type="http://schemas.openxmlformats.org/officeDocument/2006/relationships/theme" Target="../theme/theme36.xml"/><Relationship Id="rId2" Type="http://schemas.openxmlformats.org/officeDocument/2006/relationships/image" Target="../media/image2.png"/><Relationship Id="rId1" Type="http://schemas.openxmlformats.org/officeDocument/2006/relationships/slideLayout" Target="../slideLayouts/slideLayout50.xml"/></Relationships>
</file>

<file path=ppt/slideMasters/_rels/slideMaster37.xml.rels><?xml version="1.0" encoding="UTF-8" standalone="yes"?>
<Relationships xmlns="http://schemas.openxmlformats.org/package/2006/relationships"><Relationship Id="rId3" Type="http://schemas.openxmlformats.org/officeDocument/2006/relationships/theme" Target="../theme/theme37.xml"/><Relationship Id="rId2" Type="http://schemas.openxmlformats.org/officeDocument/2006/relationships/image" Target="../media/image2.png"/><Relationship Id="rId1" Type="http://schemas.openxmlformats.org/officeDocument/2006/relationships/slideLayout" Target="../slideLayouts/slideLayout51.xml"/></Relationships>
</file>

<file path=ppt/slideMasters/_rels/slideMaster38.xml.rels><?xml version="1.0" encoding="UTF-8" standalone="yes"?>
<Relationships xmlns="http://schemas.openxmlformats.org/package/2006/relationships"><Relationship Id="rId3" Type="http://schemas.openxmlformats.org/officeDocument/2006/relationships/theme" Target="../theme/theme38.xml"/><Relationship Id="rId2" Type="http://schemas.openxmlformats.org/officeDocument/2006/relationships/image" Target="../media/image2.png"/><Relationship Id="rId1" Type="http://schemas.openxmlformats.org/officeDocument/2006/relationships/slideLayout" Target="../slideLayouts/slideLayout52.xml"/></Relationships>
</file>

<file path=ppt/slideMasters/_rels/slideMaster39.xml.rels><?xml version="1.0" encoding="UTF-8" standalone="yes"?>
<Relationships xmlns="http://schemas.openxmlformats.org/package/2006/relationships"><Relationship Id="rId3" Type="http://schemas.openxmlformats.org/officeDocument/2006/relationships/theme" Target="../theme/theme39.xml"/><Relationship Id="rId2" Type="http://schemas.openxmlformats.org/officeDocument/2006/relationships/image" Target="../media/image2.png"/><Relationship Id="rId1" Type="http://schemas.openxmlformats.org/officeDocument/2006/relationships/slideLayout" Target="../slideLayouts/slideLayout53.xm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image" Target="../media/image2.png"/><Relationship Id="rId1" Type="http://schemas.openxmlformats.org/officeDocument/2006/relationships/slideLayout" Target="../slideLayouts/slideLayout18.xml"/></Relationships>
</file>

<file path=ppt/slideMasters/_rels/slideMaster40.xml.rels><?xml version="1.0" encoding="UTF-8" standalone="yes"?>
<Relationships xmlns="http://schemas.openxmlformats.org/package/2006/relationships"><Relationship Id="rId3" Type="http://schemas.openxmlformats.org/officeDocument/2006/relationships/theme" Target="../theme/theme40.xml"/><Relationship Id="rId2" Type="http://schemas.openxmlformats.org/officeDocument/2006/relationships/image" Target="../media/image2.png"/><Relationship Id="rId1" Type="http://schemas.openxmlformats.org/officeDocument/2006/relationships/slideLayout" Target="../slideLayouts/slideLayout54.xml"/></Relationships>
</file>

<file path=ppt/slideMasters/_rels/slideMaster41.xml.rels><?xml version="1.0" encoding="UTF-8" standalone="yes"?>
<Relationships xmlns="http://schemas.openxmlformats.org/package/2006/relationships"><Relationship Id="rId3" Type="http://schemas.openxmlformats.org/officeDocument/2006/relationships/theme" Target="../theme/theme41.xml"/><Relationship Id="rId2" Type="http://schemas.openxmlformats.org/officeDocument/2006/relationships/image" Target="../media/image2.png"/><Relationship Id="rId1" Type="http://schemas.openxmlformats.org/officeDocument/2006/relationships/slideLayout" Target="../slideLayouts/slideLayout55.xml"/></Relationships>
</file>

<file path=ppt/slideMasters/_rels/slideMaster42.xml.rels><?xml version="1.0" encoding="UTF-8" standalone="yes"?>
<Relationships xmlns="http://schemas.openxmlformats.org/package/2006/relationships"><Relationship Id="rId3" Type="http://schemas.openxmlformats.org/officeDocument/2006/relationships/theme" Target="../theme/theme42.xml"/><Relationship Id="rId2" Type="http://schemas.openxmlformats.org/officeDocument/2006/relationships/image" Target="../media/image2.png"/><Relationship Id="rId1" Type="http://schemas.openxmlformats.org/officeDocument/2006/relationships/slideLayout" Target="../slideLayouts/slideLayout56.xml"/></Relationships>
</file>

<file path=ppt/slideMasters/_rels/slideMaster43.xml.rels><?xml version="1.0" encoding="UTF-8" standalone="yes"?>
<Relationships xmlns="http://schemas.openxmlformats.org/package/2006/relationships"><Relationship Id="rId3" Type="http://schemas.openxmlformats.org/officeDocument/2006/relationships/theme" Target="../theme/theme43.xml"/><Relationship Id="rId2" Type="http://schemas.openxmlformats.org/officeDocument/2006/relationships/image" Target="../media/image2.png"/><Relationship Id="rId1" Type="http://schemas.openxmlformats.org/officeDocument/2006/relationships/slideLayout" Target="../slideLayouts/slideLayout57.xml"/></Relationships>
</file>

<file path=ppt/slideMasters/_rels/slideMaster44.xml.rels><?xml version="1.0" encoding="UTF-8" standalone="yes"?>
<Relationships xmlns="http://schemas.openxmlformats.org/package/2006/relationships"><Relationship Id="rId3" Type="http://schemas.openxmlformats.org/officeDocument/2006/relationships/theme" Target="../theme/theme44.xml"/><Relationship Id="rId2" Type="http://schemas.openxmlformats.org/officeDocument/2006/relationships/image" Target="../media/image2.png"/><Relationship Id="rId1" Type="http://schemas.openxmlformats.org/officeDocument/2006/relationships/slideLayout" Target="../slideLayouts/slideLayout58.xml"/></Relationships>
</file>

<file path=ppt/slideMasters/_rels/slideMaster45.xml.rels><?xml version="1.0" encoding="UTF-8" standalone="yes"?>
<Relationships xmlns="http://schemas.openxmlformats.org/package/2006/relationships"><Relationship Id="rId3" Type="http://schemas.openxmlformats.org/officeDocument/2006/relationships/theme" Target="../theme/theme45.xml"/><Relationship Id="rId2" Type="http://schemas.openxmlformats.org/officeDocument/2006/relationships/image" Target="../media/image2.png"/><Relationship Id="rId1" Type="http://schemas.openxmlformats.org/officeDocument/2006/relationships/slideLayout" Target="../slideLayouts/slideLayout59.xml"/></Relationships>
</file>

<file path=ppt/slideMasters/_rels/slideMaster46.xml.rels><?xml version="1.0" encoding="UTF-8" standalone="yes"?>
<Relationships xmlns="http://schemas.openxmlformats.org/package/2006/relationships"><Relationship Id="rId3" Type="http://schemas.openxmlformats.org/officeDocument/2006/relationships/theme" Target="../theme/theme46.xml"/><Relationship Id="rId2" Type="http://schemas.openxmlformats.org/officeDocument/2006/relationships/image" Target="../media/image2.png"/><Relationship Id="rId1" Type="http://schemas.openxmlformats.org/officeDocument/2006/relationships/slideLayout" Target="../slideLayouts/slideLayout60.xml"/></Relationships>
</file>

<file path=ppt/slideMasters/_rels/slideMaster47.xml.rels><?xml version="1.0" encoding="UTF-8" standalone="yes"?>
<Relationships xmlns="http://schemas.openxmlformats.org/package/2006/relationships"><Relationship Id="rId3" Type="http://schemas.openxmlformats.org/officeDocument/2006/relationships/theme" Target="../theme/theme47.xml"/><Relationship Id="rId2" Type="http://schemas.openxmlformats.org/officeDocument/2006/relationships/image" Target="../media/image2.png"/><Relationship Id="rId1" Type="http://schemas.openxmlformats.org/officeDocument/2006/relationships/slideLayout" Target="../slideLayouts/slideLayout61.xml"/></Relationships>
</file>

<file path=ppt/slideMasters/_rels/slideMaster48.xml.rels><?xml version="1.0" encoding="UTF-8" standalone="yes"?>
<Relationships xmlns="http://schemas.openxmlformats.org/package/2006/relationships"><Relationship Id="rId3" Type="http://schemas.openxmlformats.org/officeDocument/2006/relationships/theme" Target="../theme/theme48.xml"/><Relationship Id="rId2" Type="http://schemas.openxmlformats.org/officeDocument/2006/relationships/image" Target="../media/image2.png"/><Relationship Id="rId1" Type="http://schemas.openxmlformats.org/officeDocument/2006/relationships/slideLayout" Target="../slideLayouts/slideLayout62.xml"/></Relationships>
</file>

<file path=ppt/slideMasters/_rels/slideMaster49.xml.rels><?xml version="1.0" encoding="UTF-8" standalone="yes"?>
<Relationships xmlns="http://schemas.openxmlformats.org/package/2006/relationships"><Relationship Id="rId3" Type="http://schemas.openxmlformats.org/officeDocument/2006/relationships/theme" Target="../theme/theme49.xml"/><Relationship Id="rId2" Type="http://schemas.openxmlformats.org/officeDocument/2006/relationships/image" Target="../media/image2.png"/><Relationship Id="rId1" Type="http://schemas.openxmlformats.org/officeDocument/2006/relationships/slideLayout" Target="../slideLayouts/slideLayout63.xml"/></Relationships>
</file>

<file path=ppt/slideMasters/_rels/slideMaster5.xml.rels><?xml version="1.0" encoding="UTF-8" standalone="yes"?>
<Relationships xmlns="http://schemas.openxmlformats.org/package/2006/relationships"><Relationship Id="rId3" Type="http://schemas.openxmlformats.org/officeDocument/2006/relationships/theme" Target="../theme/theme5.xml"/><Relationship Id="rId2" Type="http://schemas.openxmlformats.org/officeDocument/2006/relationships/image" Target="../media/image2.png"/><Relationship Id="rId1" Type="http://schemas.openxmlformats.org/officeDocument/2006/relationships/slideLayout" Target="../slideLayouts/slideLayout19.xml"/></Relationships>
</file>

<file path=ppt/slideMasters/_rels/slideMaster50.xml.rels><?xml version="1.0" encoding="UTF-8" standalone="yes"?>
<Relationships xmlns="http://schemas.openxmlformats.org/package/2006/relationships"><Relationship Id="rId3" Type="http://schemas.openxmlformats.org/officeDocument/2006/relationships/theme" Target="../theme/theme50.xml"/><Relationship Id="rId2" Type="http://schemas.openxmlformats.org/officeDocument/2006/relationships/image" Target="../media/image2.png"/><Relationship Id="rId1" Type="http://schemas.openxmlformats.org/officeDocument/2006/relationships/slideLayout" Target="../slideLayouts/slideLayout64.xml"/></Relationships>
</file>

<file path=ppt/slideMasters/_rels/slideMaster51.xml.rels><?xml version="1.0" encoding="UTF-8" standalone="yes"?>
<Relationships xmlns="http://schemas.openxmlformats.org/package/2006/relationships"><Relationship Id="rId3" Type="http://schemas.openxmlformats.org/officeDocument/2006/relationships/theme" Target="../theme/theme51.xml"/><Relationship Id="rId2" Type="http://schemas.openxmlformats.org/officeDocument/2006/relationships/image" Target="../media/image2.png"/><Relationship Id="rId1" Type="http://schemas.openxmlformats.org/officeDocument/2006/relationships/slideLayout" Target="../slideLayouts/slideLayout65.xml"/></Relationships>
</file>

<file path=ppt/slideMasters/_rels/slideMaster52.xml.rels><?xml version="1.0" encoding="UTF-8" standalone="yes"?>
<Relationships xmlns="http://schemas.openxmlformats.org/package/2006/relationships"><Relationship Id="rId3" Type="http://schemas.openxmlformats.org/officeDocument/2006/relationships/theme" Target="../theme/theme52.xml"/><Relationship Id="rId2" Type="http://schemas.openxmlformats.org/officeDocument/2006/relationships/image" Target="../media/image2.png"/><Relationship Id="rId1" Type="http://schemas.openxmlformats.org/officeDocument/2006/relationships/slideLayout" Target="../slideLayouts/slideLayout66.xml"/></Relationships>
</file>

<file path=ppt/slideMasters/_rels/slideMaster53.xml.rels><?xml version="1.0" encoding="UTF-8" standalone="yes"?>
<Relationships xmlns="http://schemas.openxmlformats.org/package/2006/relationships"><Relationship Id="rId3" Type="http://schemas.openxmlformats.org/officeDocument/2006/relationships/theme" Target="../theme/theme53.xml"/><Relationship Id="rId2" Type="http://schemas.openxmlformats.org/officeDocument/2006/relationships/image" Target="../media/image2.png"/><Relationship Id="rId1" Type="http://schemas.openxmlformats.org/officeDocument/2006/relationships/slideLayout" Target="../slideLayouts/slideLayout67.xml"/></Relationships>
</file>

<file path=ppt/slideMasters/_rels/slideMaster54.xml.rels><?xml version="1.0" encoding="UTF-8" standalone="yes"?>
<Relationships xmlns="http://schemas.openxmlformats.org/package/2006/relationships"><Relationship Id="rId3" Type="http://schemas.openxmlformats.org/officeDocument/2006/relationships/theme" Target="../theme/theme54.xml"/><Relationship Id="rId2" Type="http://schemas.openxmlformats.org/officeDocument/2006/relationships/image" Target="../media/image2.png"/><Relationship Id="rId1" Type="http://schemas.openxmlformats.org/officeDocument/2006/relationships/slideLayout" Target="../slideLayouts/slideLayout68.xml"/></Relationships>
</file>

<file path=ppt/slideMasters/_rels/slideMaster55.xml.rels><?xml version="1.0" encoding="UTF-8" standalone="yes"?>
<Relationships xmlns="http://schemas.openxmlformats.org/package/2006/relationships"><Relationship Id="rId3" Type="http://schemas.openxmlformats.org/officeDocument/2006/relationships/theme" Target="../theme/theme55.xml"/><Relationship Id="rId2" Type="http://schemas.openxmlformats.org/officeDocument/2006/relationships/image" Target="../media/image2.png"/><Relationship Id="rId1" Type="http://schemas.openxmlformats.org/officeDocument/2006/relationships/slideLayout" Target="../slideLayouts/slideLayout69.xml"/></Relationships>
</file>

<file path=ppt/slideMasters/_rels/slideMaster56.xml.rels><?xml version="1.0" encoding="UTF-8" standalone="yes"?>
<Relationships xmlns="http://schemas.openxmlformats.org/package/2006/relationships"><Relationship Id="rId3" Type="http://schemas.openxmlformats.org/officeDocument/2006/relationships/theme" Target="../theme/theme56.xml"/><Relationship Id="rId2" Type="http://schemas.openxmlformats.org/officeDocument/2006/relationships/image" Target="../media/image2.png"/><Relationship Id="rId1" Type="http://schemas.openxmlformats.org/officeDocument/2006/relationships/slideLayout" Target="../slideLayouts/slideLayout70.xml"/></Relationships>
</file>

<file path=ppt/slideMasters/_rels/slideMaster57.xml.rels><?xml version="1.0" encoding="UTF-8" standalone="yes"?>
<Relationships xmlns="http://schemas.openxmlformats.org/package/2006/relationships"><Relationship Id="rId3" Type="http://schemas.openxmlformats.org/officeDocument/2006/relationships/theme" Target="../theme/theme57.xml"/><Relationship Id="rId2" Type="http://schemas.openxmlformats.org/officeDocument/2006/relationships/image" Target="../media/image2.png"/><Relationship Id="rId1" Type="http://schemas.openxmlformats.org/officeDocument/2006/relationships/slideLayout" Target="../slideLayouts/slideLayout71.xml"/></Relationships>
</file>

<file path=ppt/slideMasters/_rels/slideMaster58.xml.rels><?xml version="1.0" encoding="UTF-8" standalone="yes"?>
<Relationships xmlns="http://schemas.openxmlformats.org/package/2006/relationships"><Relationship Id="rId3" Type="http://schemas.openxmlformats.org/officeDocument/2006/relationships/theme" Target="../theme/theme58.xml"/><Relationship Id="rId2" Type="http://schemas.openxmlformats.org/officeDocument/2006/relationships/image" Target="../media/image2.png"/><Relationship Id="rId1" Type="http://schemas.openxmlformats.org/officeDocument/2006/relationships/slideLayout" Target="../slideLayouts/slideLayout72.xml"/></Relationships>
</file>

<file path=ppt/slideMasters/_rels/slideMaster59.xml.rels><?xml version="1.0" encoding="UTF-8" standalone="yes"?>
<Relationships xmlns="http://schemas.openxmlformats.org/package/2006/relationships"><Relationship Id="rId3" Type="http://schemas.openxmlformats.org/officeDocument/2006/relationships/theme" Target="../theme/theme59.xml"/><Relationship Id="rId2" Type="http://schemas.openxmlformats.org/officeDocument/2006/relationships/image" Target="../media/image2.png"/><Relationship Id="rId1" Type="http://schemas.openxmlformats.org/officeDocument/2006/relationships/slideLayout" Target="../slideLayouts/slideLayout73.xml"/></Relationships>
</file>

<file path=ppt/slideMasters/_rels/slideMaster6.xml.rels><?xml version="1.0" encoding="UTF-8" standalone="yes"?>
<Relationships xmlns="http://schemas.openxmlformats.org/package/2006/relationships"><Relationship Id="rId3" Type="http://schemas.openxmlformats.org/officeDocument/2006/relationships/theme" Target="../theme/theme6.xml"/><Relationship Id="rId2" Type="http://schemas.openxmlformats.org/officeDocument/2006/relationships/image" Target="../media/image2.png"/><Relationship Id="rId1" Type="http://schemas.openxmlformats.org/officeDocument/2006/relationships/slideLayout" Target="../slideLayouts/slideLayout20.xml"/></Relationships>
</file>

<file path=ppt/slideMasters/_rels/slideMaster60.xml.rels><?xml version="1.0" encoding="UTF-8" standalone="yes"?>
<Relationships xmlns="http://schemas.openxmlformats.org/package/2006/relationships"><Relationship Id="rId3" Type="http://schemas.openxmlformats.org/officeDocument/2006/relationships/theme" Target="../theme/theme60.xml"/><Relationship Id="rId2" Type="http://schemas.openxmlformats.org/officeDocument/2006/relationships/image" Target="../media/image2.png"/><Relationship Id="rId1" Type="http://schemas.openxmlformats.org/officeDocument/2006/relationships/slideLayout" Target="../slideLayouts/slideLayout74.xml"/></Relationships>
</file>

<file path=ppt/slideMasters/_rels/slideMaster61.xml.rels><?xml version="1.0" encoding="UTF-8" standalone="yes"?>
<Relationships xmlns="http://schemas.openxmlformats.org/package/2006/relationships"><Relationship Id="rId3" Type="http://schemas.openxmlformats.org/officeDocument/2006/relationships/theme" Target="../theme/theme61.xml"/><Relationship Id="rId2" Type="http://schemas.openxmlformats.org/officeDocument/2006/relationships/image" Target="../media/image2.png"/><Relationship Id="rId1" Type="http://schemas.openxmlformats.org/officeDocument/2006/relationships/slideLayout" Target="../slideLayouts/slideLayout75.xml"/></Relationships>
</file>

<file path=ppt/slideMasters/_rels/slideMaster62.xml.rels><?xml version="1.0" encoding="UTF-8" standalone="yes"?>
<Relationships xmlns="http://schemas.openxmlformats.org/package/2006/relationships"><Relationship Id="rId3" Type="http://schemas.openxmlformats.org/officeDocument/2006/relationships/theme" Target="../theme/theme62.xml"/><Relationship Id="rId2" Type="http://schemas.openxmlformats.org/officeDocument/2006/relationships/image" Target="../media/image2.png"/><Relationship Id="rId1" Type="http://schemas.openxmlformats.org/officeDocument/2006/relationships/slideLayout" Target="../slideLayouts/slideLayout76.xml"/></Relationships>
</file>

<file path=ppt/slideMasters/_rels/slideMaster63.xml.rels><?xml version="1.0" encoding="UTF-8" standalone="yes"?>
<Relationships xmlns="http://schemas.openxmlformats.org/package/2006/relationships"><Relationship Id="rId3" Type="http://schemas.openxmlformats.org/officeDocument/2006/relationships/theme" Target="../theme/theme63.xml"/><Relationship Id="rId2" Type="http://schemas.openxmlformats.org/officeDocument/2006/relationships/image" Target="../media/image2.png"/><Relationship Id="rId1" Type="http://schemas.openxmlformats.org/officeDocument/2006/relationships/slideLayout" Target="../slideLayouts/slideLayout77.xml"/></Relationships>
</file>

<file path=ppt/slideMasters/_rels/slideMaster64.xml.rels><?xml version="1.0" encoding="UTF-8" standalone="yes"?>
<Relationships xmlns="http://schemas.openxmlformats.org/package/2006/relationships"><Relationship Id="rId3" Type="http://schemas.openxmlformats.org/officeDocument/2006/relationships/theme" Target="../theme/theme64.xml"/><Relationship Id="rId2" Type="http://schemas.openxmlformats.org/officeDocument/2006/relationships/image" Target="../media/image2.png"/><Relationship Id="rId1" Type="http://schemas.openxmlformats.org/officeDocument/2006/relationships/slideLayout" Target="../slideLayouts/slideLayout78.xml"/></Relationships>
</file>

<file path=ppt/slideMasters/_rels/slideMaster65.xml.rels><?xml version="1.0" encoding="UTF-8" standalone="yes"?>
<Relationships xmlns="http://schemas.openxmlformats.org/package/2006/relationships"><Relationship Id="rId3" Type="http://schemas.openxmlformats.org/officeDocument/2006/relationships/theme" Target="../theme/theme65.xml"/><Relationship Id="rId2" Type="http://schemas.openxmlformats.org/officeDocument/2006/relationships/image" Target="../media/image2.png"/><Relationship Id="rId1" Type="http://schemas.openxmlformats.org/officeDocument/2006/relationships/slideLayout" Target="../slideLayouts/slideLayout79.xml"/></Relationships>
</file>

<file path=ppt/slideMasters/_rels/slideMaster66.xml.rels><?xml version="1.0" encoding="UTF-8" standalone="yes"?>
<Relationships xmlns="http://schemas.openxmlformats.org/package/2006/relationships"><Relationship Id="rId3" Type="http://schemas.openxmlformats.org/officeDocument/2006/relationships/theme" Target="../theme/theme66.xml"/><Relationship Id="rId2" Type="http://schemas.openxmlformats.org/officeDocument/2006/relationships/image" Target="../media/image2.png"/><Relationship Id="rId1" Type="http://schemas.openxmlformats.org/officeDocument/2006/relationships/slideLayout" Target="../slideLayouts/slideLayout80.xml"/></Relationships>
</file>

<file path=ppt/slideMasters/_rels/slideMaster67.xml.rels><?xml version="1.0" encoding="UTF-8" standalone="yes"?>
<Relationships xmlns="http://schemas.openxmlformats.org/package/2006/relationships"><Relationship Id="rId3" Type="http://schemas.openxmlformats.org/officeDocument/2006/relationships/theme" Target="../theme/theme67.xml"/><Relationship Id="rId2" Type="http://schemas.openxmlformats.org/officeDocument/2006/relationships/image" Target="../media/image2.png"/><Relationship Id="rId1" Type="http://schemas.openxmlformats.org/officeDocument/2006/relationships/slideLayout" Target="../slideLayouts/slideLayout81.xml"/></Relationships>
</file>

<file path=ppt/slideMasters/_rels/slideMaster68.xml.rels><?xml version="1.0" encoding="UTF-8" standalone="yes"?>
<Relationships xmlns="http://schemas.openxmlformats.org/package/2006/relationships"><Relationship Id="rId3" Type="http://schemas.openxmlformats.org/officeDocument/2006/relationships/theme" Target="../theme/theme68.xml"/><Relationship Id="rId2" Type="http://schemas.openxmlformats.org/officeDocument/2006/relationships/image" Target="../media/image2.png"/><Relationship Id="rId1" Type="http://schemas.openxmlformats.org/officeDocument/2006/relationships/slideLayout" Target="../slideLayouts/slideLayout82.xml"/></Relationships>
</file>

<file path=ppt/slideMasters/_rels/slideMaster69.xml.rels><?xml version="1.0" encoding="UTF-8" standalone="yes"?>
<Relationships xmlns="http://schemas.openxmlformats.org/package/2006/relationships"><Relationship Id="rId3" Type="http://schemas.openxmlformats.org/officeDocument/2006/relationships/theme" Target="../theme/theme69.xml"/><Relationship Id="rId2" Type="http://schemas.openxmlformats.org/officeDocument/2006/relationships/image" Target="../media/image2.png"/><Relationship Id="rId1" Type="http://schemas.openxmlformats.org/officeDocument/2006/relationships/slideLayout" Target="../slideLayouts/slideLayout83.xml"/></Relationships>
</file>

<file path=ppt/slideMasters/_rels/slideMaster7.xml.rels><?xml version="1.0" encoding="UTF-8" standalone="yes"?>
<Relationships xmlns="http://schemas.openxmlformats.org/package/2006/relationships"><Relationship Id="rId3" Type="http://schemas.openxmlformats.org/officeDocument/2006/relationships/theme" Target="../theme/theme7.xml"/><Relationship Id="rId2" Type="http://schemas.openxmlformats.org/officeDocument/2006/relationships/image" Target="../media/image2.png"/><Relationship Id="rId1" Type="http://schemas.openxmlformats.org/officeDocument/2006/relationships/slideLayout" Target="../slideLayouts/slideLayout21.xml"/></Relationships>
</file>

<file path=ppt/slideMasters/_rels/slideMaster70.xml.rels><?xml version="1.0" encoding="UTF-8" standalone="yes"?>
<Relationships xmlns="http://schemas.openxmlformats.org/package/2006/relationships"><Relationship Id="rId3" Type="http://schemas.openxmlformats.org/officeDocument/2006/relationships/theme" Target="../theme/theme70.xml"/><Relationship Id="rId2" Type="http://schemas.openxmlformats.org/officeDocument/2006/relationships/image" Target="../media/image2.png"/><Relationship Id="rId1" Type="http://schemas.openxmlformats.org/officeDocument/2006/relationships/slideLayout" Target="../slideLayouts/slideLayout84.xml"/></Relationships>
</file>

<file path=ppt/slideMasters/_rels/slideMaster71.xml.rels><?xml version="1.0" encoding="UTF-8" standalone="yes"?>
<Relationships xmlns="http://schemas.openxmlformats.org/package/2006/relationships"><Relationship Id="rId3" Type="http://schemas.openxmlformats.org/officeDocument/2006/relationships/theme" Target="../theme/theme71.xml"/><Relationship Id="rId2" Type="http://schemas.openxmlformats.org/officeDocument/2006/relationships/image" Target="../media/image2.png"/><Relationship Id="rId1" Type="http://schemas.openxmlformats.org/officeDocument/2006/relationships/slideLayout" Target="../slideLayouts/slideLayout85.xml"/></Relationships>
</file>

<file path=ppt/slideMasters/_rels/slideMaster72.xml.rels><?xml version="1.0" encoding="UTF-8" standalone="yes"?>
<Relationships xmlns="http://schemas.openxmlformats.org/package/2006/relationships"><Relationship Id="rId3" Type="http://schemas.openxmlformats.org/officeDocument/2006/relationships/theme" Target="../theme/theme72.xml"/><Relationship Id="rId2" Type="http://schemas.openxmlformats.org/officeDocument/2006/relationships/image" Target="../media/image2.png"/><Relationship Id="rId1" Type="http://schemas.openxmlformats.org/officeDocument/2006/relationships/slideLayout" Target="../slideLayouts/slideLayout86.xml"/></Relationships>
</file>

<file path=ppt/slideMasters/_rels/slideMaster73.xml.rels><?xml version="1.0" encoding="UTF-8" standalone="yes"?>
<Relationships xmlns="http://schemas.openxmlformats.org/package/2006/relationships"><Relationship Id="rId3" Type="http://schemas.openxmlformats.org/officeDocument/2006/relationships/theme" Target="../theme/theme73.xml"/><Relationship Id="rId2" Type="http://schemas.openxmlformats.org/officeDocument/2006/relationships/image" Target="../media/image2.png"/><Relationship Id="rId1" Type="http://schemas.openxmlformats.org/officeDocument/2006/relationships/slideLayout" Target="../slideLayouts/slideLayout87.xml"/></Relationships>
</file>

<file path=ppt/slideMasters/_rels/slideMaster74.xml.rels><?xml version="1.0" encoding="UTF-8" standalone="yes"?>
<Relationships xmlns="http://schemas.openxmlformats.org/package/2006/relationships"><Relationship Id="rId3" Type="http://schemas.openxmlformats.org/officeDocument/2006/relationships/theme" Target="../theme/theme74.xml"/><Relationship Id="rId2" Type="http://schemas.openxmlformats.org/officeDocument/2006/relationships/image" Target="../media/image2.png"/><Relationship Id="rId1" Type="http://schemas.openxmlformats.org/officeDocument/2006/relationships/slideLayout" Target="../slideLayouts/slideLayout88.xml"/></Relationships>
</file>

<file path=ppt/slideMasters/_rels/slideMaster75.xml.rels><?xml version="1.0" encoding="UTF-8" standalone="yes"?>
<Relationships xmlns="http://schemas.openxmlformats.org/package/2006/relationships"><Relationship Id="rId3" Type="http://schemas.openxmlformats.org/officeDocument/2006/relationships/theme" Target="../theme/theme75.xml"/><Relationship Id="rId2" Type="http://schemas.openxmlformats.org/officeDocument/2006/relationships/image" Target="../media/image2.png"/><Relationship Id="rId1" Type="http://schemas.openxmlformats.org/officeDocument/2006/relationships/slideLayout" Target="../slideLayouts/slideLayout89.xml"/></Relationships>
</file>

<file path=ppt/slideMasters/_rels/slideMaster76.xml.rels><?xml version="1.0" encoding="UTF-8" standalone="yes"?>
<Relationships xmlns="http://schemas.openxmlformats.org/package/2006/relationships"><Relationship Id="rId3" Type="http://schemas.openxmlformats.org/officeDocument/2006/relationships/theme" Target="../theme/theme76.xml"/><Relationship Id="rId2" Type="http://schemas.openxmlformats.org/officeDocument/2006/relationships/image" Target="../media/image2.png"/><Relationship Id="rId1" Type="http://schemas.openxmlformats.org/officeDocument/2006/relationships/slideLayout" Target="../slideLayouts/slideLayout90.xml"/></Relationships>
</file>

<file path=ppt/slideMasters/_rels/slideMaster77.xml.rels><?xml version="1.0" encoding="UTF-8" standalone="yes"?>
<Relationships xmlns="http://schemas.openxmlformats.org/package/2006/relationships"><Relationship Id="rId3" Type="http://schemas.openxmlformats.org/officeDocument/2006/relationships/theme" Target="../theme/theme77.xml"/><Relationship Id="rId2" Type="http://schemas.openxmlformats.org/officeDocument/2006/relationships/image" Target="../media/image2.png"/><Relationship Id="rId1" Type="http://schemas.openxmlformats.org/officeDocument/2006/relationships/slideLayout" Target="../slideLayouts/slideLayout91.xml"/></Relationships>
</file>

<file path=ppt/slideMasters/_rels/slideMaster78.xml.rels><?xml version="1.0" encoding="UTF-8" standalone="yes"?>
<Relationships xmlns="http://schemas.openxmlformats.org/package/2006/relationships"><Relationship Id="rId3" Type="http://schemas.openxmlformats.org/officeDocument/2006/relationships/theme" Target="../theme/theme78.xml"/><Relationship Id="rId2" Type="http://schemas.openxmlformats.org/officeDocument/2006/relationships/image" Target="../media/image2.png"/><Relationship Id="rId1" Type="http://schemas.openxmlformats.org/officeDocument/2006/relationships/slideLayout" Target="../slideLayouts/slideLayout92.xml"/></Relationships>
</file>

<file path=ppt/slideMasters/_rels/slideMaster79.xml.rels><?xml version="1.0" encoding="UTF-8" standalone="yes"?>
<Relationships xmlns="http://schemas.openxmlformats.org/package/2006/relationships"><Relationship Id="rId3" Type="http://schemas.openxmlformats.org/officeDocument/2006/relationships/theme" Target="../theme/theme79.xml"/><Relationship Id="rId2" Type="http://schemas.openxmlformats.org/officeDocument/2006/relationships/image" Target="../media/image2.png"/><Relationship Id="rId1" Type="http://schemas.openxmlformats.org/officeDocument/2006/relationships/slideLayout" Target="../slideLayouts/slideLayout93.xml"/></Relationships>
</file>

<file path=ppt/slideMasters/_rels/slideMaster8.xml.rels><?xml version="1.0" encoding="UTF-8" standalone="yes"?>
<Relationships xmlns="http://schemas.openxmlformats.org/package/2006/relationships"><Relationship Id="rId3" Type="http://schemas.openxmlformats.org/officeDocument/2006/relationships/theme" Target="../theme/theme8.xml"/><Relationship Id="rId2" Type="http://schemas.openxmlformats.org/officeDocument/2006/relationships/image" Target="../media/image2.png"/><Relationship Id="rId1" Type="http://schemas.openxmlformats.org/officeDocument/2006/relationships/slideLayout" Target="../slideLayouts/slideLayout22.xml"/></Relationships>
</file>

<file path=ppt/slideMasters/_rels/slideMaster80.xml.rels><?xml version="1.0" encoding="UTF-8" standalone="yes"?>
<Relationships xmlns="http://schemas.openxmlformats.org/package/2006/relationships"><Relationship Id="rId3" Type="http://schemas.openxmlformats.org/officeDocument/2006/relationships/theme" Target="../theme/theme80.xml"/><Relationship Id="rId2" Type="http://schemas.openxmlformats.org/officeDocument/2006/relationships/image" Target="../media/image2.png"/><Relationship Id="rId1" Type="http://schemas.openxmlformats.org/officeDocument/2006/relationships/slideLayout" Target="../slideLayouts/slideLayout94.xml"/></Relationships>
</file>

<file path=ppt/slideMasters/_rels/slideMaster81.xml.rels><?xml version="1.0" encoding="UTF-8" standalone="yes"?>
<Relationships xmlns="http://schemas.openxmlformats.org/package/2006/relationships"><Relationship Id="rId3" Type="http://schemas.openxmlformats.org/officeDocument/2006/relationships/theme" Target="../theme/theme81.xml"/><Relationship Id="rId2" Type="http://schemas.openxmlformats.org/officeDocument/2006/relationships/image" Target="../media/image2.png"/><Relationship Id="rId1" Type="http://schemas.openxmlformats.org/officeDocument/2006/relationships/slideLayout" Target="../slideLayouts/slideLayout95.xml"/></Relationships>
</file>

<file path=ppt/slideMasters/_rels/slideMaster82.xml.rels><?xml version="1.0" encoding="UTF-8" standalone="yes"?>
<Relationships xmlns="http://schemas.openxmlformats.org/package/2006/relationships"><Relationship Id="rId3" Type="http://schemas.openxmlformats.org/officeDocument/2006/relationships/theme" Target="../theme/theme82.xml"/><Relationship Id="rId2" Type="http://schemas.openxmlformats.org/officeDocument/2006/relationships/image" Target="../media/image2.png"/><Relationship Id="rId1" Type="http://schemas.openxmlformats.org/officeDocument/2006/relationships/slideLayout" Target="../slideLayouts/slideLayout96.xml"/></Relationships>
</file>

<file path=ppt/slideMasters/_rels/slideMaster83.xml.rels><?xml version="1.0" encoding="UTF-8" standalone="yes"?>
<Relationships xmlns="http://schemas.openxmlformats.org/package/2006/relationships"><Relationship Id="rId3" Type="http://schemas.openxmlformats.org/officeDocument/2006/relationships/theme" Target="../theme/theme83.xml"/><Relationship Id="rId2" Type="http://schemas.openxmlformats.org/officeDocument/2006/relationships/image" Target="../media/image2.png"/><Relationship Id="rId1" Type="http://schemas.openxmlformats.org/officeDocument/2006/relationships/slideLayout" Target="../slideLayouts/slideLayout97.xml"/></Relationships>
</file>

<file path=ppt/slideMasters/_rels/slideMaster84.xml.rels><?xml version="1.0" encoding="UTF-8" standalone="yes"?>
<Relationships xmlns="http://schemas.openxmlformats.org/package/2006/relationships"><Relationship Id="rId3" Type="http://schemas.openxmlformats.org/officeDocument/2006/relationships/theme" Target="../theme/theme84.xml"/><Relationship Id="rId2" Type="http://schemas.openxmlformats.org/officeDocument/2006/relationships/image" Target="../media/image2.png"/><Relationship Id="rId1" Type="http://schemas.openxmlformats.org/officeDocument/2006/relationships/slideLayout" Target="../slideLayouts/slideLayout98.xml"/></Relationships>
</file>

<file path=ppt/slideMasters/_rels/slideMaster85.xml.rels><?xml version="1.0" encoding="UTF-8" standalone="yes"?>
<Relationships xmlns="http://schemas.openxmlformats.org/package/2006/relationships"><Relationship Id="rId3" Type="http://schemas.openxmlformats.org/officeDocument/2006/relationships/theme" Target="../theme/theme85.xml"/><Relationship Id="rId2" Type="http://schemas.openxmlformats.org/officeDocument/2006/relationships/image" Target="../media/image2.png"/><Relationship Id="rId1" Type="http://schemas.openxmlformats.org/officeDocument/2006/relationships/slideLayout" Target="../slideLayouts/slideLayout99.xml"/></Relationships>
</file>

<file path=ppt/slideMasters/_rels/slideMaster86.xml.rels><?xml version="1.0" encoding="UTF-8" standalone="yes"?>
<Relationships xmlns="http://schemas.openxmlformats.org/package/2006/relationships"><Relationship Id="rId3" Type="http://schemas.openxmlformats.org/officeDocument/2006/relationships/theme" Target="../theme/theme86.xml"/><Relationship Id="rId2" Type="http://schemas.openxmlformats.org/officeDocument/2006/relationships/image" Target="../media/image2.png"/><Relationship Id="rId1" Type="http://schemas.openxmlformats.org/officeDocument/2006/relationships/slideLayout" Target="../slideLayouts/slideLayout100.xml"/></Relationships>
</file>

<file path=ppt/slideMasters/_rels/slideMaster87.xml.rels><?xml version="1.0" encoding="UTF-8" standalone="yes"?>
<Relationships xmlns="http://schemas.openxmlformats.org/package/2006/relationships"><Relationship Id="rId3" Type="http://schemas.openxmlformats.org/officeDocument/2006/relationships/theme" Target="../theme/theme87.xml"/><Relationship Id="rId2" Type="http://schemas.openxmlformats.org/officeDocument/2006/relationships/image" Target="../media/image2.png"/><Relationship Id="rId1" Type="http://schemas.openxmlformats.org/officeDocument/2006/relationships/slideLayout" Target="../slideLayouts/slideLayout101.xml"/></Relationships>
</file>

<file path=ppt/slideMasters/_rels/slideMaster88.xml.rels><?xml version="1.0" encoding="UTF-8" standalone="yes"?>
<Relationships xmlns="http://schemas.openxmlformats.org/package/2006/relationships"><Relationship Id="rId3" Type="http://schemas.openxmlformats.org/officeDocument/2006/relationships/theme" Target="../theme/theme88.xml"/><Relationship Id="rId2" Type="http://schemas.openxmlformats.org/officeDocument/2006/relationships/image" Target="../media/image2.png"/><Relationship Id="rId1" Type="http://schemas.openxmlformats.org/officeDocument/2006/relationships/slideLayout" Target="../slideLayouts/slideLayout102.xml"/></Relationships>
</file>

<file path=ppt/slideMasters/_rels/slideMaster89.xml.rels><?xml version="1.0" encoding="UTF-8" standalone="yes"?>
<Relationships xmlns="http://schemas.openxmlformats.org/package/2006/relationships"><Relationship Id="rId3" Type="http://schemas.openxmlformats.org/officeDocument/2006/relationships/theme" Target="../theme/theme89.xml"/><Relationship Id="rId2" Type="http://schemas.openxmlformats.org/officeDocument/2006/relationships/image" Target="../media/image2.png"/><Relationship Id="rId1" Type="http://schemas.openxmlformats.org/officeDocument/2006/relationships/slideLayout" Target="../slideLayouts/slideLayout103.xml"/></Relationships>
</file>

<file path=ppt/slideMasters/_rels/slideMaster9.xml.rels><?xml version="1.0" encoding="UTF-8" standalone="yes"?>
<Relationships xmlns="http://schemas.openxmlformats.org/package/2006/relationships"><Relationship Id="rId3" Type="http://schemas.openxmlformats.org/officeDocument/2006/relationships/theme" Target="../theme/theme9.xml"/><Relationship Id="rId2" Type="http://schemas.openxmlformats.org/officeDocument/2006/relationships/image" Target="../media/image2.png"/><Relationship Id="rId1" Type="http://schemas.openxmlformats.org/officeDocument/2006/relationships/slideLayout" Target="../slideLayouts/slideLayout23.xml"/></Relationships>
</file>

<file path=ppt/slideMasters/_rels/slideMaster90.xml.rels><?xml version="1.0" encoding="UTF-8" standalone="yes"?>
<Relationships xmlns="http://schemas.openxmlformats.org/package/2006/relationships"><Relationship Id="rId3" Type="http://schemas.openxmlformats.org/officeDocument/2006/relationships/theme" Target="../theme/theme90.xml"/><Relationship Id="rId2" Type="http://schemas.openxmlformats.org/officeDocument/2006/relationships/image" Target="../media/image2.png"/><Relationship Id="rId1" Type="http://schemas.openxmlformats.org/officeDocument/2006/relationships/slideLayout" Target="../slideLayouts/slideLayout104.xml"/></Relationships>
</file>

<file path=ppt/slideMasters/_rels/slideMaster91.xml.rels><?xml version="1.0" encoding="UTF-8" standalone="yes"?>
<Relationships xmlns="http://schemas.openxmlformats.org/package/2006/relationships"><Relationship Id="rId3" Type="http://schemas.openxmlformats.org/officeDocument/2006/relationships/theme" Target="../theme/theme91.xml"/><Relationship Id="rId2" Type="http://schemas.openxmlformats.org/officeDocument/2006/relationships/image" Target="../media/image2.png"/><Relationship Id="rId1" Type="http://schemas.openxmlformats.org/officeDocument/2006/relationships/slideLayout" Target="../slideLayouts/slideLayout105.xml"/></Relationships>
</file>

<file path=ppt/slideMasters/_rels/slideMaster92.xml.rels><?xml version="1.0" encoding="UTF-8" standalone="yes"?>
<Relationships xmlns="http://schemas.openxmlformats.org/package/2006/relationships"><Relationship Id="rId3" Type="http://schemas.openxmlformats.org/officeDocument/2006/relationships/theme" Target="../theme/theme92.xml"/><Relationship Id="rId2" Type="http://schemas.openxmlformats.org/officeDocument/2006/relationships/image" Target="../media/image2.png"/><Relationship Id="rId1" Type="http://schemas.openxmlformats.org/officeDocument/2006/relationships/slideLayout" Target="../slideLayouts/slideLayout106.xml"/></Relationships>
</file>

<file path=ppt/slideMasters/_rels/slideMaster93.xml.rels><?xml version="1.0" encoding="UTF-8" standalone="yes"?>
<Relationships xmlns="http://schemas.openxmlformats.org/package/2006/relationships"><Relationship Id="rId3" Type="http://schemas.openxmlformats.org/officeDocument/2006/relationships/theme" Target="../theme/theme93.xml"/><Relationship Id="rId2" Type="http://schemas.openxmlformats.org/officeDocument/2006/relationships/image" Target="../media/image2.png"/><Relationship Id="rId1" Type="http://schemas.openxmlformats.org/officeDocument/2006/relationships/slideLayout" Target="../slideLayouts/slideLayout107.xml"/></Relationships>
</file>

<file path=ppt/slideMasters/_rels/slideMaster94.xml.rels><?xml version="1.0" encoding="UTF-8" standalone="yes"?>
<Relationships xmlns="http://schemas.openxmlformats.org/package/2006/relationships"><Relationship Id="rId3" Type="http://schemas.openxmlformats.org/officeDocument/2006/relationships/theme" Target="../theme/theme94.xml"/><Relationship Id="rId2" Type="http://schemas.openxmlformats.org/officeDocument/2006/relationships/image" Target="../media/image2.png"/><Relationship Id="rId1" Type="http://schemas.openxmlformats.org/officeDocument/2006/relationships/slideLayout" Target="../slideLayouts/slideLayout108.xml"/></Relationships>
</file>

<file path=ppt/slideMasters/_rels/slideMaster95.xml.rels><?xml version="1.0" encoding="UTF-8" standalone="yes"?>
<Relationships xmlns="http://schemas.openxmlformats.org/package/2006/relationships"><Relationship Id="rId3" Type="http://schemas.openxmlformats.org/officeDocument/2006/relationships/theme" Target="../theme/theme95.xml"/><Relationship Id="rId2" Type="http://schemas.openxmlformats.org/officeDocument/2006/relationships/image" Target="../media/image2.png"/><Relationship Id="rId1" Type="http://schemas.openxmlformats.org/officeDocument/2006/relationships/slideLayout" Target="../slideLayouts/slideLayout109.xml"/></Relationships>
</file>

<file path=ppt/slideMasters/_rels/slideMaster96.xml.rels><?xml version="1.0" encoding="UTF-8" standalone="yes"?>
<Relationships xmlns="http://schemas.openxmlformats.org/package/2006/relationships"><Relationship Id="rId3" Type="http://schemas.openxmlformats.org/officeDocument/2006/relationships/theme" Target="../theme/theme96.xml"/><Relationship Id="rId2" Type="http://schemas.openxmlformats.org/officeDocument/2006/relationships/image" Target="../media/image2.png"/><Relationship Id="rId1" Type="http://schemas.openxmlformats.org/officeDocument/2006/relationships/slideLayout" Target="../slideLayouts/slideLayout110.xml"/></Relationships>
</file>

<file path=ppt/slideMasters/_rels/slideMaster97.xml.rels><?xml version="1.0" encoding="UTF-8" standalone="yes"?>
<Relationships xmlns="http://schemas.openxmlformats.org/package/2006/relationships"><Relationship Id="rId3" Type="http://schemas.openxmlformats.org/officeDocument/2006/relationships/theme" Target="../theme/theme97.xml"/><Relationship Id="rId2" Type="http://schemas.openxmlformats.org/officeDocument/2006/relationships/image" Target="../media/image2.png"/><Relationship Id="rId1" Type="http://schemas.openxmlformats.org/officeDocument/2006/relationships/slideLayout" Target="../slideLayouts/slideLayout111.xml"/></Relationships>
</file>

<file path=ppt/slideMasters/_rels/slideMaster98.xml.rels><?xml version="1.0" encoding="UTF-8" standalone="yes"?>
<Relationships xmlns="http://schemas.openxmlformats.org/package/2006/relationships"><Relationship Id="rId3" Type="http://schemas.openxmlformats.org/officeDocument/2006/relationships/theme" Target="../theme/theme98.xml"/><Relationship Id="rId2" Type="http://schemas.openxmlformats.org/officeDocument/2006/relationships/image" Target="../media/image2.png"/><Relationship Id="rId1" Type="http://schemas.openxmlformats.org/officeDocument/2006/relationships/slideLayout" Target="../slideLayouts/slideLayout112.xml"/></Relationships>
</file>

<file path=ppt/slideMasters/_rels/slideMaster99.xml.rels><?xml version="1.0" encoding="UTF-8" standalone="yes"?>
<Relationships xmlns="http://schemas.openxmlformats.org/package/2006/relationships"><Relationship Id="rId3" Type="http://schemas.openxmlformats.org/officeDocument/2006/relationships/theme" Target="../theme/theme99.xml"/><Relationship Id="rId2" Type="http://schemas.openxmlformats.org/officeDocument/2006/relationships/image" Target="../media/image2.png"/><Relationship Id="rId1" Type="http://schemas.openxmlformats.org/officeDocument/2006/relationships/slideLayout" Target="../slideLayouts/slideLayout11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baseline="0" dirty="0">
                <a:latin typeface="+mn-lt"/>
                <a:ea typeface="黑体" panose="02010609060101010101" pitchFamily="49" charset="-122"/>
                <a:cs typeface="Arial" panose="020B0604020202020204" pitchFamily="34" charset="0"/>
              </a:rPr>
              <a:t>第</a:t>
            </a:r>
            <a:fld id="{2F2CF7F5-F178-4429-B6CA-28062DF31937}" type="slidenum">
              <a:rPr lang="en-US" altLang="zh-CN" sz="1200" baseline="0" dirty="0" smtClean="0">
                <a:latin typeface="+mn-lt"/>
                <a:ea typeface="黑体" panose="02010609060101010101" pitchFamily="49" charset="-122"/>
                <a:cs typeface="Arial" panose="020B0604020202020204" pitchFamily="34" charset="0"/>
              </a:rPr>
            </a:fld>
            <a:r>
              <a:rPr lang="zh-CN" altLang="en-US" sz="1200" dirty="0">
                <a:latin typeface="+mn-lt"/>
                <a:ea typeface="黑体" panose="02010609060101010101" pitchFamily="49" charset="-122"/>
                <a:cs typeface="Arial" panose="020B0604020202020204" pitchFamily="34" charset="0"/>
              </a:rPr>
              <a:t>页</a:t>
            </a:r>
            <a:endParaRPr lang="en-US" altLang="zh-CN" sz="1200" dirty="0">
              <a:latin typeface="+mn-lt"/>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baseline="0" dirty="0">
                <a:latin typeface="+mn-lt"/>
                <a:ea typeface="+mn-ea"/>
                <a:cs typeface="Arial" panose="020B0604020202020204" pitchFamily="34" charset="0"/>
              </a:rPr>
              <a:t>版权所有</a:t>
            </a:r>
            <a:r>
              <a:rPr lang="en-US" altLang="zh-CN" sz="1200" baseline="0" dirty="0">
                <a:latin typeface="+mn-lt"/>
                <a:ea typeface="+mn-ea"/>
                <a:cs typeface="Arial" panose="020B0604020202020204" pitchFamily="34" charset="0"/>
              </a:rPr>
              <a:t>© </a:t>
            </a:r>
            <a:r>
              <a:rPr lang="en-US" altLang="zh-CN" sz="1200" baseline="0" dirty="0" smtClean="0">
                <a:latin typeface="+mn-lt"/>
                <a:ea typeface="+mn-ea"/>
                <a:cs typeface="Arial" panose="020B0604020202020204" pitchFamily="34" charset="0"/>
              </a:rPr>
              <a:t>2019 </a:t>
            </a:r>
            <a:r>
              <a:rPr lang="zh-CN" altLang="en-US" sz="1200" baseline="0" dirty="0">
                <a:latin typeface="+mn-lt"/>
                <a:ea typeface="+mn-ea"/>
                <a:cs typeface="Arial" panose="020B0604020202020204" pitchFamily="34" charset="0"/>
              </a:rPr>
              <a:t>华为技术有限公司</a:t>
            </a:r>
            <a:endParaRPr lang="zh-CN" altLang="en-US" sz="1200" baseline="0" dirty="0">
              <a:latin typeface="+mn-lt"/>
              <a:ea typeface="+mn-ea"/>
              <a:cs typeface="Arial" panose="020B0604020202020204" pitchFamily="34" charset="0"/>
            </a:endParaRPr>
          </a:p>
        </p:txBody>
      </p:sp>
      <p:pic>
        <p:nvPicPr>
          <p:cNvPr id="8" name="图片 7"/>
          <p:cNvPicPr>
            <a:picLocks noChangeAspect="1"/>
          </p:cNvPicPr>
          <p:nvPr userDrawn="1"/>
        </p:nvPicPr>
        <p:blipFill>
          <a:blip r:embed="rId16"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
        <p:nvSpPr>
          <p:cNvPr id="7" name="Rectangle 58"/>
          <p:cNvSpPr>
            <a:spLocks noChangeArrowheads="1"/>
          </p:cNvSpPr>
          <p:nvPr userDrawn="1"/>
        </p:nvSpPr>
        <p:spPr bwMode="auto">
          <a:xfrm>
            <a:off x="-2413429" y="266125"/>
            <a:ext cx="2351560" cy="4812177"/>
          </a:xfrm>
          <a:prstGeom prst="rect">
            <a:avLst/>
          </a:prstGeom>
          <a:noFill/>
          <a:ln w="9525">
            <a:noFill/>
            <a:miter lim="800000"/>
          </a:ln>
          <a:effectLst/>
        </p:spPr>
        <p:txBody>
          <a:bodyPr lIns="80124" tIns="40063" rIns="80124" bIns="40063"/>
          <a:lstStyle/>
          <a:p>
            <a:pPr marL="342900" indent="-342900" algn="r">
              <a:lnSpc>
                <a:spcPct val="75000"/>
              </a:lnSpc>
              <a:spcBef>
                <a:spcPct val="20000"/>
              </a:spcBef>
            </a:pPr>
            <a:endParaRPr lang="en-US" altLang="zh-CN" sz="1200" dirty="0" smtClean="0">
              <a:solidFill>
                <a:srgbClr val="FFFFFF"/>
              </a:solidFill>
              <a:latin typeface="Arial" panose="020B0604020202020204" pitchFamily="34" charset="0"/>
              <a:ea typeface="微软雅黑" panose="020B0503020204020204" pitchFamily="34" charset="-122"/>
              <a:cs typeface="Arial" panose="020B0604020202020204" pitchFamily="34" charset="0"/>
            </a:endParaRPr>
          </a:p>
          <a:p>
            <a:pPr marL="342900" indent="-342900" algn="r">
              <a:lnSpc>
                <a:spcPct val="125000"/>
              </a:lnSpc>
              <a:spcBef>
                <a:spcPct val="20000"/>
              </a:spcBef>
            </a:pPr>
            <a:r>
              <a:rPr lang="zh-CN" altLang="en-US" sz="1200" dirty="0" smtClean="0">
                <a:solidFill>
                  <a:srgbClr val="FFFFFF"/>
                </a:solidFill>
                <a:latin typeface="Arial" panose="020B0604020202020204" pitchFamily="34" charset="0"/>
                <a:ea typeface="微软雅黑" panose="020B0503020204020204" pitchFamily="34" charset="-122"/>
                <a:cs typeface="Arial" panose="020B0604020202020204" pitchFamily="34" charset="0"/>
              </a:rPr>
              <a:t>标题字体大小</a:t>
            </a:r>
            <a:r>
              <a:rPr lang="en-US" altLang="zh-CN" sz="1200" dirty="0" smtClean="0">
                <a:solidFill>
                  <a:srgbClr val="FFFFFF"/>
                </a:solidFill>
                <a:latin typeface="Arial" panose="020B0604020202020204" pitchFamily="34" charset="0"/>
                <a:ea typeface="微软雅黑" panose="020B0503020204020204" pitchFamily="34" charset="-122"/>
                <a:cs typeface="Arial" panose="020B0604020202020204" pitchFamily="34" charset="0"/>
              </a:rPr>
              <a:t>:30-35pt    </a:t>
            </a:r>
            <a:endParaRPr lang="zh-CN" altLang="en-US" sz="1200" dirty="0" smtClean="0">
              <a:solidFill>
                <a:srgbClr val="FFFFFF"/>
              </a:solidFill>
              <a:latin typeface="Arial" panose="020B0604020202020204" pitchFamily="34" charset="0"/>
              <a:ea typeface="微软雅黑" panose="020B0503020204020204" pitchFamily="34" charset="-122"/>
              <a:cs typeface="Arial" panose="020B0604020202020204" pitchFamily="34" charset="0"/>
            </a:endParaRPr>
          </a:p>
          <a:p>
            <a:pPr marL="342900" indent="-342900" algn="r">
              <a:lnSpc>
                <a:spcPct val="125000"/>
              </a:lnSpc>
              <a:spcBef>
                <a:spcPct val="20000"/>
              </a:spcBef>
            </a:pPr>
            <a:r>
              <a:rPr lang="zh-CN" altLang="en-US" sz="1200" dirty="0" smtClean="0">
                <a:solidFill>
                  <a:srgbClr val="FFFFFF"/>
                </a:solidFill>
                <a:latin typeface="Arial" panose="020B0604020202020204" pitchFamily="34" charset="0"/>
                <a:ea typeface="微软雅黑" panose="020B0503020204020204" pitchFamily="34" charset="-122"/>
                <a:cs typeface="Arial" panose="020B0604020202020204" pitchFamily="34" charset="0"/>
              </a:rPr>
              <a:t>标题字体颜色</a:t>
            </a:r>
            <a:r>
              <a:rPr lang="en-US" altLang="zh-CN" sz="1200" dirty="0" smtClean="0">
                <a:solidFill>
                  <a:srgbClr val="FFFFFF"/>
                </a:solidFill>
                <a:latin typeface="Arial" panose="020B0604020202020204" pitchFamily="34" charset="0"/>
                <a:ea typeface="微软雅黑" panose="020B0503020204020204" pitchFamily="34" charset="-122"/>
                <a:cs typeface="Arial" panose="020B0604020202020204" pitchFamily="34" charset="0"/>
              </a:rPr>
              <a:t>:</a:t>
            </a:r>
            <a:r>
              <a:rPr lang="zh-CN" altLang="en-US" sz="1200" dirty="0" smtClean="0">
                <a:solidFill>
                  <a:srgbClr val="FFFFFF"/>
                </a:solidFill>
                <a:latin typeface="Arial" panose="020B0604020202020204" pitchFamily="34" charset="0"/>
                <a:ea typeface="微软雅黑" panose="020B0503020204020204" pitchFamily="34" charset="-122"/>
                <a:cs typeface="Arial" panose="020B0604020202020204" pitchFamily="34" charset="0"/>
              </a:rPr>
              <a:t>黑色</a:t>
            </a:r>
            <a:r>
              <a:rPr lang="en-US" altLang="zh-CN" sz="1200" dirty="0" smtClean="0">
                <a:solidFill>
                  <a:srgbClr val="FFFFFF"/>
                </a:solidFill>
                <a:latin typeface="Arial" panose="020B0604020202020204" pitchFamily="34" charset="0"/>
                <a:ea typeface="微软雅黑" panose="020B0503020204020204" pitchFamily="34" charset="-122"/>
                <a:cs typeface="Arial" panose="020B0604020202020204" pitchFamily="34" charset="0"/>
              </a:rPr>
              <a:t> </a:t>
            </a:r>
            <a:endParaRPr lang="en-US" altLang="zh-CN" sz="1200" dirty="0" smtClean="0">
              <a:solidFill>
                <a:srgbClr val="FFFFFF"/>
              </a:solidFill>
              <a:latin typeface="Arial" panose="020B0604020202020204" pitchFamily="34" charset="0"/>
              <a:ea typeface="微软雅黑" panose="020B0503020204020204" pitchFamily="34" charset="-122"/>
              <a:cs typeface="Arial" panose="020B0604020202020204" pitchFamily="34" charset="0"/>
            </a:endParaRPr>
          </a:p>
          <a:p>
            <a:pPr marL="342900" indent="-342900" algn="r">
              <a:lnSpc>
                <a:spcPct val="125000"/>
              </a:lnSpc>
              <a:spcBef>
                <a:spcPct val="20000"/>
              </a:spcBef>
            </a:pPr>
            <a:r>
              <a:rPr lang="zh-CN" altLang="en-US" sz="1200" dirty="0" smtClean="0">
                <a:solidFill>
                  <a:srgbClr val="FFFFFF"/>
                </a:solidFill>
                <a:latin typeface="Arial" panose="020B0604020202020204" pitchFamily="34" charset="0"/>
                <a:ea typeface="微软雅黑" panose="020B0503020204020204" pitchFamily="34" charset="-122"/>
                <a:cs typeface="Arial" panose="020B0604020202020204" pitchFamily="34" charset="0"/>
              </a:rPr>
              <a:t>中（英）文字体 </a:t>
            </a:r>
            <a:r>
              <a:rPr lang="en-US" altLang="zh-CN" sz="1200" dirty="0" smtClean="0">
                <a:solidFill>
                  <a:srgbClr val="FFFFFF"/>
                </a:solidFill>
                <a:latin typeface="Arial" panose="020B0604020202020204" pitchFamily="34" charset="0"/>
                <a:ea typeface="微软雅黑" panose="020B0503020204020204" pitchFamily="34" charset="-122"/>
                <a:cs typeface="Arial" panose="020B0604020202020204" pitchFamily="34" charset="0"/>
              </a:rPr>
              <a:t>: </a:t>
            </a:r>
            <a:r>
              <a:rPr lang="zh-CN" altLang="en-US" sz="1200" dirty="0" smtClean="0">
                <a:solidFill>
                  <a:srgbClr val="FFFFFF"/>
                </a:solidFill>
                <a:latin typeface="Arial" panose="020B0604020202020204" pitchFamily="34" charset="0"/>
                <a:ea typeface="微软雅黑" panose="020B0503020204020204" pitchFamily="34" charset="-122"/>
                <a:cs typeface="Arial" panose="020B0604020202020204" pitchFamily="34" charset="0"/>
              </a:rPr>
              <a:t>微软雅黑</a:t>
            </a:r>
            <a:endParaRPr lang="en-US" altLang="zh-CN" sz="1200" dirty="0" smtClean="0">
              <a:solidFill>
                <a:srgbClr val="FFFFFF"/>
              </a:solidFill>
              <a:latin typeface="Arial" panose="020B0604020202020204" pitchFamily="34" charset="0"/>
              <a:ea typeface="微软雅黑" panose="020B0503020204020204" pitchFamily="34" charset="-122"/>
              <a:cs typeface="Arial" panose="020B0604020202020204" pitchFamily="34" charset="0"/>
            </a:endParaRPr>
          </a:p>
          <a:p>
            <a:pPr marL="342900" indent="-342900" algn="r">
              <a:lnSpc>
                <a:spcPct val="125000"/>
              </a:lnSpc>
              <a:spcBef>
                <a:spcPct val="20000"/>
              </a:spcBef>
            </a:pPr>
            <a:r>
              <a:rPr lang="zh-CN" altLang="en-US" sz="1200" dirty="0" smtClean="0">
                <a:solidFill>
                  <a:srgbClr val="FFFFFF"/>
                </a:solidFill>
                <a:latin typeface="Arial" panose="020B0604020202020204" pitchFamily="34" charset="0"/>
                <a:ea typeface="微软雅黑" panose="020B0503020204020204" pitchFamily="34" charset="-122"/>
                <a:cs typeface="Arial" panose="020B0604020202020204" pitchFamily="34" charset="0"/>
              </a:rPr>
              <a:t>英文标题：每个实词首字母大写</a:t>
            </a:r>
            <a:endParaRPr lang="zh-CN" altLang="en-US" sz="1200" dirty="0" smtClean="0">
              <a:solidFill>
                <a:srgbClr val="FFFFFF"/>
              </a:solidFill>
              <a:latin typeface="Arial" panose="020B0604020202020204" pitchFamily="34" charset="0"/>
              <a:ea typeface="微软雅黑" panose="020B0503020204020204" pitchFamily="34" charset="-122"/>
              <a:cs typeface="Arial" panose="020B0604020202020204" pitchFamily="34" charset="0"/>
            </a:endParaRPr>
          </a:p>
          <a:p>
            <a:pPr marL="342900" indent="-342900" algn="r">
              <a:lnSpc>
                <a:spcPct val="125000"/>
              </a:lnSpc>
              <a:spcBef>
                <a:spcPct val="20000"/>
              </a:spcBef>
            </a:pPr>
            <a:endParaRPr lang="en-US" altLang="zh-CN" sz="1200" dirty="0" smtClean="0">
              <a:solidFill>
                <a:srgbClr val="FFFFFF"/>
              </a:solidFill>
              <a:latin typeface="Arial" panose="020B0604020202020204" pitchFamily="34" charset="0"/>
              <a:ea typeface="微软雅黑" panose="020B0503020204020204" pitchFamily="34" charset="-122"/>
              <a:cs typeface="Arial" panose="020B0604020202020204" pitchFamily="34" charset="0"/>
            </a:endParaRPr>
          </a:p>
          <a:p>
            <a:pPr marL="342900" indent="-342900" algn="r">
              <a:lnSpc>
                <a:spcPct val="75000"/>
              </a:lnSpc>
              <a:spcBef>
                <a:spcPct val="20000"/>
              </a:spcBef>
            </a:pPr>
            <a:endParaRPr lang="en-US" altLang="zh-CN" sz="1200" dirty="0" smtClean="0">
              <a:solidFill>
                <a:srgbClr val="FFFFFF"/>
              </a:solidFill>
              <a:latin typeface="Arial" panose="020B0604020202020204" pitchFamily="34" charset="0"/>
              <a:ea typeface="微软雅黑" panose="020B0503020204020204" pitchFamily="34" charset="-122"/>
              <a:cs typeface="Arial" panose="020B0604020202020204" pitchFamily="34" charset="0"/>
            </a:endParaRPr>
          </a:p>
          <a:p>
            <a:pPr marL="342900" indent="-342900" algn="r">
              <a:lnSpc>
                <a:spcPct val="125000"/>
              </a:lnSpc>
              <a:spcBef>
                <a:spcPct val="20000"/>
              </a:spcBef>
            </a:pPr>
            <a:r>
              <a:rPr lang="zh-CN" altLang="en-US" sz="1200" dirty="0" smtClean="0">
                <a:solidFill>
                  <a:srgbClr val="FFFFFF"/>
                </a:solidFill>
                <a:latin typeface="Arial" panose="020B0604020202020204" pitchFamily="34" charset="0"/>
                <a:ea typeface="微软雅黑" panose="020B0503020204020204" pitchFamily="34" charset="-122"/>
                <a:cs typeface="Arial" panose="020B0604020202020204" pitchFamily="34" charset="0"/>
              </a:rPr>
              <a:t>正文字体大小</a:t>
            </a:r>
            <a:r>
              <a:rPr lang="en-US" altLang="zh-CN" sz="1200" dirty="0" smtClean="0">
                <a:solidFill>
                  <a:srgbClr val="FFFFFF"/>
                </a:solidFill>
                <a:latin typeface="Arial" panose="020B0604020202020204" pitchFamily="34" charset="0"/>
                <a:ea typeface="微软雅黑" panose="020B0503020204020204" pitchFamily="34" charset="-122"/>
                <a:cs typeface="Arial" panose="020B0604020202020204" pitchFamily="34" charset="0"/>
              </a:rPr>
              <a:t>:12-22pt</a:t>
            </a:r>
            <a:endParaRPr lang="en-US" altLang="zh-CN" sz="1200" dirty="0" smtClean="0">
              <a:solidFill>
                <a:srgbClr val="FFFFFF"/>
              </a:solidFill>
              <a:latin typeface="Arial" panose="020B0604020202020204" pitchFamily="34" charset="0"/>
              <a:ea typeface="微软雅黑" panose="020B0503020204020204" pitchFamily="34" charset="-122"/>
              <a:cs typeface="Arial" panose="020B0604020202020204" pitchFamily="34" charset="0"/>
            </a:endParaRPr>
          </a:p>
          <a:p>
            <a:pPr marL="342900" indent="-342900" algn="r">
              <a:lnSpc>
                <a:spcPct val="125000"/>
              </a:lnSpc>
              <a:spcBef>
                <a:spcPct val="20000"/>
              </a:spcBef>
            </a:pPr>
            <a:r>
              <a:rPr lang="zh-CN" altLang="en-US" sz="1200" dirty="0" smtClean="0">
                <a:solidFill>
                  <a:srgbClr val="FFFFFF"/>
                </a:solidFill>
                <a:latin typeface="Arial" panose="020B0604020202020204" pitchFamily="34" charset="0"/>
                <a:ea typeface="微软雅黑" panose="020B0503020204020204" pitchFamily="34" charset="-122"/>
                <a:cs typeface="Arial" panose="020B0604020202020204" pitchFamily="34" charset="0"/>
              </a:rPr>
              <a:t>正文字体颜色</a:t>
            </a:r>
            <a:r>
              <a:rPr lang="en-US" altLang="zh-CN" sz="1200" dirty="0" smtClean="0">
                <a:solidFill>
                  <a:srgbClr val="FFFFFF"/>
                </a:solidFill>
                <a:latin typeface="Arial" panose="020B0604020202020204" pitchFamily="34" charset="0"/>
                <a:ea typeface="微软雅黑" panose="020B0503020204020204" pitchFamily="34" charset="-122"/>
                <a:cs typeface="Arial" panose="020B0604020202020204" pitchFamily="34" charset="0"/>
              </a:rPr>
              <a:t>:</a:t>
            </a:r>
            <a:r>
              <a:rPr lang="zh-CN" altLang="en-US" sz="1200" dirty="0" smtClean="0">
                <a:solidFill>
                  <a:srgbClr val="FFFFFF"/>
                </a:solidFill>
                <a:latin typeface="Arial" panose="020B0604020202020204" pitchFamily="34" charset="0"/>
                <a:ea typeface="微软雅黑" panose="020B0503020204020204" pitchFamily="34" charset="-122"/>
                <a:cs typeface="Arial" panose="020B0604020202020204" pitchFamily="34" charset="0"/>
              </a:rPr>
              <a:t>黑色</a:t>
            </a:r>
            <a:endParaRPr lang="zh-CN" altLang="en-US" sz="1200" dirty="0" smtClean="0">
              <a:solidFill>
                <a:srgbClr val="FFFFFF"/>
              </a:solidFill>
              <a:latin typeface="Arial" panose="020B0604020202020204" pitchFamily="34" charset="0"/>
              <a:ea typeface="微软雅黑" panose="020B0503020204020204" pitchFamily="34" charset="-122"/>
              <a:cs typeface="Arial" panose="020B0604020202020204" pitchFamily="34" charset="0"/>
            </a:endParaRPr>
          </a:p>
          <a:p>
            <a:pPr marL="342900" indent="-342900" algn="r">
              <a:lnSpc>
                <a:spcPct val="125000"/>
              </a:lnSpc>
              <a:spcBef>
                <a:spcPct val="20000"/>
              </a:spcBef>
            </a:pPr>
            <a:r>
              <a:rPr lang="zh-CN" altLang="en-US" sz="1200" dirty="0" smtClean="0">
                <a:solidFill>
                  <a:srgbClr val="FFFFFF"/>
                </a:solidFill>
                <a:latin typeface="Arial" panose="020B0604020202020204" pitchFamily="34" charset="0"/>
                <a:ea typeface="微软雅黑" panose="020B0503020204020204" pitchFamily="34" charset="-122"/>
                <a:cs typeface="Arial" panose="020B0604020202020204" pitchFamily="34" charset="0"/>
              </a:rPr>
              <a:t>中（英）文字体 </a:t>
            </a:r>
            <a:r>
              <a:rPr lang="en-US" altLang="zh-CN" sz="1200" dirty="0" smtClean="0">
                <a:solidFill>
                  <a:srgbClr val="FFFFFF"/>
                </a:solidFill>
                <a:latin typeface="Arial" panose="020B0604020202020204" pitchFamily="34" charset="0"/>
                <a:ea typeface="微软雅黑" panose="020B0503020204020204" pitchFamily="34" charset="-122"/>
                <a:cs typeface="Arial" panose="020B0604020202020204" pitchFamily="34" charset="0"/>
              </a:rPr>
              <a:t>: </a:t>
            </a:r>
            <a:r>
              <a:rPr lang="zh-CN" altLang="en-US" sz="1200" dirty="0" smtClean="0">
                <a:solidFill>
                  <a:srgbClr val="FFFFFF"/>
                </a:solidFill>
                <a:latin typeface="Arial" panose="020B0604020202020204" pitchFamily="34" charset="0"/>
                <a:ea typeface="微软雅黑" panose="020B0503020204020204" pitchFamily="34" charset="-122"/>
                <a:cs typeface="Arial" panose="020B0604020202020204" pitchFamily="34" charset="0"/>
              </a:rPr>
              <a:t>微软雅黑</a:t>
            </a:r>
            <a:endParaRPr lang="en-US" altLang="zh-CN" sz="1200" dirty="0" smtClean="0">
              <a:solidFill>
                <a:srgbClr val="FFFFFF"/>
              </a:solidFill>
              <a:latin typeface="Arial" panose="020B0604020202020204" pitchFamily="34" charset="0"/>
              <a:ea typeface="微软雅黑" panose="020B0503020204020204" pitchFamily="34" charset="-122"/>
              <a:cs typeface="Arial" panose="020B0604020202020204" pitchFamily="34" charset="0"/>
            </a:endParaRPr>
          </a:p>
          <a:p>
            <a:pPr marL="342900" marR="0" lvl="0" indent="-342900" algn="r" defTabSz="914400" rtl="0" eaLnBrk="1" fontAlgn="t" latinLnBrk="0" hangingPunct="1">
              <a:lnSpc>
                <a:spcPct val="125000"/>
              </a:lnSpc>
              <a:spcBef>
                <a:spcPct val="20000"/>
              </a:spcBef>
              <a:spcAft>
                <a:spcPct val="0"/>
              </a:spcAft>
              <a:buClrTx/>
              <a:buSzTx/>
              <a:buFontTx/>
              <a:buNone/>
              <a:defRPr/>
            </a:pPr>
            <a:r>
              <a:rPr lang="zh-CN" altLang="en-US" sz="1200" dirty="0" smtClean="0">
                <a:solidFill>
                  <a:srgbClr val="FFFFFF"/>
                </a:solidFill>
                <a:latin typeface="Arial" panose="020B0604020202020204" pitchFamily="34" charset="0"/>
                <a:ea typeface="微软雅黑" panose="020B0503020204020204" pitchFamily="34" charset="-122"/>
                <a:cs typeface="Arial" panose="020B0604020202020204" pitchFamily="34" charset="0"/>
              </a:rPr>
              <a:t>文字强调：采用华为红，加粗</a:t>
            </a:r>
            <a:endParaRPr lang="zh-CN" altLang="en-US" sz="1200" dirty="0" smtClean="0"/>
          </a:p>
          <a:p>
            <a:pPr marL="342900" indent="-342900" algn="r">
              <a:lnSpc>
                <a:spcPct val="125000"/>
              </a:lnSpc>
              <a:spcBef>
                <a:spcPct val="20000"/>
              </a:spcBef>
            </a:pPr>
            <a:endParaRPr lang="en-US" altLang="zh-CN" sz="1200" dirty="0" smtClean="0">
              <a:solidFill>
                <a:srgbClr val="FFFFFF"/>
              </a:solidFill>
              <a:latin typeface="Arial" panose="020B0604020202020204" pitchFamily="34" charset="0"/>
              <a:ea typeface="微软雅黑" panose="020B0503020204020204" pitchFamily="34" charset="-122"/>
              <a:cs typeface="Arial" panose="020B0604020202020204" pitchFamily="34" charset="0"/>
            </a:endParaRPr>
          </a:p>
          <a:p>
            <a:pPr marL="342900" indent="-342900" algn="r">
              <a:lnSpc>
                <a:spcPct val="125000"/>
              </a:lnSpc>
              <a:spcBef>
                <a:spcPct val="20000"/>
              </a:spcBef>
            </a:pPr>
            <a:endParaRPr lang="en-US" altLang="zh-CN" sz="1200" dirty="0" smtClean="0">
              <a:solidFill>
                <a:srgbClr val="FFFFFF"/>
              </a:solidFill>
              <a:latin typeface="Arial" panose="020B0604020202020204" pitchFamily="34" charset="0"/>
              <a:ea typeface="微软雅黑" panose="020B0503020204020204" pitchFamily="34" charset="-122"/>
              <a:cs typeface="Arial" panose="020B0604020202020204" pitchFamily="34" charset="0"/>
            </a:endParaRPr>
          </a:p>
          <a:p>
            <a:pPr marL="342900" indent="-342900" algn="r">
              <a:lnSpc>
                <a:spcPct val="125000"/>
              </a:lnSpc>
              <a:spcBef>
                <a:spcPct val="20000"/>
              </a:spcBef>
            </a:pPr>
            <a:r>
              <a:rPr lang="zh-CN" altLang="en-US" sz="1200" dirty="0" smtClean="0">
                <a:solidFill>
                  <a:srgbClr val="FFFFFF"/>
                </a:solidFill>
                <a:latin typeface="Arial" panose="020B0604020202020204" pitchFamily="34" charset="0"/>
                <a:ea typeface="微软雅黑" panose="020B0503020204020204" pitchFamily="34" charset="-122"/>
                <a:cs typeface="Arial" panose="020B0604020202020204" pitchFamily="34" charset="0"/>
              </a:rPr>
              <a:t>命令行字体： </a:t>
            </a:r>
            <a:r>
              <a:rPr lang="en-US" altLang="zh-CN" sz="1200" dirty="0" smtClean="0">
                <a:solidFill>
                  <a:srgbClr val="FFFFFF"/>
                </a:solidFill>
                <a:latin typeface="Arial" panose="020B0604020202020204" pitchFamily="34" charset="0"/>
                <a:ea typeface="微软雅黑" panose="020B0503020204020204" pitchFamily="34" charset="-122"/>
                <a:cs typeface="Arial" panose="020B0604020202020204" pitchFamily="34" charset="0"/>
              </a:rPr>
              <a:t>Courier New</a:t>
            </a:r>
            <a:endParaRPr lang="en-US" altLang="zh-CN" sz="1200" dirty="0" smtClean="0">
              <a:solidFill>
                <a:srgbClr val="FFFFFF"/>
              </a:solidFill>
              <a:latin typeface="Arial" panose="020B0604020202020204" pitchFamily="34" charset="0"/>
              <a:ea typeface="微软雅黑" panose="020B0503020204020204" pitchFamily="34" charset="-122"/>
              <a:cs typeface="Arial" panose="020B0604020202020204" pitchFamily="34" charset="0"/>
            </a:endParaRPr>
          </a:p>
          <a:p>
            <a:pPr marL="342900" indent="-342900" algn="r">
              <a:lnSpc>
                <a:spcPct val="125000"/>
              </a:lnSpc>
              <a:spcBef>
                <a:spcPct val="20000"/>
              </a:spcBef>
            </a:pPr>
            <a:r>
              <a:rPr lang="zh-CN" altLang="en-US" sz="1200" dirty="0" smtClean="0">
                <a:solidFill>
                  <a:srgbClr val="FFFFFF"/>
                </a:solidFill>
                <a:latin typeface="Arial" panose="020B0604020202020204" pitchFamily="34" charset="0"/>
                <a:ea typeface="微软雅黑" panose="020B0503020204020204" pitchFamily="34" charset="-122"/>
                <a:cs typeface="Arial" panose="020B0604020202020204" pitchFamily="34" charset="0"/>
              </a:rPr>
              <a:t>命令行字体大小：</a:t>
            </a:r>
            <a:r>
              <a:rPr lang="en-US" altLang="zh-CN" sz="1200" dirty="0" smtClean="0">
                <a:solidFill>
                  <a:srgbClr val="FFFFFF"/>
                </a:solidFill>
                <a:latin typeface="Arial" panose="020B0604020202020204" pitchFamily="34" charset="0"/>
                <a:ea typeface="微软雅黑" panose="020B0503020204020204" pitchFamily="34" charset="-122"/>
                <a:cs typeface="Arial" panose="020B0604020202020204" pitchFamily="34" charset="0"/>
              </a:rPr>
              <a:t>12-20pt</a:t>
            </a:r>
            <a:endParaRPr lang="en-US" altLang="zh-CN" sz="1200" dirty="0" smtClean="0">
              <a:solidFill>
                <a:srgbClr val="FFFFFF"/>
              </a:solidFill>
              <a:latin typeface="Arial" panose="020B0604020202020204" pitchFamily="34" charset="0"/>
              <a:ea typeface="微软雅黑" panose="020B0503020204020204" pitchFamily="34" charset="-122"/>
              <a:cs typeface="Arial" panose="020B0604020202020204" pitchFamily="34" charset="0"/>
            </a:endParaRPr>
          </a:p>
          <a:p>
            <a:pPr marL="342900" indent="-342900" algn="r">
              <a:lnSpc>
                <a:spcPct val="125000"/>
              </a:lnSpc>
              <a:spcBef>
                <a:spcPct val="20000"/>
              </a:spcBef>
            </a:pPr>
            <a:r>
              <a:rPr lang="zh-CN" altLang="en-US" sz="1200" dirty="0" smtClean="0">
                <a:solidFill>
                  <a:srgbClr val="FFFFFF"/>
                </a:solidFill>
                <a:latin typeface="Arial" panose="020B0604020202020204" pitchFamily="34" charset="0"/>
                <a:ea typeface="微软雅黑" panose="020B0503020204020204" pitchFamily="34" charset="-122"/>
                <a:cs typeface="Arial" panose="020B0604020202020204" pitchFamily="34" charset="0"/>
              </a:rPr>
              <a:t>命令行格式：</a:t>
            </a:r>
            <a:r>
              <a:rPr lang="en-US" altLang="zh-CN" sz="1200" dirty="0" smtClean="0">
                <a:solidFill>
                  <a:srgbClr val="FFFFFF"/>
                </a:solidFill>
                <a:latin typeface="Arial" panose="020B0604020202020204" pitchFamily="34" charset="0"/>
                <a:ea typeface="微软雅黑" panose="020B0503020204020204" pitchFamily="34" charset="-122"/>
                <a:cs typeface="Arial" panose="020B0604020202020204" pitchFamily="34" charset="0"/>
              </a:rPr>
              <a:t>15%</a:t>
            </a:r>
            <a:r>
              <a:rPr lang="zh-CN" altLang="en-US" sz="1200" dirty="0" smtClean="0">
                <a:solidFill>
                  <a:srgbClr val="FFFFFF"/>
                </a:solidFill>
                <a:latin typeface="Arial" panose="020B0604020202020204" pitchFamily="34" charset="0"/>
                <a:ea typeface="微软雅黑" panose="020B0503020204020204" pitchFamily="34" charset="-122"/>
                <a:cs typeface="Arial" panose="020B0604020202020204" pitchFamily="34" charset="0"/>
              </a:rPr>
              <a:t>灰底</a:t>
            </a:r>
            <a:endParaRPr lang="en-US" altLang="zh-CN" sz="1200" dirty="0" smtClean="0">
              <a:solidFill>
                <a:srgbClr val="FFFFFF"/>
              </a:solidFill>
              <a:latin typeface="Arial" panose="020B0604020202020204" pitchFamily="34" charset="0"/>
              <a:ea typeface="微软雅黑" panose="020B0503020204020204" pitchFamily="34" charset="-122"/>
              <a:cs typeface="Arial" panose="020B0604020202020204" pitchFamily="34" charset="0"/>
            </a:endParaRPr>
          </a:p>
          <a:p>
            <a:pPr marL="342900" indent="-342900" algn="r">
              <a:lnSpc>
                <a:spcPct val="125000"/>
              </a:lnSpc>
              <a:spcBef>
                <a:spcPct val="20000"/>
              </a:spcBef>
            </a:pPr>
            <a:r>
              <a:rPr lang="zh-CN" altLang="en-US" sz="1200" dirty="0" smtClean="0">
                <a:solidFill>
                  <a:srgbClr val="FFFFFF"/>
                </a:solidFill>
                <a:latin typeface="Arial" panose="020B0604020202020204" pitchFamily="34" charset="0"/>
                <a:ea typeface="微软雅黑" panose="020B0503020204020204" pitchFamily="34" charset="-122"/>
                <a:cs typeface="Arial" panose="020B0604020202020204" pitchFamily="34" charset="0"/>
              </a:rPr>
              <a:t>注意：严禁使用截图</a:t>
            </a:r>
            <a:endParaRPr lang="en-US" altLang="zh-CN" sz="1200" dirty="0" smtClean="0">
              <a:solidFill>
                <a:srgbClr val="FFFFFF"/>
              </a:solidFill>
              <a:latin typeface="Arial" panose="020B0604020202020204" pitchFamily="34" charset="0"/>
              <a:ea typeface="微软雅黑" panose="020B0503020204020204" pitchFamily="34" charset="-122"/>
              <a:cs typeface="Arial" panose="020B0604020202020204" pitchFamily="34" charset="0"/>
            </a:endParaRPr>
          </a:p>
          <a:p>
            <a:endParaRPr lang="en-US" altLang="zh-CN" sz="1200" dirty="0" smtClean="0">
              <a:solidFill>
                <a:srgbClr val="FFFFFF"/>
              </a:solidFill>
              <a:latin typeface="Arial" panose="020B0604020202020204" pitchFamily="34" charset="0"/>
              <a:ea typeface="微软雅黑" panose="020B0503020204020204" pitchFamily="34" charset="-122"/>
              <a:cs typeface="Arial" panose="020B0604020202020204" pitchFamily="34" charset="0"/>
            </a:endParaRPr>
          </a:p>
          <a:p>
            <a:endParaRPr lang="en-US" altLang="zh-CN" sz="1200" dirty="0" smtClean="0">
              <a:solidFill>
                <a:srgbClr val="FFFFFF"/>
              </a:solidFill>
              <a:latin typeface="Arial" panose="020B0604020202020204" pitchFamily="34" charset="0"/>
              <a:ea typeface="微软雅黑" panose="020B0503020204020204" pitchFamily="34" charset="-122"/>
              <a:cs typeface="Arial" panose="020B0604020202020204" pitchFamily="34" charset="0"/>
            </a:endParaRPr>
          </a:p>
          <a:p>
            <a:pPr algn="r"/>
            <a:r>
              <a:rPr lang="zh-CN" altLang="en-US" sz="1200" dirty="0" smtClean="0">
                <a:solidFill>
                  <a:srgbClr val="FFFFFF"/>
                </a:solidFill>
                <a:latin typeface="Arial" panose="020B0604020202020204" pitchFamily="34" charset="0"/>
                <a:ea typeface="微软雅黑" panose="020B0503020204020204" pitchFamily="34" charset="-122"/>
                <a:cs typeface="Arial" panose="020B0604020202020204" pitchFamily="34" charset="0"/>
              </a:rPr>
              <a:t>备注页：每一页胶片都要添加备注（除总标题、目录等页）。</a:t>
            </a:r>
            <a:endParaRPr lang="en-US" altLang="zh-CN" sz="1200" dirty="0" smtClean="0">
              <a:solidFill>
                <a:srgbClr val="FFFFFF"/>
              </a:solidFill>
              <a:latin typeface="Arial" panose="020B0604020202020204" pitchFamily="34" charset="0"/>
              <a:ea typeface="微软雅黑" panose="020B0503020204020204" pitchFamily="34" charset="-122"/>
              <a:cs typeface="Arial" panose="020B0604020202020204" pitchFamily="34" charset="0"/>
            </a:endParaRPr>
          </a:p>
          <a:p>
            <a:pPr algn="r"/>
            <a:r>
              <a:rPr lang="zh-CN" altLang="en-US" sz="1200" dirty="0" smtClean="0">
                <a:solidFill>
                  <a:srgbClr val="FFFFFF"/>
                </a:solidFill>
                <a:latin typeface="Arial" panose="020B0604020202020204" pitchFamily="34" charset="0"/>
                <a:ea typeface="微软雅黑" panose="020B0503020204020204" pitchFamily="34" charset="-122"/>
                <a:cs typeface="Arial" panose="020B0604020202020204" pitchFamily="34" charset="0"/>
              </a:rPr>
              <a:t>第一次出现的英文单词缩写、名词术语等必须在备注中做解释。</a:t>
            </a:r>
            <a:endParaRPr lang="zh-CN" altLang="en-US" sz="1200" dirty="0" smtClean="0">
              <a:solidFill>
                <a:srgbClr val="FFFFFF"/>
              </a:solidFill>
              <a:latin typeface="Arial" panose="020B0604020202020204" pitchFamily="34" charset="0"/>
              <a:ea typeface="微软雅黑" panose="020B0503020204020204" pitchFamily="34" charset="-122"/>
              <a:cs typeface="Arial" panose="020B0604020202020204" pitchFamily="34" charset="0"/>
            </a:endParaRPr>
          </a:p>
          <a:p>
            <a:endParaRPr lang="en-US" altLang="zh-CN" sz="1200" dirty="0" smtClean="0">
              <a:solidFill>
                <a:srgbClr val="FFFFFF"/>
              </a:solidFill>
              <a:latin typeface="Arial" panose="020B0604020202020204" pitchFamily="34" charset="0"/>
              <a:ea typeface="微软雅黑" panose="020B0503020204020204" pitchFamily="34" charset="-122"/>
              <a:cs typeface="Arial" panose="020B0604020202020204" pitchFamily="34" charset="0"/>
            </a:endParaRPr>
          </a:p>
          <a:p>
            <a:endParaRPr lang="en-US" altLang="zh-CN" sz="1200" dirty="0" smtClean="0">
              <a:solidFill>
                <a:srgbClr val="FFFFFF"/>
              </a:solidFill>
              <a:latin typeface="Arial" panose="020B0604020202020204" pitchFamily="34" charset="0"/>
              <a:ea typeface="微软雅黑" panose="020B0503020204020204" pitchFamily="34" charset="-122"/>
              <a:cs typeface="Arial" panose="020B0604020202020204" pitchFamily="34" charset="0"/>
            </a:endParaRPr>
          </a:p>
          <a:p>
            <a:pPr algn="r"/>
            <a:endParaRPr lang="en-US" altLang="zh-CN" sz="1200" dirty="0" smtClean="0">
              <a:solidFill>
                <a:srgbClr val="FFFFFF"/>
              </a:solidFill>
              <a:latin typeface="Arial" panose="020B0604020202020204" pitchFamily="34" charset="0"/>
              <a:ea typeface="微软雅黑" panose="020B0503020204020204" pitchFamily="34" charset="-122"/>
              <a:cs typeface="Arial" panose="020B0604020202020204" pitchFamily="34" charset="0"/>
            </a:endParaRPr>
          </a:p>
        </p:txBody>
      </p:sp>
      <p:sp>
        <p:nvSpPr>
          <p:cNvPr id="9" name="Rectangle 59"/>
          <p:cNvSpPr>
            <a:spLocks noChangeArrowheads="1"/>
          </p:cNvSpPr>
          <p:nvPr userDrawn="1"/>
        </p:nvSpPr>
        <p:spPr bwMode="auto">
          <a:xfrm>
            <a:off x="12391216" y="1967658"/>
            <a:ext cx="1157612" cy="1503759"/>
          </a:xfrm>
          <a:prstGeom prst="rect">
            <a:avLst/>
          </a:prstGeom>
          <a:noFill/>
          <a:ln w="9525">
            <a:noFill/>
            <a:miter lim="800000"/>
          </a:ln>
          <a:effectLst/>
        </p:spPr>
        <p:txBody>
          <a:bodyPr lIns="80124" tIns="40063" rIns="80124" bIns="40063"/>
          <a:lstStyle/>
          <a:p>
            <a:pPr defTabSz="802005" fontAlgn="base">
              <a:lnSpc>
                <a:spcPct val="120000"/>
              </a:lnSpc>
              <a:spcBef>
                <a:spcPct val="30000"/>
              </a:spcBef>
              <a:buClr>
                <a:srgbClr val="808080"/>
              </a:buClr>
              <a:buSzPct val="60000"/>
              <a:buFont typeface="Wingdings" panose="05000000000000000000" pitchFamily="2" charset="2"/>
              <a:buNone/>
            </a:pPr>
            <a:r>
              <a:rPr lang="zh-CN" altLang="en-US" sz="1200" dirty="0" smtClean="0">
                <a:solidFill>
                  <a:schemeClr val="bg1"/>
                </a:solidFill>
                <a:latin typeface="Arial" panose="020B0604020202020204" pitchFamily="34" charset="0"/>
                <a:ea typeface="微软雅黑" panose="020B0503020204020204" pitchFamily="34" charset="-122"/>
                <a:cs typeface="Arial" panose="020B0604020202020204" pitchFamily="34" charset="0"/>
              </a:rPr>
              <a:t>配色</a:t>
            </a:r>
            <a:r>
              <a:rPr lang="zh-CN" altLang="en-US" sz="1200" dirty="0">
                <a:solidFill>
                  <a:schemeClr val="bg1"/>
                </a:solidFill>
                <a:latin typeface="Arial" panose="020B0604020202020204" pitchFamily="34" charset="0"/>
                <a:ea typeface="微软雅黑" panose="020B0503020204020204" pitchFamily="34" charset="-122"/>
                <a:cs typeface="Arial" panose="020B0604020202020204" pitchFamily="34" charset="0"/>
              </a:rPr>
              <a:t>参考方案：</a:t>
            </a:r>
            <a:endParaRPr lang="zh-CN" altLang="en-US" sz="1200" dirty="0">
              <a:solidFill>
                <a:schemeClr val="bg1"/>
              </a:solidFill>
              <a:latin typeface="Arial" panose="020B0604020202020204" pitchFamily="34" charset="0"/>
              <a:ea typeface="微软雅黑" panose="020B0503020204020204" pitchFamily="34" charset="-122"/>
              <a:cs typeface="Arial" panose="020B0604020202020204" pitchFamily="34" charset="0"/>
            </a:endParaRPr>
          </a:p>
          <a:p>
            <a:pPr defTabSz="802005" fontAlgn="base">
              <a:lnSpc>
                <a:spcPct val="120000"/>
              </a:lnSpc>
              <a:spcBef>
                <a:spcPct val="30000"/>
              </a:spcBef>
              <a:buClr>
                <a:srgbClr val="808080"/>
              </a:buClr>
              <a:buSzPct val="60000"/>
              <a:buFont typeface="Wingdings" panose="05000000000000000000" pitchFamily="2" charset="2"/>
              <a:buNone/>
            </a:pPr>
            <a:r>
              <a:rPr lang="zh-CN" altLang="en-US" sz="1200" dirty="0">
                <a:solidFill>
                  <a:schemeClr val="bg1"/>
                </a:solidFill>
                <a:latin typeface="Arial" panose="020B0604020202020204" pitchFamily="34" charset="0"/>
                <a:ea typeface="微软雅黑" panose="020B0503020204020204" pitchFamily="34" charset="-122"/>
                <a:cs typeface="Arial" panose="020B0604020202020204" pitchFamily="34" charset="0"/>
              </a:rPr>
              <a:t>建议同一页面内不</a:t>
            </a:r>
            <a:r>
              <a:rPr lang="zh-CN" altLang="en-US" sz="1200" dirty="0" smtClean="0">
                <a:solidFill>
                  <a:schemeClr val="bg1"/>
                </a:solidFill>
                <a:latin typeface="Arial" panose="020B0604020202020204" pitchFamily="34" charset="0"/>
                <a:ea typeface="微软雅黑" panose="020B0503020204020204" pitchFamily="34" charset="-122"/>
                <a:cs typeface="Arial" panose="020B0604020202020204" pitchFamily="34" charset="0"/>
              </a:rPr>
              <a:t>超过三种</a:t>
            </a:r>
            <a:r>
              <a:rPr lang="zh-CN" altLang="en-US" sz="1200" dirty="0">
                <a:solidFill>
                  <a:schemeClr val="bg1"/>
                </a:solidFill>
                <a:latin typeface="Arial" panose="020B0604020202020204" pitchFamily="34" charset="0"/>
                <a:ea typeface="微软雅黑" panose="020B0503020204020204" pitchFamily="34" charset="-122"/>
                <a:cs typeface="Arial" panose="020B0604020202020204" pitchFamily="34" charset="0"/>
              </a:rPr>
              <a:t>颜色，以下是</a:t>
            </a:r>
            <a:r>
              <a:rPr lang="en-US" altLang="zh-CN" sz="1200" dirty="0">
                <a:solidFill>
                  <a:schemeClr val="bg1"/>
                </a:solidFill>
                <a:latin typeface="Arial" panose="020B0604020202020204" pitchFamily="34" charset="0"/>
                <a:ea typeface="微软雅黑" panose="020B0503020204020204" pitchFamily="34" charset="-122"/>
                <a:cs typeface="Arial" panose="020B0604020202020204" pitchFamily="34" charset="0"/>
              </a:rPr>
              <a:t>13</a:t>
            </a:r>
            <a:r>
              <a:rPr lang="zh-CN" altLang="en-US" sz="1200" dirty="0">
                <a:solidFill>
                  <a:schemeClr val="bg1"/>
                </a:solidFill>
                <a:latin typeface="Arial" panose="020B0604020202020204" pitchFamily="34" charset="0"/>
                <a:ea typeface="微软雅黑" panose="020B0503020204020204" pitchFamily="34" charset="-122"/>
                <a:cs typeface="Arial" panose="020B0604020202020204" pitchFamily="34" charset="0"/>
              </a:rPr>
              <a:t>组配色方案，同一页面内只选择一组使用。（仅供参考）</a:t>
            </a:r>
            <a:endParaRPr lang="zh-CN" altLang="en-US" sz="1200" dirty="0">
              <a:solidFill>
                <a:schemeClr val="bg1"/>
              </a:solidFill>
              <a:latin typeface="Arial" panose="020B0604020202020204" pitchFamily="34" charset="0"/>
              <a:ea typeface="微软雅黑" panose="020B0503020204020204" pitchFamily="34" charset="-122"/>
              <a:cs typeface="Arial" panose="020B0604020202020204" pitchFamily="34" charset="0"/>
            </a:endParaRPr>
          </a:p>
          <a:p>
            <a:pPr defTabSz="802005" fontAlgn="base">
              <a:lnSpc>
                <a:spcPct val="125000"/>
              </a:lnSpc>
              <a:spcBef>
                <a:spcPct val="30000"/>
              </a:spcBef>
              <a:buClr>
                <a:srgbClr val="808080"/>
              </a:buClr>
              <a:buSzPct val="60000"/>
              <a:buFont typeface="Wingdings" panose="05000000000000000000" pitchFamily="2" charset="2"/>
              <a:buNone/>
            </a:pPr>
            <a:endParaRPr lang="zh-CN" altLang="en-US" sz="1200" dirty="0">
              <a:solidFill>
                <a:schemeClr val="bg1"/>
              </a:solidFill>
              <a:latin typeface="Arial" panose="020B0604020202020204" pitchFamily="34" charset="0"/>
              <a:ea typeface="微软雅黑" panose="020B0503020204020204" pitchFamily="34" charset="-122"/>
              <a:cs typeface="Arial" panose="020B0604020202020204" pitchFamily="34" charset="0"/>
            </a:endParaRPr>
          </a:p>
          <a:p>
            <a:pPr defTabSz="802005" fontAlgn="base">
              <a:lnSpc>
                <a:spcPct val="125000"/>
              </a:lnSpc>
              <a:spcBef>
                <a:spcPct val="30000"/>
              </a:spcBef>
              <a:buClr>
                <a:srgbClr val="808080"/>
              </a:buClr>
              <a:buSzPct val="60000"/>
              <a:buFont typeface="Wingdings" panose="05000000000000000000" pitchFamily="2" charset="2"/>
              <a:buChar char="l"/>
            </a:pPr>
            <a:endParaRPr lang="zh-CN" altLang="en-US" sz="1200" dirty="0">
              <a:solidFill>
                <a:schemeClr val="bg1"/>
              </a:solidFill>
              <a:latin typeface="Arial" panose="020B0604020202020204" pitchFamily="34" charset="0"/>
              <a:ea typeface="微软雅黑" panose="020B0503020204020204" pitchFamily="34" charset="-122"/>
              <a:cs typeface="Arial" panose="020B0604020202020204" pitchFamily="34" charset="0"/>
            </a:endParaRPr>
          </a:p>
          <a:p>
            <a:pPr defTabSz="802005" fontAlgn="base">
              <a:lnSpc>
                <a:spcPct val="125000"/>
              </a:lnSpc>
              <a:spcBef>
                <a:spcPct val="30000"/>
              </a:spcBef>
              <a:buClr>
                <a:srgbClr val="808080"/>
              </a:buClr>
              <a:buSzPct val="60000"/>
              <a:buFont typeface="Wingdings" panose="05000000000000000000" pitchFamily="2" charset="2"/>
              <a:buChar char="l"/>
            </a:pPr>
            <a:endParaRPr lang="en-US" altLang="zh-CN" sz="1200"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grpSp>
        <p:nvGrpSpPr>
          <p:cNvPr id="10" name="Group 62"/>
          <p:cNvGrpSpPr/>
          <p:nvPr userDrawn="1"/>
        </p:nvGrpSpPr>
        <p:grpSpPr bwMode="auto">
          <a:xfrm>
            <a:off x="12634741" y="4490209"/>
            <a:ext cx="542925" cy="136922"/>
            <a:chOff x="5893" y="2387"/>
            <a:chExt cx="342" cy="115"/>
          </a:xfrm>
        </p:grpSpPr>
        <p:sp>
          <p:nvSpPr>
            <p:cNvPr id="14" name="Rectangle 64"/>
            <p:cNvSpPr>
              <a:spLocks noChangeArrowheads="1"/>
            </p:cNvSpPr>
            <p:nvPr userDrawn="1"/>
          </p:nvSpPr>
          <p:spPr bwMode="auto">
            <a:xfrm flipV="1">
              <a:off x="6005" y="2387"/>
              <a:ext cx="116" cy="115"/>
            </a:xfrm>
            <a:prstGeom prst="rect">
              <a:avLst/>
            </a:prstGeom>
            <a:solidFill>
              <a:srgbClr val="FF9900"/>
            </a:solidFill>
            <a:ln w="9525">
              <a:noFill/>
              <a:miter lim="800000"/>
            </a:ln>
            <a:effectLst/>
          </p:spPr>
          <p:txBody>
            <a:bodyPr wrap="none" anchor="ctr"/>
            <a:lstStyle/>
            <a:p>
              <a:endParaRPr lang="zh-CN" altLang="en-US">
                <a:latin typeface="Arial" panose="020B0604020202020204" pitchFamily="34" charset="0"/>
                <a:ea typeface="微软雅黑" panose="020B0503020204020204" pitchFamily="34" charset="-122"/>
                <a:cs typeface="Arial" panose="020B0604020202020204" pitchFamily="34" charset="0"/>
              </a:endParaRPr>
            </a:p>
          </p:txBody>
        </p:sp>
        <p:sp>
          <p:nvSpPr>
            <p:cNvPr id="15" name="Rectangle 65"/>
            <p:cNvSpPr>
              <a:spLocks noChangeArrowheads="1"/>
            </p:cNvSpPr>
            <p:nvPr userDrawn="1"/>
          </p:nvSpPr>
          <p:spPr bwMode="auto">
            <a:xfrm flipV="1">
              <a:off x="6118" y="2387"/>
              <a:ext cx="117" cy="115"/>
            </a:xfrm>
            <a:prstGeom prst="rect">
              <a:avLst/>
            </a:prstGeom>
            <a:solidFill>
              <a:srgbClr val="99660A"/>
            </a:solidFill>
            <a:ln w="9525">
              <a:noFill/>
              <a:miter lim="800000"/>
            </a:ln>
            <a:effectLst/>
          </p:spPr>
          <p:txBody>
            <a:bodyPr wrap="none" anchor="ctr"/>
            <a:lstStyle/>
            <a:p>
              <a:endParaRPr lang="zh-CN" altLang="en-US">
                <a:latin typeface="Arial" panose="020B0604020202020204" pitchFamily="34" charset="0"/>
                <a:ea typeface="微软雅黑" panose="020B0503020204020204" pitchFamily="34" charset="-122"/>
                <a:cs typeface="Arial" panose="020B0604020202020204" pitchFamily="34" charset="0"/>
              </a:endParaRPr>
            </a:p>
          </p:txBody>
        </p:sp>
        <p:sp>
          <p:nvSpPr>
            <p:cNvPr id="16" name="Rectangle 66"/>
            <p:cNvSpPr>
              <a:spLocks noChangeArrowheads="1"/>
            </p:cNvSpPr>
            <p:nvPr userDrawn="1"/>
          </p:nvSpPr>
          <p:spPr bwMode="auto">
            <a:xfrm flipV="1">
              <a:off x="5893" y="2387"/>
              <a:ext cx="117" cy="115"/>
            </a:xfrm>
            <a:prstGeom prst="rect">
              <a:avLst/>
            </a:prstGeom>
            <a:solidFill>
              <a:srgbClr val="FFCC99"/>
            </a:solidFill>
            <a:ln w="9525">
              <a:noFill/>
              <a:miter lim="800000"/>
            </a:ln>
            <a:effectLst/>
          </p:spPr>
          <p:txBody>
            <a:bodyPr wrap="none" anchor="ctr"/>
            <a:lstStyle/>
            <a:p>
              <a:endParaRPr lang="zh-CN" altLang="en-US">
                <a:latin typeface="Arial" panose="020B0604020202020204" pitchFamily="34" charset="0"/>
                <a:ea typeface="微软雅黑" panose="020B0503020204020204" pitchFamily="34" charset="-122"/>
                <a:cs typeface="Arial" panose="020B0604020202020204" pitchFamily="34" charset="0"/>
              </a:endParaRPr>
            </a:p>
          </p:txBody>
        </p:sp>
      </p:grpSp>
      <p:grpSp>
        <p:nvGrpSpPr>
          <p:cNvPr id="17" name="Group 67"/>
          <p:cNvGrpSpPr/>
          <p:nvPr userDrawn="1"/>
        </p:nvGrpSpPr>
        <p:grpSpPr bwMode="auto">
          <a:xfrm>
            <a:off x="12634750" y="4652135"/>
            <a:ext cx="554038" cy="136922"/>
            <a:chOff x="5893" y="2523"/>
            <a:chExt cx="349" cy="115"/>
          </a:xfrm>
        </p:grpSpPr>
        <p:sp>
          <p:nvSpPr>
            <p:cNvPr id="18" name="Rectangle 68"/>
            <p:cNvSpPr>
              <a:spLocks noChangeArrowheads="1"/>
            </p:cNvSpPr>
            <p:nvPr userDrawn="1"/>
          </p:nvSpPr>
          <p:spPr bwMode="auto">
            <a:xfrm flipV="1">
              <a:off x="6010" y="2523"/>
              <a:ext cx="116" cy="115"/>
            </a:xfrm>
            <a:prstGeom prst="rect">
              <a:avLst/>
            </a:prstGeom>
            <a:solidFill>
              <a:srgbClr val="99CCFF"/>
            </a:solidFill>
            <a:ln w="9525">
              <a:noFill/>
              <a:miter lim="800000"/>
            </a:ln>
            <a:effectLst/>
          </p:spPr>
          <p:txBody>
            <a:bodyPr wrap="none" anchor="ctr"/>
            <a:lstStyle/>
            <a:p>
              <a:endParaRPr lang="zh-CN" altLang="en-US">
                <a:latin typeface="Arial" panose="020B0604020202020204" pitchFamily="34" charset="0"/>
                <a:ea typeface="微软雅黑" panose="020B0503020204020204" pitchFamily="34" charset="-122"/>
                <a:cs typeface="Arial" panose="020B0604020202020204" pitchFamily="34" charset="0"/>
              </a:endParaRPr>
            </a:p>
          </p:txBody>
        </p:sp>
        <p:sp>
          <p:nvSpPr>
            <p:cNvPr id="19" name="Rectangle 69"/>
            <p:cNvSpPr>
              <a:spLocks noChangeArrowheads="1"/>
            </p:cNvSpPr>
            <p:nvPr userDrawn="1"/>
          </p:nvSpPr>
          <p:spPr bwMode="auto">
            <a:xfrm flipV="1">
              <a:off x="6126" y="2523"/>
              <a:ext cx="116" cy="115"/>
            </a:xfrm>
            <a:prstGeom prst="rect">
              <a:avLst/>
            </a:prstGeom>
            <a:solidFill>
              <a:srgbClr val="99CCCC"/>
            </a:solidFill>
            <a:ln w="9525">
              <a:noFill/>
              <a:miter lim="800000"/>
            </a:ln>
            <a:effectLst/>
          </p:spPr>
          <p:txBody>
            <a:bodyPr wrap="none" anchor="ctr"/>
            <a:lstStyle/>
            <a:p>
              <a:endParaRPr lang="zh-CN" altLang="en-US">
                <a:latin typeface="Arial" panose="020B0604020202020204" pitchFamily="34" charset="0"/>
                <a:ea typeface="微软雅黑" panose="020B0503020204020204" pitchFamily="34" charset="-122"/>
                <a:cs typeface="Arial" panose="020B0604020202020204" pitchFamily="34" charset="0"/>
              </a:endParaRPr>
            </a:p>
          </p:txBody>
        </p:sp>
        <p:sp>
          <p:nvSpPr>
            <p:cNvPr id="21" name="Rectangle 71"/>
            <p:cNvSpPr>
              <a:spLocks noChangeArrowheads="1"/>
            </p:cNvSpPr>
            <p:nvPr userDrawn="1"/>
          </p:nvSpPr>
          <p:spPr bwMode="auto">
            <a:xfrm flipV="1">
              <a:off x="5893" y="2523"/>
              <a:ext cx="117" cy="115"/>
            </a:xfrm>
            <a:prstGeom prst="rect">
              <a:avLst/>
            </a:prstGeom>
            <a:solidFill>
              <a:srgbClr val="CCCCFF"/>
            </a:solidFill>
            <a:ln w="9525">
              <a:noFill/>
              <a:miter lim="800000"/>
            </a:ln>
            <a:effectLst/>
          </p:spPr>
          <p:txBody>
            <a:bodyPr wrap="none" anchor="ctr"/>
            <a:lstStyle/>
            <a:p>
              <a:endParaRPr lang="zh-CN" altLang="en-US">
                <a:latin typeface="Arial" panose="020B0604020202020204" pitchFamily="34" charset="0"/>
                <a:ea typeface="微软雅黑" panose="020B0503020204020204" pitchFamily="34" charset="-122"/>
                <a:cs typeface="Arial" panose="020B0604020202020204" pitchFamily="34" charset="0"/>
              </a:endParaRPr>
            </a:p>
          </p:txBody>
        </p:sp>
      </p:grpSp>
      <p:grpSp>
        <p:nvGrpSpPr>
          <p:cNvPr id="22" name="Group 72"/>
          <p:cNvGrpSpPr/>
          <p:nvPr userDrawn="1"/>
        </p:nvGrpSpPr>
        <p:grpSpPr bwMode="auto">
          <a:xfrm>
            <a:off x="12634750" y="4814060"/>
            <a:ext cx="554038" cy="136922"/>
            <a:chOff x="5893" y="2659"/>
            <a:chExt cx="349" cy="115"/>
          </a:xfrm>
        </p:grpSpPr>
        <p:sp>
          <p:nvSpPr>
            <p:cNvPr id="23" name="Rectangle 73"/>
            <p:cNvSpPr>
              <a:spLocks noChangeArrowheads="1"/>
            </p:cNvSpPr>
            <p:nvPr userDrawn="1"/>
          </p:nvSpPr>
          <p:spPr bwMode="auto">
            <a:xfrm flipV="1">
              <a:off x="6010" y="2659"/>
              <a:ext cx="116" cy="115"/>
            </a:xfrm>
            <a:prstGeom prst="rect">
              <a:avLst/>
            </a:prstGeom>
            <a:solidFill>
              <a:srgbClr val="99CCCC"/>
            </a:solidFill>
            <a:ln w="9525">
              <a:noFill/>
              <a:miter lim="800000"/>
            </a:ln>
            <a:effectLst/>
          </p:spPr>
          <p:txBody>
            <a:bodyPr wrap="none" anchor="ctr"/>
            <a:lstStyle/>
            <a:p>
              <a:endParaRPr lang="zh-CN" altLang="en-US">
                <a:latin typeface="Arial" panose="020B0604020202020204" pitchFamily="34" charset="0"/>
                <a:ea typeface="微软雅黑" panose="020B0503020204020204" pitchFamily="34" charset="-122"/>
                <a:cs typeface="Arial" panose="020B0604020202020204" pitchFamily="34" charset="0"/>
              </a:endParaRPr>
            </a:p>
          </p:txBody>
        </p:sp>
        <p:sp>
          <p:nvSpPr>
            <p:cNvPr id="24" name="Rectangle 74"/>
            <p:cNvSpPr>
              <a:spLocks noChangeArrowheads="1"/>
            </p:cNvSpPr>
            <p:nvPr userDrawn="1"/>
          </p:nvSpPr>
          <p:spPr bwMode="auto">
            <a:xfrm flipV="1">
              <a:off x="6126" y="2659"/>
              <a:ext cx="116" cy="115"/>
            </a:xfrm>
            <a:prstGeom prst="rect">
              <a:avLst/>
            </a:prstGeom>
            <a:solidFill>
              <a:srgbClr val="0099CC"/>
            </a:solidFill>
            <a:ln w="9525">
              <a:noFill/>
              <a:miter lim="800000"/>
            </a:ln>
            <a:effectLst/>
          </p:spPr>
          <p:txBody>
            <a:bodyPr wrap="none" anchor="ctr"/>
            <a:lstStyle/>
            <a:p>
              <a:endParaRPr lang="zh-CN" altLang="en-US">
                <a:latin typeface="Arial" panose="020B0604020202020204" pitchFamily="34" charset="0"/>
                <a:ea typeface="微软雅黑" panose="020B0503020204020204" pitchFamily="34" charset="-122"/>
                <a:cs typeface="Arial" panose="020B0604020202020204" pitchFamily="34" charset="0"/>
              </a:endParaRPr>
            </a:p>
          </p:txBody>
        </p:sp>
        <p:sp>
          <p:nvSpPr>
            <p:cNvPr id="26" name="Rectangle 76"/>
            <p:cNvSpPr>
              <a:spLocks noChangeArrowheads="1"/>
            </p:cNvSpPr>
            <p:nvPr userDrawn="1"/>
          </p:nvSpPr>
          <p:spPr bwMode="auto">
            <a:xfrm flipV="1">
              <a:off x="5893" y="2659"/>
              <a:ext cx="117" cy="115"/>
            </a:xfrm>
            <a:prstGeom prst="rect">
              <a:avLst/>
            </a:prstGeom>
            <a:solidFill>
              <a:srgbClr val="CCFF99"/>
            </a:solidFill>
            <a:ln w="9525">
              <a:noFill/>
              <a:miter lim="800000"/>
            </a:ln>
            <a:effectLst/>
          </p:spPr>
          <p:txBody>
            <a:bodyPr wrap="none" anchor="ctr"/>
            <a:lstStyle/>
            <a:p>
              <a:endParaRPr lang="zh-CN" altLang="en-US">
                <a:latin typeface="Arial" panose="020B0604020202020204" pitchFamily="34" charset="0"/>
                <a:ea typeface="微软雅黑" panose="020B0503020204020204" pitchFamily="34" charset="-122"/>
                <a:cs typeface="Arial" panose="020B0604020202020204" pitchFamily="34" charset="0"/>
              </a:endParaRPr>
            </a:p>
          </p:txBody>
        </p:sp>
      </p:grpSp>
      <p:grpSp>
        <p:nvGrpSpPr>
          <p:cNvPr id="27" name="Group 77"/>
          <p:cNvGrpSpPr/>
          <p:nvPr userDrawn="1"/>
        </p:nvGrpSpPr>
        <p:grpSpPr bwMode="auto">
          <a:xfrm>
            <a:off x="12634750" y="4328284"/>
            <a:ext cx="554038" cy="141684"/>
            <a:chOff x="5893" y="2251"/>
            <a:chExt cx="349" cy="119"/>
          </a:xfrm>
        </p:grpSpPr>
        <p:sp>
          <p:nvSpPr>
            <p:cNvPr id="28" name="Rectangle 78"/>
            <p:cNvSpPr>
              <a:spLocks noChangeArrowheads="1"/>
            </p:cNvSpPr>
            <p:nvPr userDrawn="1"/>
          </p:nvSpPr>
          <p:spPr bwMode="auto">
            <a:xfrm flipV="1">
              <a:off x="6126" y="2251"/>
              <a:ext cx="116" cy="119"/>
            </a:xfrm>
            <a:prstGeom prst="rect">
              <a:avLst/>
            </a:prstGeom>
            <a:solidFill>
              <a:srgbClr val="FF9900"/>
            </a:solidFill>
            <a:ln w="9525">
              <a:noFill/>
              <a:miter lim="800000"/>
            </a:ln>
            <a:effectLst/>
          </p:spPr>
          <p:txBody>
            <a:bodyPr wrap="none" anchor="ctr"/>
            <a:lstStyle/>
            <a:p>
              <a:endParaRPr lang="zh-CN" altLang="en-US">
                <a:latin typeface="Arial" panose="020B0604020202020204" pitchFamily="34" charset="0"/>
                <a:ea typeface="微软雅黑" panose="020B0503020204020204" pitchFamily="34" charset="-122"/>
                <a:cs typeface="Arial" panose="020B0604020202020204" pitchFamily="34" charset="0"/>
              </a:endParaRPr>
            </a:p>
          </p:txBody>
        </p:sp>
        <p:sp>
          <p:nvSpPr>
            <p:cNvPr id="30" name="Rectangle 80"/>
            <p:cNvSpPr>
              <a:spLocks noChangeArrowheads="1"/>
            </p:cNvSpPr>
            <p:nvPr userDrawn="1"/>
          </p:nvSpPr>
          <p:spPr bwMode="auto">
            <a:xfrm flipV="1">
              <a:off x="5893" y="2251"/>
              <a:ext cx="117" cy="119"/>
            </a:xfrm>
            <a:prstGeom prst="rect">
              <a:avLst/>
            </a:prstGeom>
            <a:solidFill>
              <a:srgbClr val="99CCFF"/>
            </a:solidFill>
            <a:ln w="9525">
              <a:noFill/>
              <a:miter lim="800000"/>
            </a:ln>
            <a:effectLst/>
          </p:spPr>
          <p:txBody>
            <a:bodyPr wrap="none" anchor="ctr"/>
            <a:lstStyle/>
            <a:p>
              <a:endParaRPr lang="zh-CN" altLang="en-US">
                <a:latin typeface="Arial" panose="020B0604020202020204" pitchFamily="34" charset="0"/>
                <a:ea typeface="微软雅黑" panose="020B0503020204020204" pitchFamily="34" charset="-122"/>
                <a:cs typeface="Arial" panose="020B0604020202020204" pitchFamily="34" charset="0"/>
              </a:endParaRPr>
            </a:p>
          </p:txBody>
        </p:sp>
        <p:sp>
          <p:nvSpPr>
            <p:cNvPr id="31" name="Rectangle 81"/>
            <p:cNvSpPr>
              <a:spLocks noChangeArrowheads="1"/>
            </p:cNvSpPr>
            <p:nvPr userDrawn="1"/>
          </p:nvSpPr>
          <p:spPr bwMode="auto">
            <a:xfrm flipV="1">
              <a:off x="6010" y="2251"/>
              <a:ext cx="116" cy="119"/>
            </a:xfrm>
            <a:prstGeom prst="rect">
              <a:avLst/>
            </a:prstGeom>
            <a:solidFill>
              <a:srgbClr val="669900"/>
            </a:solidFill>
            <a:ln w="9525">
              <a:noFill/>
              <a:miter lim="800000"/>
            </a:ln>
            <a:effectLst/>
          </p:spPr>
          <p:txBody>
            <a:bodyPr wrap="none" anchor="ctr"/>
            <a:lstStyle/>
            <a:p>
              <a:endParaRPr lang="zh-CN" altLang="en-US">
                <a:latin typeface="Arial" panose="020B0604020202020204" pitchFamily="34" charset="0"/>
                <a:ea typeface="微软雅黑" panose="020B0503020204020204" pitchFamily="34" charset="-122"/>
                <a:cs typeface="Arial" panose="020B0604020202020204" pitchFamily="34" charset="0"/>
              </a:endParaRPr>
            </a:p>
          </p:txBody>
        </p:sp>
      </p:grpSp>
      <p:grpSp>
        <p:nvGrpSpPr>
          <p:cNvPr id="32" name="Group 82"/>
          <p:cNvGrpSpPr/>
          <p:nvPr userDrawn="1"/>
        </p:nvGrpSpPr>
        <p:grpSpPr bwMode="auto">
          <a:xfrm>
            <a:off x="12634750" y="5084331"/>
            <a:ext cx="554038" cy="136922"/>
            <a:chOff x="5893" y="2886"/>
            <a:chExt cx="349" cy="115"/>
          </a:xfrm>
        </p:grpSpPr>
        <p:sp>
          <p:nvSpPr>
            <p:cNvPr id="33" name="Rectangle 83"/>
            <p:cNvSpPr>
              <a:spLocks noChangeArrowheads="1"/>
            </p:cNvSpPr>
            <p:nvPr userDrawn="1"/>
          </p:nvSpPr>
          <p:spPr bwMode="auto">
            <a:xfrm flipV="1">
              <a:off x="6010" y="2886"/>
              <a:ext cx="116" cy="115"/>
            </a:xfrm>
            <a:prstGeom prst="rect">
              <a:avLst/>
            </a:prstGeom>
            <a:solidFill>
              <a:srgbClr val="FF9900"/>
            </a:solidFill>
            <a:ln w="9525">
              <a:noFill/>
              <a:miter lim="800000"/>
            </a:ln>
            <a:effectLst/>
          </p:spPr>
          <p:txBody>
            <a:bodyPr wrap="none" anchor="ctr"/>
            <a:lstStyle/>
            <a:p>
              <a:endParaRPr lang="zh-CN" altLang="en-US">
                <a:latin typeface="Arial" panose="020B0604020202020204" pitchFamily="34" charset="0"/>
                <a:ea typeface="微软雅黑" panose="020B0503020204020204" pitchFamily="34" charset="-122"/>
                <a:cs typeface="Arial" panose="020B0604020202020204" pitchFamily="34" charset="0"/>
              </a:endParaRPr>
            </a:p>
          </p:txBody>
        </p:sp>
        <p:sp>
          <p:nvSpPr>
            <p:cNvPr id="34" name="Rectangle 84"/>
            <p:cNvSpPr>
              <a:spLocks noChangeArrowheads="1"/>
            </p:cNvSpPr>
            <p:nvPr userDrawn="1"/>
          </p:nvSpPr>
          <p:spPr bwMode="auto">
            <a:xfrm flipV="1">
              <a:off x="6126" y="2886"/>
              <a:ext cx="116" cy="115"/>
            </a:xfrm>
            <a:prstGeom prst="rect">
              <a:avLst/>
            </a:prstGeom>
            <a:solidFill>
              <a:srgbClr val="FFCC99"/>
            </a:solidFill>
            <a:ln w="9525">
              <a:noFill/>
              <a:miter lim="800000"/>
            </a:ln>
            <a:effectLst/>
          </p:spPr>
          <p:txBody>
            <a:bodyPr wrap="none" anchor="ctr"/>
            <a:lstStyle/>
            <a:p>
              <a:endParaRPr lang="zh-CN" altLang="en-US">
                <a:latin typeface="Arial" panose="020B0604020202020204" pitchFamily="34" charset="0"/>
                <a:ea typeface="微软雅黑" panose="020B0503020204020204" pitchFamily="34" charset="-122"/>
                <a:cs typeface="Arial" panose="020B0604020202020204" pitchFamily="34" charset="0"/>
              </a:endParaRPr>
            </a:p>
          </p:txBody>
        </p:sp>
        <p:sp>
          <p:nvSpPr>
            <p:cNvPr id="36" name="Rectangle 86"/>
            <p:cNvSpPr>
              <a:spLocks noChangeArrowheads="1"/>
            </p:cNvSpPr>
            <p:nvPr userDrawn="1"/>
          </p:nvSpPr>
          <p:spPr bwMode="auto">
            <a:xfrm flipV="1">
              <a:off x="5893" y="2886"/>
              <a:ext cx="117" cy="115"/>
            </a:xfrm>
            <a:prstGeom prst="rect">
              <a:avLst/>
            </a:prstGeom>
            <a:solidFill>
              <a:srgbClr val="C00000"/>
            </a:solidFill>
            <a:ln w="9525">
              <a:noFill/>
              <a:miter lim="800000"/>
            </a:ln>
            <a:effectLst/>
          </p:spPr>
          <p:txBody>
            <a:bodyPr wrap="none" anchor="ctr"/>
            <a:lstStyle/>
            <a:p>
              <a:endParaRPr lang="zh-CN" altLang="en-US">
                <a:latin typeface="Arial" panose="020B0604020202020204" pitchFamily="34" charset="0"/>
                <a:ea typeface="微软雅黑" panose="020B0503020204020204" pitchFamily="34" charset="-122"/>
                <a:cs typeface="Arial" panose="020B0604020202020204" pitchFamily="34" charset="0"/>
              </a:endParaRPr>
            </a:p>
          </p:txBody>
        </p:sp>
      </p:grpSp>
      <p:grpSp>
        <p:nvGrpSpPr>
          <p:cNvPr id="37" name="Group 87"/>
          <p:cNvGrpSpPr/>
          <p:nvPr userDrawn="1"/>
        </p:nvGrpSpPr>
        <p:grpSpPr bwMode="auto">
          <a:xfrm>
            <a:off x="12634750" y="5246256"/>
            <a:ext cx="554038" cy="136922"/>
            <a:chOff x="5893" y="3022"/>
            <a:chExt cx="349" cy="115"/>
          </a:xfrm>
        </p:grpSpPr>
        <p:sp>
          <p:nvSpPr>
            <p:cNvPr id="38" name="Rectangle 88"/>
            <p:cNvSpPr>
              <a:spLocks noChangeArrowheads="1"/>
            </p:cNvSpPr>
            <p:nvPr userDrawn="1"/>
          </p:nvSpPr>
          <p:spPr bwMode="auto">
            <a:xfrm flipV="1">
              <a:off x="6010" y="3022"/>
              <a:ext cx="116" cy="115"/>
            </a:xfrm>
            <a:prstGeom prst="rect">
              <a:avLst/>
            </a:prstGeom>
            <a:solidFill>
              <a:srgbClr val="006699"/>
            </a:solidFill>
            <a:ln w="9525">
              <a:noFill/>
              <a:miter lim="800000"/>
            </a:ln>
            <a:effectLst/>
          </p:spPr>
          <p:txBody>
            <a:bodyPr wrap="none" anchor="ctr"/>
            <a:lstStyle/>
            <a:p>
              <a:endParaRPr lang="zh-CN" altLang="en-US">
                <a:latin typeface="Arial" panose="020B0604020202020204" pitchFamily="34" charset="0"/>
                <a:ea typeface="微软雅黑" panose="020B0503020204020204" pitchFamily="34" charset="-122"/>
                <a:cs typeface="Arial" panose="020B0604020202020204" pitchFamily="34" charset="0"/>
              </a:endParaRPr>
            </a:p>
          </p:txBody>
        </p:sp>
        <p:sp>
          <p:nvSpPr>
            <p:cNvPr id="39" name="Rectangle 89"/>
            <p:cNvSpPr>
              <a:spLocks noChangeArrowheads="1"/>
            </p:cNvSpPr>
            <p:nvPr userDrawn="1"/>
          </p:nvSpPr>
          <p:spPr bwMode="auto">
            <a:xfrm flipV="1">
              <a:off x="6126" y="3022"/>
              <a:ext cx="116" cy="115"/>
            </a:xfrm>
            <a:prstGeom prst="rect">
              <a:avLst/>
            </a:prstGeom>
            <a:solidFill>
              <a:srgbClr val="99CCFF"/>
            </a:solidFill>
            <a:ln w="9525">
              <a:noFill/>
              <a:miter lim="800000"/>
            </a:ln>
            <a:effectLst/>
          </p:spPr>
          <p:txBody>
            <a:bodyPr wrap="none" anchor="ctr"/>
            <a:lstStyle/>
            <a:p>
              <a:endParaRPr lang="zh-CN" altLang="en-US">
                <a:latin typeface="Arial" panose="020B0604020202020204" pitchFamily="34" charset="0"/>
                <a:ea typeface="微软雅黑" panose="020B0503020204020204" pitchFamily="34" charset="-122"/>
                <a:cs typeface="Arial" panose="020B0604020202020204" pitchFamily="34" charset="0"/>
              </a:endParaRPr>
            </a:p>
          </p:txBody>
        </p:sp>
        <p:sp>
          <p:nvSpPr>
            <p:cNvPr id="41" name="Rectangle 91"/>
            <p:cNvSpPr>
              <a:spLocks noChangeArrowheads="1"/>
            </p:cNvSpPr>
            <p:nvPr userDrawn="1"/>
          </p:nvSpPr>
          <p:spPr bwMode="auto">
            <a:xfrm flipV="1">
              <a:off x="5893" y="3022"/>
              <a:ext cx="117" cy="115"/>
            </a:xfrm>
            <a:prstGeom prst="rect">
              <a:avLst/>
            </a:prstGeom>
            <a:solidFill>
              <a:srgbClr val="C00000"/>
            </a:solidFill>
            <a:ln w="9525">
              <a:noFill/>
              <a:miter lim="800000"/>
            </a:ln>
            <a:effectLst/>
          </p:spPr>
          <p:txBody>
            <a:bodyPr wrap="none" anchor="ctr"/>
            <a:lstStyle/>
            <a:p>
              <a:endParaRPr lang="zh-CN" altLang="en-US">
                <a:latin typeface="Arial" panose="020B0604020202020204" pitchFamily="34" charset="0"/>
                <a:ea typeface="微软雅黑" panose="020B0503020204020204" pitchFamily="34" charset="-122"/>
                <a:cs typeface="Arial" panose="020B0604020202020204" pitchFamily="34" charset="0"/>
              </a:endParaRPr>
            </a:p>
          </p:txBody>
        </p:sp>
      </p:grpSp>
      <p:grpSp>
        <p:nvGrpSpPr>
          <p:cNvPr id="42" name="Group 92"/>
          <p:cNvGrpSpPr/>
          <p:nvPr userDrawn="1"/>
        </p:nvGrpSpPr>
        <p:grpSpPr bwMode="auto">
          <a:xfrm>
            <a:off x="12634750" y="5408181"/>
            <a:ext cx="554038" cy="136922"/>
            <a:chOff x="5893" y="3158"/>
            <a:chExt cx="349" cy="115"/>
          </a:xfrm>
        </p:grpSpPr>
        <p:sp>
          <p:nvSpPr>
            <p:cNvPr id="43" name="Rectangle 93"/>
            <p:cNvSpPr>
              <a:spLocks noChangeArrowheads="1"/>
            </p:cNvSpPr>
            <p:nvPr userDrawn="1"/>
          </p:nvSpPr>
          <p:spPr bwMode="auto">
            <a:xfrm flipV="1">
              <a:off x="6010" y="3158"/>
              <a:ext cx="116" cy="115"/>
            </a:xfrm>
            <a:prstGeom prst="rect">
              <a:avLst/>
            </a:prstGeom>
            <a:solidFill>
              <a:srgbClr val="009999"/>
            </a:solidFill>
            <a:ln w="9525">
              <a:noFill/>
              <a:miter lim="800000"/>
            </a:ln>
            <a:effectLst/>
          </p:spPr>
          <p:txBody>
            <a:bodyPr wrap="none" anchor="ctr"/>
            <a:lstStyle/>
            <a:p>
              <a:endParaRPr lang="zh-CN" altLang="en-US">
                <a:latin typeface="Arial" panose="020B0604020202020204" pitchFamily="34" charset="0"/>
                <a:ea typeface="微软雅黑" panose="020B0503020204020204" pitchFamily="34" charset="-122"/>
                <a:cs typeface="Arial" panose="020B0604020202020204" pitchFamily="34" charset="0"/>
              </a:endParaRPr>
            </a:p>
          </p:txBody>
        </p:sp>
        <p:sp>
          <p:nvSpPr>
            <p:cNvPr id="44" name="Rectangle 94"/>
            <p:cNvSpPr>
              <a:spLocks noChangeArrowheads="1"/>
            </p:cNvSpPr>
            <p:nvPr userDrawn="1"/>
          </p:nvSpPr>
          <p:spPr bwMode="auto">
            <a:xfrm flipV="1">
              <a:off x="6126" y="3158"/>
              <a:ext cx="116" cy="115"/>
            </a:xfrm>
            <a:prstGeom prst="rect">
              <a:avLst/>
            </a:prstGeom>
            <a:solidFill>
              <a:srgbClr val="CCFF99"/>
            </a:solidFill>
            <a:ln w="9525">
              <a:noFill/>
              <a:miter lim="800000"/>
            </a:ln>
            <a:effectLst/>
          </p:spPr>
          <p:txBody>
            <a:bodyPr wrap="none" anchor="ctr"/>
            <a:lstStyle/>
            <a:p>
              <a:endParaRPr lang="zh-CN" altLang="en-US">
                <a:latin typeface="Arial" panose="020B0604020202020204" pitchFamily="34" charset="0"/>
                <a:ea typeface="微软雅黑" panose="020B0503020204020204" pitchFamily="34" charset="-122"/>
                <a:cs typeface="Arial" panose="020B0604020202020204" pitchFamily="34" charset="0"/>
              </a:endParaRPr>
            </a:p>
          </p:txBody>
        </p:sp>
        <p:sp>
          <p:nvSpPr>
            <p:cNvPr id="46" name="Rectangle 96"/>
            <p:cNvSpPr>
              <a:spLocks noChangeArrowheads="1"/>
            </p:cNvSpPr>
            <p:nvPr userDrawn="1"/>
          </p:nvSpPr>
          <p:spPr bwMode="auto">
            <a:xfrm flipV="1">
              <a:off x="5893" y="3158"/>
              <a:ext cx="117" cy="115"/>
            </a:xfrm>
            <a:prstGeom prst="rect">
              <a:avLst/>
            </a:prstGeom>
            <a:solidFill>
              <a:srgbClr val="C00000"/>
            </a:solidFill>
            <a:ln w="9525">
              <a:noFill/>
              <a:miter lim="800000"/>
            </a:ln>
            <a:effectLst/>
          </p:spPr>
          <p:txBody>
            <a:bodyPr wrap="none" anchor="ctr"/>
            <a:lstStyle/>
            <a:p>
              <a:endParaRPr lang="zh-CN" altLang="en-US">
                <a:latin typeface="Arial" panose="020B0604020202020204" pitchFamily="34" charset="0"/>
                <a:ea typeface="微软雅黑" panose="020B0503020204020204" pitchFamily="34" charset="-122"/>
                <a:cs typeface="Arial" panose="020B0604020202020204" pitchFamily="34" charset="0"/>
              </a:endParaRPr>
            </a:p>
          </p:txBody>
        </p:sp>
      </p:grpSp>
      <p:grpSp>
        <p:nvGrpSpPr>
          <p:cNvPr id="47" name="Group 97"/>
          <p:cNvGrpSpPr/>
          <p:nvPr userDrawn="1"/>
        </p:nvGrpSpPr>
        <p:grpSpPr bwMode="auto">
          <a:xfrm>
            <a:off x="12634750" y="5678454"/>
            <a:ext cx="554038" cy="136922"/>
            <a:chOff x="5893" y="3385"/>
            <a:chExt cx="349" cy="115"/>
          </a:xfrm>
        </p:grpSpPr>
        <p:sp>
          <p:nvSpPr>
            <p:cNvPr id="48" name="Rectangle 98"/>
            <p:cNvSpPr>
              <a:spLocks noChangeArrowheads="1"/>
            </p:cNvSpPr>
            <p:nvPr userDrawn="1"/>
          </p:nvSpPr>
          <p:spPr bwMode="auto">
            <a:xfrm flipV="1">
              <a:off x="6010" y="3385"/>
              <a:ext cx="116" cy="115"/>
            </a:xfrm>
            <a:prstGeom prst="rect">
              <a:avLst/>
            </a:prstGeom>
            <a:solidFill>
              <a:srgbClr val="FF9900"/>
            </a:solidFill>
            <a:ln w="9525">
              <a:noFill/>
              <a:miter lim="800000"/>
            </a:ln>
            <a:effectLst/>
          </p:spPr>
          <p:txBody>
            <a:bodyPr wrap="none" anchor="ctr"/>
            <a:lstStyle/>
            <a:p>
              <a:endParaRPr lang="zh-CN" altLang="en-US">
                <a:latin typeface="Arial" panose="020B0604020202020204" pitchFamily="34" charset="0"/>
                <a:ea typeface="微软雅黑" panose="020B0503020204020204" pitchFamily="34" charset="-122"/>
                <a:cs typeface="Arial" panose="020B0604020202020204" pitchFamily="34" charset="0"/>
              </a:endParaRPr>
            </a:p>
          </p:txBody>
        </p:sp>
        <p:sp>
          <p:nvSpPr>
            <p:cNvPr id="49" name="Rectangle 99"/>
            <p:cNvSpPr>
              <a:spLocks noChangeArrowheads="1"/>
            </p:cNvSpPr>
            <p:nvPr userDrawn="1"/>
          </p:nvSpPr>
          <p:spPr bwMode="auto">
            <a:xfrm flipV="1">
              <a:off x="6126" y="3385"/>
              <a:ext cx="116" cy="115"/>
            </a:xfrm>
            <a:prstGeom prst="rect">
              <a:avLst/>
            </a:prstGeom>
            <a:solidFill>
              <a:srgbClr val="FFCC99"/>
            </a:solidFill>
            <a:ln w="9525">
              <a:noFill/>
              <a:miter lim="800000"/>
            </a:ln>
            <a:effectLst/>
          </p:spPr>
          <p:txBody>
            <a:bodyPr wrap="none" anchor="ctr"/>
            <a:lstStyle/>
            <a:p>
              <a:endParaRPr lang="zh-CN" altLang="en-US">
                <a:latin typeface="Arial" panose="020B0604020202020204" pitchFamily="34" charset="0"/>
                <a:ea typeface="微软雅黑" panose="020B0503020204020204" pitchFamily="34" charset="-122"/>
                <a:cs typeface="Arial" panose="020B0604020202020204" pitchFamily="34" charset="0"/>
              </a:endParaRPr>
            </a:p>
          </p:txBody>
        </p:sp>
        <p:sp>
          <p:nvSpPr>
            <p:cNvPr id="51" name="Rectangle 101"/>
            <p:cNvSpPr>
              <a:spLocks noChangeArrowheads="1"/>
            </p:cNvSpPr>
            <p:nvPr userDrawn="1"/>
          </p:nvSpPr>
          <p:spPr bwMode="auto">
            <a:xfrm flipV="1">
              <a:off x="5893" y="3385"/>
              <a:ext cx="117" cy="115"/>
            </a:xfrm>
            <a:prstGeom prst="rect">
              <a:avLst/>
            </a:prstGeom>
            <a:solidFill>
              <a:schemeClr val="tx1"/>
            </a:solidFill>
            <a:ln w="9525">
              <a:noFill/>
              <a:miter lim="800000"/>
            </a:ln>
            <a:effectLst/>
          </p:spPr>
          <p:txBody>
            <a:bodyPr wrap="none" anchor="ctr"/>
            <a:lstStyle/>
            <a:p>
              <a:endParaRPr lang="zh-CN" altLang="en-US">
                <a:latin typeface="Arial" panose="020B0604020202020204" pitchFamily="34" charset="0"/>
                <a:ea typeface="微软雅黑" panose="020B0503020204020204" pitchFamily="34" charset="-122"/>
                <a:cs typeface="Arial" panose="020B0604020202020204" pitchFamily="34" charset="0"/>
              </a:endParaRPr>
            </a:p>
          </p:txBody>
        </p:sp>
      </p:grpSp>
      <p:grpSp>
        <p:nvGrpSpPr>
          <p:cNvPr id="52" name="Group 102"/>
          <p:cNvGrpSpPr/>
          <p:nvPr userDrawn="1"/>
        </p:nvGrpSpPr>
        <p:grpSpPr bwMode="auto">
          <a:xfrm>
            <a:off x="12634750" y="5840379"/>
            <a:ext cx="554038" cy="136922"/>
            <a:chOff x="5893" y="3521"/>
            <a:chExt cx="349" cy="115"/>
          </a:xfrm>
        </p:grpSpPr>
        <p:sp>
          <p:nvSpPr>
            <p:cNvPr id="53" name="Rectangle 103"/>
            <p:cNvSpPr>
              <a:spLocks noChangeArrowheads="1"/>
            </p:cNvSpPr>
            <p:nvPr userDrawn="1"/>
          </p:nvSpPr>
          <p:spPr bwMode="auto">
            <a:xfrm flipV="1">
              <a:off x="6010" y="3521"/>
              <a:ext cx="116" cy="115"/>
            </a:xfrm>
            <a:prstGeom prst="rect">
              <a:avLst/>
            </a:prstGeom>
            <a:solidFill>
              <a:srgbClr val="006699"/>
            </a:solidFill>
            <a:ln w="9525">
              <a:noFill/>
              <a:miter lim="800000"/>
            </a:ln>
            <a:effectLst/>
          </p:spPr>
          <p:txBody>
            <a:bodyPr wrap="none" anchor="ctr"/>
            <a:lstStyle/>
            <a:p>
              <a:endParaRPr lang="zh-CN" altLang="en-US">
                <a:latin typeface="Arial" panose="020B0604020202020204" pitchFamily="34" charset="0"/>
                <a:ea typeface="微软雅黑" panose="020B0503020204020204" pitchFamily="34" charset="-122"/>
                <a:cs typeface="Arial" panose="020B0604020202020204" pitchFamily="34" charset="0"/>
              </a:endParaRPr>
            </a:p>
          </p:txBody>
        </p:sp>
        <p:sp>
          <p:nvSpPr>
            <p:cNvPr id="54" name="Rectangle 104"/>
            <p:cNvSpPr>
              <a:spLocks noChangeArrowheads="1"/>
            </p:cNvSpPr>
            <p:nvPr userDrawn="1"/>
          </p:nvSpPr>
          <p:spPr bwMode="auto">
            <a:xfrm flipV="1">
              <a:off x="6126" y="3521"/>
              <a:ext cx="116" cy="115"/>
            </a:xfrm>
            <a:prstGeom prst="rect">
              <a:avLst/>
            </a:prstGeom>
            <a:solidFill>
              <a:srgbClr val="99CCFF"/>
            </a:solidFill>
            <a:ln w="9525">
              <a:noFill/>
              <a:miter lim="800000"/>
            </a:ln>
            <a:effectLst/>
          </p:spPr>
          <p:txBody>
            <a:bodyPr wrap="none" anchor="ctr"/>
            <a:lstStyle/>
            <a:p>
              <a:endParaRPr lang="zh-CN" altLang="en-US">
                <a:latin typeface="Arial" panose="020B0604020202020204" pitchFamily="34" charset="0"/>
                <a:ea typeface="微软雅黑" panose="020B0503020204020204" pitchFamily="34" charset="-122"/>
                <a:cs typeface="Arial" panose="020B0604020202020204" pitchFamily="34" charset="0"/>
              </a:endParaRPr>
            </a:p>
          </p:txBody>
        </p:sp>
        <p:sp>
          <p:nvSpPr>
            <p:cNvPr id="56" name="Rectangle 106"/>
            <p:cNvSpPr>
              <a:spLocks noChangeArrowheads="1"/>
            </p:cNvSpPr>
            <p:nvPr userDrawn="1"/>
          </p:nvSpPr>
          <p:spPr bwMode="auto">
            <a:xfrm flipV="1">
              <a:off x="5893" y="3521"/>
              <a:ext cx="117" cy="115"/>
            </a:xfrm>
            <a:prstGeom prst="rect">
              <a:avLst/>
            </a:prstGeom>
            <a:solidFill>
              <a:schemeClr val="tx1"/>
            </a:solidFill>
            <a:ln w="9525">
              <a:noFill/>
              <a:miter lim="800000"/>
            </a:ln>
            <a:effectLst/>
          </p:spPr>
          <p:txBody>
            <a:bodyPr wrap="none" anchor="ctr"/>
            <a:lstStyle/>
            <a:p>
              <a:endParaRPr lang="zh-CN" altLang="en-US">
                <a:latin typeface="Arial" panose="020B0604020202020204" pitchFamily="34" charset="0"/>
                <a:ea typeface="微软雅黑" panose="020B0503020204020204" pitchFamily="34" charset="-122"/>
                <a:cs typeface="Arial" panose="020B0604020202020204" pitchFamily="34" charset="0"/>
              </a:endParaRPr>
            </a:p>
          </p:txBody>
        </p:sp>
      </p:grpSp>
      <p:grpSp>
        <p:nvGrpSpPr>
          <p:cNvPr id="57" name="Group 107"/>
          <p:cNvGrpSpPr/>
          <p:nvPr userDrawn="1"/>
        </p:nvGrpSpPr>
        <p:grpSpPr bwMode="auto">
          <a:xfrm>
            <a:off x="12634750" y="6002304"/>
            <a:ext cx="554038" cy="136922"/>
            <a:chOff x="5893" y="3657"/>
            <a:chExt cx="349" cy="115"/>
          </a:xfrm>
        </p:grpSpPr>
        <p:sp>
          <p:nvSpPr>
            <p:cNvPr id="58" name="Rectangle 108"/>
            <p:cNvSpPr>
              <a:spLocks noChangeArrowheads="1"/>
            </p:cNvSpPr>
            <p:nvPr userDrawn="1"/>
          </p:nvSpPr>
          <p:spPr bwMode="auto">
            <a:xfrm flipV="1">
              <a:off x="6010" y="3657"/>
              <a:ext cx="116" cy="115"/>
            </a:xfrm>
            <a:prstGeom prst="rect">
              <a:avLst/>
            </a:prstGeom>
            <a:solidFill>
              <a:srgbClr val="009999"/>
            </a:solidFill>
            <a:ln w="9525">
              <a:noFill/>
              <a:miter lim="800000"/>
            </a:ln>
            <a:effectLst/>
          </p:spPr>
          <p:txBody>
            <a:bodyPr wrap="none" anchor="ctr"/>
            <a:lstStyle/>
            <a:p>
              <a:endParaRPr lang="zh-CN" altLang="en-US">
                <a:latin typeface="Arial" panose="020B0604020202020204" pitchFamily="34" charset="0"/>
                <a:ea typeface="微软雅黑" panose="020B0503020204020204" pitchFamily="34" charset="-122"/>
                <a:cs typeface="Arial" panose="020B0604020202020204" pitchFamily="34" charset="0"/>
              </a:endParaRPr>
            </a:p>
          </p:txBody>
        </p:sp>
        <p:sp>
          <p:nvSpPr>
            <p:cNvPr id="59" name="Rectangle 109"/>
            <p:cNvSpPr>
              <a:spLocks noChangeArrowheads="1"/>
            </p:cNvSpPr>
            <p:nvPr userDrawn="1"/>
          </p:nvSpPr>
          <p:spPr bwMode="auto">
            <a:xfrm flipV="1">
              <a:off x="6126" y="3657"/>
              <a:ext cx="116" cy="115"/>
            </a:xfrm>
            <a:prstGeom prst="rect">
              <a:avLst/>
            </a:prstGeom>
            <a:solidFill>
              <a:srgbClr val="CCFF99"/>
            </a:solidFill>
            <a:ln w="9525">
              <a:noFill/>
              <a:miter lim="800000"/>
            </a:ln>
            <a:effectLst/>
          </p:spPr>
          <p:txBody>
            <a:bodyPr wrap="none" anchor="ctr"/>
            <a:lstStyle/>
            <a:p>
              <a:endParaRPr lang="zh-CN" altLang="en-US">
                <a:latin typeface="Arial" panose="020B0604020202020204" pitchFamily="34" charset="0"/>
                <a:ea typeface="微软雅黑" panose="020B0503020204020204" pitchFamily="34" charset="-122"/>
                <a:cs typeface="Arial" panose="020B0604020202020204" pitchFamily="34" charset="0"/>
              </a:endParaRPr>
            </a:p>
          </p:txBody>
        </p:sp>
        <p:sp>
          <p:nvSpPr>
            <p:cNvPr id="61" name="Rectangle 111"/>
            <p:cNvSpPr>
              <a:spLocks noChangeArrowheads="1"/>
            </p:cNvSpPr>
            <p:nvPr userDrawn="1"/>
          </p:nvSpPr>
          <p:spPr bwMode="auto">
            <a:xfrm flipV="1">
              <a:off x="5893" y="3657"/>
              <a:ext cx="117" cy="115"/>
            </a:xfrm>
            <a:prstGeom prst="rect">
              <a:avLst/>
            </a:prstGeom>
            <a:solidFill>
              <a:schemeClr val="tx1"/>
            </a:solidFill>
            <a:ln w="9525">
              <a:noFill/>
              <a:miter lim="800000"/>
            </a:ln>
            <a:effectLst/>
          </p:spPr>
          <p:txBody>
            <a:bodyPr wrap="none" anchor="ctr"/>
            <a:lstStyle/>
            <a:p>
              <a:endParaRPr lang="zh-CN" altLang="en-US">
                <a:latin typeface="Arial" panose="020B0604020202020204" pitchFamily="34" charset="0"/>
                <a:ea typeface="微软雅黑" panose="020B0503020204020204" pitchFamily="34" charset="-122"/>
                <a:cs typeface="Arial" panose="020B0604020202020204" pitchFamily="34" charset="0"/>
              </a:endParaRPr>
            </a:p>
          </p:txBody>
        </p:sp>
      </p:grpSp>
      <p:grpSp>
        <p:nvGrpSpPr>
          <p:cNvPr id="62" name="Group 112"/>
          <p:cNvGrpSpPr/>
          <p:nvPr userDrawn="1"/>
        </p:nvGrpSpPr>
        <p:grpSpPr bwMode="auto">
          <a:xfrm>
            <a:off x="12634750" y="6272576"/>
            <a:ext cx="554038" cy="136922"/>
            <a:chOff x="5893" y="3884"/>
            <a:chExt cx="349" cy="115"/>
          </a:xfrm>
        </p:grpSpPr>
        <p:sp>
          <p:nvSpPr>
            <p:cNvPr id="63" name="Rectangle 113"/>
            <p:cNvSpPr>
              <a:spLocks noChangeArrowheads="1"/>
            </p:cNvSpPr>
            <p:nvPr userDrawn="1"/>
          </p:nvSpPr>
          <p:spPr bwMode="auto">
            <a:xfrm flipV="1">
              <a:off x="6010" y="3884"/>
              <a:ext cx="116" cy="115"/>
            </a:xfrm>
            <a:prstGeom prst="rect">
              <a:avLst/>
            </a:prstGeom>
            <a:solidFill>
              <a:srgbClr val="FF9900"/>
            </a:solidFill>
            <a:ln w="9525">
              <a:noFill/>
              <a:miter lim="800000"/>
            </a:ln>
            <a:effectLst/>
          </p:spPr>
          <p:txBody>
            <a:bodyPr wrap="none" anchor="ctr"/>
            <a:lstStyle/>
            <a:p>
              <a:endParaRPr lang="zh-CN" altLang="en-US">
                <a:latin typeface="Arial" panose="020B0604020202020204" pitchFamily="34" charset="0"/>
                <a:ea typeface="微软雅黑" panose="020B0503020204020204" pitchFamily="34" charset="-122"/>
                <a:cs typeface="Arial" panose="020B0604020202020204" pitchFamily="34" charset="0"/>
              </a:endParaRPr>
            </a:p>
          </p:txBody>
        </p:sp>
        <p:sp>
          <p:nvSpPr>
            <p:cNvPr id="64" name="Rectangle 114"/>
            <p:cNvSpPr>
              <a:spLocks noChangeArrowheads="1"/>
            </p:cNvSpPr>
            <p:nvPr userDrawn="1"/>
          </p:nvSpPr>
          <p:spPr bwMode="auto">
            <a:xfrm flipV="1">
              <a:off x="6126" y="3884"/>
              <a:ext cx="116" cy="115"/>
            </a:xfrm>
            <a:prstGeom prst="rect">
              <a:avLst/>
            </a:prstGeom>
            <a:solidFill>
              <a:srgbClr val="FFCC99"/>
            </a:solidFill>
            <a:ln w="9525">
              <a:noFill/>
              <a:miter lim="800000"/>
            </a:ln>
            <a:effectLst/>
          </p:spPr>
          <p:txBody>
            <a:bodyPr wrap="none" anchor="ctr"/>
            <a:lstStyle/>
            <a:p>
              <a:endParaRPr lang="zh-CN" altLang="en-US">
                <a:latin typeface="Arial" panose="020B0604020202020204" pitchFamily="34" charset="0"/>
                <a:ea typeface="微软雅黑" panose="020B0503020204020204" pitchFamily="34" charset="-122"/>
                <a:cs typeface="Arial" panose="020B0604020202020204" pitchFamily="34" charset="0"/>
              </a:endParaRPr>
            </a:p>
          </p:txBody>
        </p:sp>
        <p:sp>
          <p:nvSpPr>
            <p:cNvPr id="66" name="Rectangle 116"/>
            <p:cNvSpPr>
              <a:spLocks noChangeArrowheads="1"/>
            </p:cNvSpPr>
            <p:nvPr userDrawn="1"/>
          </p:nvSpPr>
          <p:spPr bwMode="auto">
            <a:xfrm flipV="1">
              <a:off x="5893" y="3884"/>
              <a:ext cx="117" cy="115"/>
            </a:xfrm>
            <a:prstGeom prst="rect">
              <a:avLst/>
            </a:prstGeom>
            <a:solidFill>
              <a:schemeClr val="bg2"/>
            </a:solidFill>
            <a:ln w="9525">
              <a:noFill/>
              <a:miter lim="800000"/>
            </a:ln>
            <a:effectLst/>
          </p:spPr>
          <p:txBody>
            <a:bodyPr wrap="none" anchor="ctr"/>
            <a:lstStyle/>
            <a:p>
              <a:endParaRPr lang="zh-CN" altLang="en-US">
                <a:latin typeface="Arial" panose="020B0604020202020204" pitchFamily="34" charset="0"/>
                <a:ea typeface="微软雅黑" panose="020B0503020204020204" pitchFamily="34" charset="-122"/>
                <a:cs typeface="Arial" panose="020B0604020202020204" pitchFamily="34" charset="0"/>
              </a:endParaRPr>
            </a:p>
          </p:txBody>
        </p:sp>
      </p:grpSp>
      <p:grpSp>
        <p:nvGrpSpPr>
          <p:cNvPr id="67" name="Group 117"/>
          <p:cNvGrpSpPr/>
          <p:nvPr userDrawn="1"/>
        </p:nvGrpSpPr>
        <p:grpSpPr bwMode="auto">
          <a:xfrm>
            <a:off x="12634750" y="6441645"/>
            <a:ext cx="554038" cy="136922"/>
            <a:chOff x="5893" y="4026"/>
            <a:chExt cx="349" cy="115"/>
          </a:xfrm>
        </p:grpSpPr>
        <p:sp>
          <p:nvSpPr>
            <p:cNvPr id="68" name="Rectangle 118"/>
            <p:cNvSpPr>
              <a:spLocks noChangeArrowheads="1"/>
            </p:cNvSpPr>
            <p:nvPr userDrawn="1"/>
          </p:nvSpPr>
          <p:spPr bwMode="auto">
            <a:xfrm flipV="1">
              <a:off x="6010" y="4026"/>
              <a:ext cx="116" cy="115"/>
            </a:xfrm>
            <a:prstGeom prst="rect">
              <a:avLst/>
            </a:prstGeom>
            <a:solidFill>
              <a:srgbClr val="006699"/>
            </a:solidFill>
            <a:ln w="9525">
              <a:noFill/>
              <a:miter lim="800000"/>
            </a:ln>
            <a:effectLst/>
          </p:spPr>
          <p:txBody>
            <a:bodyPr wrap="none" anchor="ctr"/>
            <a:lstStyle/>
            <a:p>
              <a:endParaRPr lang="zh-CN" altLang="en-US">
                <a:latin typeface="Arial" panose="020B0604020202020204" pitchFamily="34" charset="0"/>
                <a:ea typeface="微软雅黑" panose="020B0503020204020204" pitchFamily="34" charset="-122"/>
                <a:cs typeface="Arial" panose="020B0604020202020204" pitchFamily="34" charset="0"/>
              </a:endParaRPr>
            </a:p>
          </p:txBody>
        </p:sp>
        <p:sp>
          <p:nvSpPr>
            <p:cNvPr id="69" name="Rectangle 119"/>
            <p:cNvSpPr>
              <a:spLocks noChangeArrowheads="1"/>
            </p:cNvSpPr>
            <p:nvPr userDrawn="1"/>
          </p:nvSpPr>
          <p:spPr bwMode="auto">
            <a:xfrm flipV="1">
              <a:off x="6126" y="4026"/>
              <a:ext cx="116" cy="115"/>
            </a:xfrm>
            <a:prstGeom prst="rect">
              <a:avLst/>
            </a:prstGeom>
            <a:solidFill>
              <a:srgbClr val="99CCFF"/>
            </a:solidFill>
            <a:ln w="9525">
              <a:noFill/>
              <a:miter lim="800000"/>
            </a:ln>
            <a:effectLst/>
          </p:spPr>
          <p:txBody>
            <a:bodyPr wrap="none" anchor="ctr"/>
            <a:lstStyle/>
            <a:p>
              <a:endParaRPr lang="zh-CN" altLang="en-US">
                <a:latin typeface="Arial" panose="020B0604020202020204" pitchFamily="34" charset="0"/>
                <a:ea typeface="微软雅黑" panose="020B0503020204020204" pitchFamily="34" charset="-122"/>
                <a:cs typeface="Arial" panose="020B0604020202020204" pitchFamily="34" charset="0"/>
              </a:endParaRPr>
            </a:p>
          </p:txBody>
        </p:sp>
        <p:sp>
          <p:nvSpPr>
            <p:cNvPr id="71" name="Rectangle 121"/>
            <p:cNvSpPr>
              <a:spLocks noChangeArrowheads="1"/>
            </p:cNvSpPr>
            <p:nvPr userDrawn="1"/>
          </p:nvSpPr>
          <p:spPr bwMode="auto">
            <a:xfrm flipV="1">
              <a:off x="5893" y="4026"/>
              <a:ext cx="117" cy="115"/>
            </a:xfrm>
            <a:prstGeom prst="rect">
              <a:avLst/>
            </a:prstGeom>
            <a:solidFill>
              <a:schemeClr val="bg2"/>
            </a:solidFill>
            <a:ln w="9525">
              <a:noFill/>
              <a:miter lim="800000"/>
            </a:ln>
            <a:effectLst/>
          </p:spPr>
          <p:txBody>
            <a:bodyPr wrap="none" anchor="ctr"/>
            <a:lstStyle/>
            <a:p>
              <a:endParaRPr lang="zh-CN" altLang="en-US">
                <a:latin typeface="Arial" panose="020B0604020202020204" pitchFamily="34" charset="0"/>
                <a:ea typeface="微软雅黑" panose="020B0503020204020204" pitchFamily="34" charset="-122"/>
                <a:cs typeface="Arial" panose="020B0604020202020204" pitchFamily="34" charset="0"/>
              </a:endParaRPr>
            </a:p>
          </p:txBody>
        </p:sp>
      </p:grpSp>
      <p:grpSp>
        <p:nvGrpSpPr>
          <p:cNvPr id="72" name="Group 122"/>
          <p:cNvGrpSpPr/>
          <p:nvPr userDrawn="1"/>
        </p:nvGrpSpPr>
        <p:grpSpPr bwMode="auto">
          <a:xfrm>
            <a:off x="12634750" y="6609522"/>
            <a:ext cx="554038" cy="136922"/>
            <a:chOff x="5893" y="4167"/>
            <a:chExt cx="349" cy="115"/>
          </a:xfrm>
        </p:grpSpPr>
        <p:sp>
          <p:nvSpPr>
            <p:cNvPr id="73" name="Rectangle 123"/>
            <p:cNvSpPr>
              <a:spLocks noChangeArrowheads="1"/>
            </p:cNvSpPr>
            <p:nvPr userDrawn="1"/>
          </p:nvSpPr>
          <p:spPr bwMode="auto">
            <a:xfrm flipV="1">
              <a:off x="6010" y="4167"/>
              <a:ext cx="116" cy="115"/>
            </a:xfrm>
            <a:prstGeom prst="rect">
              <a:avLst/>
            </a:prstGeom>
            <a:solidFill>
              <a:schemeClr val="hlink"/>
            </a:solidFill>
            <a:ln w="9525">
              <a:noFill/>
              <a:miter lim="800000"/>
            </a:ln>
            <a:effectLst/>
          </p:spPr>
          <p:txBody>
            <a:bodyPr wrap="none" anchor="ctr"/>
            <a:lstStyle/>
            <a:p>
              <a:endParaRPr lang="zh-CN" altLang="en-US">
                <a:latin typeface="Arial" panose="020B0604020202020204" pitchFamily="34" charset="0"/>
                <a:ea typeface="微软雅黑" panose="020B0503020204020204" pitchFamily="34" charset="-122"/>
                <a:cs typeface="Arial" panose="020B0604020202020204" pitchFamily="34" charset="0"/>
              </a:endParaRPr>
            </a:p>
          </p:txBody>
        </p:sp>
        <p:sp>
          <p:nvSpPr>
            <p:cNvPr id="74" name="Rectangle 124"/>
            <p:cNvSpPr>
              <a:spLocks noChangeArrowheads="1"/>
            </p:cNvSpPr>
            <p:nvPr userDrawn="1"/>
          </p:nvSpPr>
          <p:spPr bwMode="auto">
            <a:xfrm flipV="1">
              <a:off x="6126" y="4167"/>
              <a:ext cx="116" cy="115"/>
            </a:xfrm>
            <a:prstGeom prst="rect">
              <a:avLst/>
            </a:prstGeom>
            <a:solidFill>
              <a:schemeClr val="accent2"/>
            </a:solidFill>
            <a:ln w="9525">
              <a:noFill/>
              <a:miter lim="800000"/>
            </a:ln>
            <a:effectLst/>
          </p:spPr>
          <p:txBody>
            <a:bodyPr wrap="none" anchor="ctr"/>
            <a:lstStyle/>
            <a:p>
              <a:endParaRPr lang="zh-CN" altLang="en-US">
                <a:latin typeface="Arial" panose="020B0604020202020204" pitchFamily="34" charset="0"/>
                <a:ea typeface="微软雅黑" panose="020B0503020204020204" pitchFamily="34" charset="-122"/>
                <a:cs typeface="Arial" panose="020B0604020202020204" pitchFamily="34" charset="0"/>
              </a:endParaRPr>
            </a:p>
          </p:txBody>
        </p:sp>
        <p:sp>
          <p:nvSpPr>
            <p:cNvPr id="76" name="Rectangle 126"/>
            <p:cNvSpPr>
              <a:spLocks noChangeArrowheads="1"/>
            </p:cNvSpPr>
            <p:nvPr userDrawn="1"/>
          </p:nvSpPr>
          <p:spPr bwMode="auto">
            <a:xfrm flipV="1">
              <a:off x="5893" y="4167"/>
              <a:ext cx="117" cy="115"/>
            </a:xfrm>
            <a:prstGeom prst="rect">
              <a:avLst/>
            </a:prstGeom>
            <a:solidFill>
              <a:schemeClr val="bg2"/>
            </a:solidFill>
            <a:ln w="9525">
              <a:noFill/>
              <a:miter lim="800000"/>
            </a:ln>
            <a:effectLst/>
          </p:spPr>
          <p:txBody>
            <a:bodyPr wrap="none" anchor="ctr"/>
            <a:lstStyle/>
            <a:p>
              <a:endParaRPr lang="zh-CN" altLang="en-US">
                <a:latin typeface="Arial" panose="020B0604020202020204" pitchFamily="34" charset="0"/>
                <a:ea typeface="微软雅黑" panose="020B0503020204020204" pitchFamily="34" charset="-122"/>
                <a:cs typeface="Arial" panose="020B0604020202020204" pitchFamily="34" charset="0"/>
              </a:endParaRPr>
            </a:p>
          </p:txBody>
        </p:sp>
      </p:grpSp>
      <p:sp>
        <p:nvSpPr>
          <p:cNvPr id="2" name="文本框 1"/>
          <p:cNvSpPr txBox="1"/>
          <p:nvPr userDrawn="1"/>
        </p:nvSpPr>
        <p:spPr bwMode="auto">
          <a:xfrm>
            <a:off x="12351133" y="447208"/>
            <a:ext cx="2205807" cy="310259"/>
          </a:xfrm>
          <a:prstGeom prst="rect">
            <a:avLst/>
          </a:prstGeom>
          <a:noFill/>
          <a:ln w="9525" algn="ctr">
            <a:noFill/>
            <a:miter lim="800000"/>
          </a:ln>
        </p:spPr>
        <p:txBody>
          <a:bodyPr vert="horz" wrap="square" lIns="87802" tIns="43901" rIns="87802" bIns="43901" numCol="1" rtlCol="0" anchor="ctr" anchorCtr="0" compatLnSpc="1">
            <a:spAutoFit/>
          </a:bodyPr>
          <a:lstStyle/>
          <a:p>
            <a:pPr defTabSz="802005" fontAlgn="base">
              <a:lnSpc>
                <a:spcPct val="120000"/>
              </a:lnSpc>
              <a:spcBef>
                <a:spcPct val="30000"/>
              </a:spcBef>
              <a:buClr>
                <a:srgbClr val="808080"/>
              </a:buClr>
              <a:buSzPct val="60000"/>
              <a:buFont typeface="Wingdings" panose="05000000000000000000" pitchFamily="2" charset="2"/>
              <a:buNone/>
            </a:pPr>
            <a:r>
              <a:rPr lang="zh-CN" altLang="en-US" sz="1200" dirty="0" smtClean="0">
                <a:solidFill>
                  <a:schemeClr val="bg1"/>
                </a:solidFill>
                <a:latin typeface="Arial" panose="020B0604020202020204" pitchFamily="34" charset="0"/>
                <a:ea typeface="微软雅黑" panose="020B0503020204020204" pitchFamily="34" charset="-122"/>
                <a:cs typeface="Arial" panose="020B0604020202020204" pitchFamily="34" charset="0"/>
              </a:rPr>
              <a:t>华为红（</a:t>
            </a:r>
            <a:r>
              <a:rPr lang="en-US" altLang="zh-CN" sz="1200" dirty="0" smtClean="0">
                <a:solidFill>
                  <a:schemeClr val="bg1"/>
                </a:solidFill>
                <a:latin typeface="Arial" panose="020B0604020202020204" pitchFamily="34" charset="0"/>
                <a:ea typeface="微软雅黑" panose="020B0503020204020204" pitchFamily="34" charset="-122"/>
                <a:cs typeface="Arial" panose="020B0604020202020204" pitchFamily="34" charset="0"/>
              </a:rPr>
              <a:t>R192</a:t>
            </a:r>
            <a:r>
              <a:rPr lang="zh-CN" altLang="en-US" sz="1200" dirty="0" smtClean="0">
                <a:solidFill>
                  <a:schemeClr val="bg1"/>
                </a:solidFill>
                <a:latin typeface="Arial" panose="020B0604020202020204" pitchFamily="34" charset="0"/>
                <a:ea typeface="微软雅黑" panose="020B0503020204020204" pitchFamily="34" charset="-122"/>
                <a:cs typeface="Arial" panose="020B0604020202020204" pitchFamily="34" charset="0"/>
              </a:rPr>
              <a:t>，</a:t>
            </a:r>
            <a:r>
              <a:rPr lang="en-US" altLang="zh-CN" sz="1200" dirty="0" smtClean="0">
                <a:solidFill>
                  <a:schemeClr val="bg1"/>
                </a:solidFill>
                <a:latin typeface="Arial" panose="020B0604020202020204" pitchFamily="34" charset="0"/>
                <a:ea typeface="微软雅黑" panose="020B0503020204020204" pitchFamily="34" charset="-122"/>
                <a:cs typeface="Arial" panose="020B0604020202020204" pitchFamily="34" charset="0"/>
              </a:rPr>
              <a:t>G0</a:t>
            </a:r>
            <a:r>
              <a:rPr lang="zh-CN" altLang="en-US" sz="1200" dirty="0" smtClean="0">
                <a:solidFill>
                  <a:schemeClr val="bg1"/>
                </a:solidFill>
                <a:latin typeface="Arial" panose="020B0604020202020204" pitchFamily="34" charset="0"/>
                <a:ea typeface="微软雅黑" panose="020B0503020204020204" pitchFamily="34" charset="-122"/>
                <a:cs typeface="Arial" panose="020B0604020202020204" pitchFamily="34" charset="0"/>
              </a:rPr>
              <a:t>，</a:t>
            </a:r>
            <a:r>
              <a:rPr lang="en-US" altLang="zh-CN" sz="1200" dirty="0" smtClean="0">
                <a:solidFill>
                  <a:schemeClr val="bg1"/>
                </a:solidFill>
                <a:latin typeface="Arial" panose="020B0604020202020204" pitchFamily="34" charset="0"/>
                <a:ea typeface="微软雅黑" panose="020B0503020204020204" pitchFamily="34" charset="-122"/>
                <a:cs typeface="Arial" panose="020B0604020202020204" pitchFamily="34" charset="0"/>
              </a:rPr>
              <a:t>G0</a:t>
            </a:r>
            <a:r>
              <a:rPr lang="zh-CN" altLang="en-US" sz="1200" dirty="0" smtClean="0">
                <a:solidFill>
                  <a:schemeClr val="bg1"/>
                </a:solidFill>
                <a:latin typeface="Arial" panose="020B0604020202020204" pitchFamily="34" charset="0"/>
                <a:ea typeface="微软雅黑" panose="020B0503020204020204" pitchFamily="34" charset="-122"/>
                <a:cs typeface="Arial" panose="020B0604020202020204" pitchFamily="34" charset="0"/>
              </a:rPr>
              <a:t>）</a:t>
            </a:r>
            <a:endParaRPr lang="en-US" altLang="zh-CN" sz="1200" dirty="0" smtClean="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sp>
        <p:nvSpPr>
          <p:cNvPr id="3" name="矩形 2"/>
          <p:cNvSpPr/>
          <p:nvPr userDrawn="1"/>
        </p:nvSpPr>
        <p:spPr bwMode="auto">
          <a:xfrm>
            <a:off x="12432704" y="885459"/>
            <a:ext cx="900100" cy="403398"/>
          </a:xfrm>
          <a:prstGeom prst="rect">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t" latinLnBrk="0" hangingPunct="1">
              <a:lnSpc>
                <a:spcPct val="100000"/>
              </a:lnSpc>
              <a:spcBef>
                <a:spcPct val="0"/>
              </a:spcBef>
              <a:spcAft>
                <a:spcPct val="0"/>
              </a:spcAft>
              <a:buClrTx/>
              <a:buSzTx/>
              <a:buFontTx/>
              <a:buNone/>
            </a:pPr>
            <a:endPara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681"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861"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863"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865"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867"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869"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871"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873"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875"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877"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879"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683"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881"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883"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885"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887"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889"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891"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893"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895"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897"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899"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685"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901"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903"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905"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907"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909"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911"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913"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915"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917"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919"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687"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921"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923"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925"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927"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929"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931"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933"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935"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937"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939"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689"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941"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943"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945"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947"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949"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951"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953"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955"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957"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959"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691"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961"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963"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965"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967"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969"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971"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973"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975"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977"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979"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693"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981"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983"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985"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987"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989"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991"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993"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995"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997"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999"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695"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4001"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4003"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4005"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4007"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4009"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4011"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4013"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4015"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4017"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4019"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697"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4021"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4023"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4025"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4027"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4029" r:id="rId1"/>
    <p:sldLayoutId id="2147484030" r:id="rId2"/>
    <p:sldLayoutId id="2147484031" r:id="rId3"/>
    <p:sldLayoutId id="2147484032" r:id="rId4"/>
    <p:sldLayoutId id="2147484033" r:id="rId5"/>
    <p:sldLayoutId id="2147484034" r:id="rId6"/>
    <p:sldLayoutId id="2147484035" r:id="rId7"/>
    <p:sldLayoutId id="2147484036" r:id="rId8"/>
    <p:sldLayoutId id="2147484037" r:id="rId9"/>
    <p:sldLayoutId id="2147484038" r:id="rId10"/>
    <p:sldLayoutId id="2147484039" r:id="rId11"/>
    <p:sldLayoutId id="2147484040" r:id="rId12"/>
    <p:sldLayoutId id="2147484041" r:id="rId13"/>
    <p:sldLayoutId id="2147484042" r:id="rId14"/>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699"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p:sp>
        <p:nvSpPr>
          <p:cNvPr id="10" name="矩形 9"/>
          <p:cNvSpPr/>
          <p:nvPr userDrawn="1"/>
        </p:nvSpPr>
        <p:spPr bwMode="auto">
          <a:xfrm>
            <a:off x="4233" y="0"/>
            <a:ext cx="12185651" cy="6858000"/>
          </a:xfrm>
          <a:prstGeom prst="rect">
            <a:avLst/>
          </a:prstGeom>
          <a:solidFill>
            <a:schemeClr val="bg1">
              <a:lumMod val="95000"/>
            </a:schemeClr>
          </a:solidFill>
          <a:ln>
            <a:noFill/>
          </a:ln>
          <a:effectLst/>
        </p:spPr>
        <p:txBody>
          <a:bodyPr vert="horz" wrap="square" lIns="68580" tIns="34290" rIns="68580" bIns="34290" numCol="1" rtlCol="0" anchor="t" anchorCtr="0" compatLnSpc="1"/>
          <a:lstStyle/>
          <a:p>
            <a:pPr marL="0" marR="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pPr>
            <a:endParaRPr kumimoji="0" lang="zh-CN" altLang="en-US" sz="1350" b="0" i="0" u="none" strike="noStrike" cap="none" normalizeH="0" baseline="0" noProof="1" smtClean="0">
              <a:ln>
                <a:noFill/>
              </a:ln>
              <a:solidFill>
                <a:schemeClr val="tx1"/>
              </a:solidFill>
              <a:effectLst/>
              <a:latin typeface="Arial" panose="020B0604020202020204" pitchFamily="34" charset="0"/>
              <a:ea typeface="宋体" panose="02010600030101010101" pitchFamily="2" charset="-122"/>
            </a:endParaRPr>
          </a:p>
        </p:txBody>
      </p:sp>
      <p:sp>
        <p:nvSpPr>
          <p:cNvPr id="16" name="Rectangle 5"/>
          <p:cNvSpPr>
            <a:spLocks noChangeArrowheads="1"/>
          </p:cNvSpPr>
          <p:nvPr userDrawn="1"/>
        </p:nvSpPr>
        <p:spPr bwMode="auto">
          <a:xfrm>
            <a:off x="4730751" y="6523567"/>
            <a:ext cx="361951" cy="196851"/>
          </a:xfrm>
          <a:prstGeom prst="rect">
            <a:avLst/>
          </a:prstGeom>
          <a:noFill/>
          <a:ln w="9525">
            <a:noFill/>
            <a:miter lim="800000"/>
          </a:ln>
        </p:spPr>
        <p:txBody>
          <a:bodyPr lIns="0" tIns="0" rIns="0" bIns="0"/>
          <a:lstStyle/>
          <a:p>
            <a:pPr eaLnBrk="0" fontAlgn="base" hangingPunct="0">
              <a:lnSpc>
                <a:spcPct val="85000"/>
              </a:lnSpc>
              <a:defRPr/>
            </a:pPr>
            <a:fld id="{F350CB96-EF0E-44F1-90D2-2D2DCEB1810F}" type="slidenum">
              <a:rPr lang="de-DE" altLang="zh-CN" sz="750" b="0" strike="noStrike" noProof="1" smtClean="0">
                <a:solidFill>
                  <a:schemeClr val="bg1">
                    <a:lumMod val="65000"/>
                  </a:schemeClr>
                </a:solidFill>
                <a:latin typeface="+mn-lt"/>
                <a:ea typeface="+mn-ea"/>
                <a:cs typeface="+mn-cs"/>
              </a:rPr>
            </a:fld>
            <a:endParaRPr lang="en-GB" altLang="zh-CN" sz="750" b="0" strike="noStrike" noProof="1" dirty="0">
              <a:solidFill>
                <a:schemeClr val="bg1">
                  <a:lumMod val="65000"/>
                </a:schemeClr>
              </a:solidFill>
              <a:latin typeface="+mn-lt"/>
              <a:ea typeface="+mn-ea"/>
            </a:endParaRPr>
          </a:p>
        </p:txBody>
      </p:sp>
      <p:pic>
        <p:nvPicPr>
          <p:cNvPr id="7172" name="Picture 2" descr="E:\宇信宣传PPT\背景t1.jpg背景t1"/>
          <p:cNvPicPr>
            <a:picLocks noChangeAspect="1"/>
          </p:cNvPicPr>
          <p:nvPr userDrawn="1"/>
        </p:nvPicPr>
        <p:blipFill>
          <a:blip r:embed="rId2"/>
          <a:stretch>
            <a:fillRect/>
          </a:stretch>
        </p:blipFill>
        <p:spPr>
          <a:xfrm>
            <a:off x="4233" y="6714067"/>
            <a:ext cx="12185651" cy="228600"/>
          </a:xfrm>
          <a:prstGeom prst="rect">
            <a:avLst/>
          </a:prstGeom>
          <a:noFill/>
          <a:ln w="9525">
            <a:noFill/>
          </a:ln>
        </p:spPr>
      </p:pic>
      <p:sp>
        <p:nvSpPr>
          <p:cNvPr id="7173" name="Rectangle 13"/>
          <p:cNvSpPr>
            <a:spLocks noGrp="1"/>
          </p:cNvSpPr>
          <p:nvPr>
            <p:ph type="title"/>
          </p:nvPr>
        </p:nvSpPr>
        <p:spPr>
          <a:xfrm>
            <a:off x="416984" y="264584"/>
            <a:ext cx="10176933" cy="872067"/>
          </a:xfrm>
          <a:prstGeom prst="rect">
            <a:avLst/>
          </a:prstGeom>
          <a:noFill/>
          <a:ln w="9525">
            <a:noFill/>
          </a:ln>
        </p:spPr>
        <p:txBody>
          <a:bodyPr wrap="square" lIns="0" tIns="40064" rIns="80129" bIns="40064" anchor="ctr"/>
          <a:p>
            <a:pPr lvl="0"/>
            <a:r>
              <a:rPr lang="en-US" altLang="zh-CN" dirty="0"/>
              <a:t>Click to edit Master title style</a:t>
            </a:r>
            <a:endParaRPr lang="zh-CN" altLang="en-US" dirty="0"/>
          </a:p>
        </p:txBody>
      </p:sp>
      <p:sp>
        <p:nvSpPr>
          <p:cNvPr id="2052" name="Rectangle 68"/>
          <p:cNvSpPr>
            <a:spLocks noGrp="1" noChangeArrowheads="1"/>
          </p:cNvSpPr>
          <p:nvPr>
            <p:ph type="body" idx="1"/>
          </p:nvPr>
        </p:nvSpPr>
        <p:spPr bwMode="auto">
          <a:xfrm>
            <a:off x="416984" y="1003300"/>
            <a:ext cx="10176933" cy="4193117"/>
          </a:xfrm>
          <a:prstGeom prst="rect">
            <a:avLst/>
          </a:prstGeom>
          <a:noFill/>
          <a:ln>
            <a:noFill/>
          </a:ln>
        </p:spPr>
        <p:txBody>
          <a:bodyPr vert="horz" wrap="square" lIns="80142" tIns="40070" rIns="80142" bIns="40070" numCol="1" anchor="t" anchorCtr="0" compatLnSpc="1"/>
          <a:lstStyle/>
          <a:p>
            <a:pPr lvl="0" fontAlgn="base"/>
            <a:r>
              <a:rPr lang="en-US" altLang="zh-CN" strike="noStrike" noProof="1" dirty="0" smtClean="0"/>
              <a:t>Click to edit Master text styles</a:t>
            </a:r>
            <a:endParaRPr lang="en-US" altLang="zh-CN" strike="noStrike" noProof="1" dirty="0" smtClean="0"/>
          </a:p>
          <a:p>
            <a:pPr lvl="1" fontAlgn="base"/>
            <a:r>
              <a:rPr lang="en-US" altLang="zh-CN" strike="noStrike" noProof="1" dirty="0" smtClean="0"/>
              <a:t>Second level</a:t>
            </a:r>
            <a:endParaRPr lang="zh-CN" altLang="en-US" strike="noStrike" noProof="1" dirty="0" smtClean="0"/>
          </a:p>
          <a:p>
            <a:pPr lvl="2" fontAlgn="base"/>
            <a:r>
              <a:rPr lang="en-US" altLang="zh-CN" strike="noStrike" noProof="1" dirty="0" smtClean="0"/>
              <a:t>Third level</a:t>
            </a:r>
            <a:endParaRPr lang="zh-CN" altLang="en-US" strike="noStrike" noProof="1" dirty="0" smtClean="0"/>
          </a:p>
          <a:p>
            <a:pPr lvl="3" fontAlgn="base"/>
            <a:r>
              <a:rPr lang="en-US" altLang="zh-CN" sz="1050" strike="noStrike" noProof="1" dirty="0" smtClean="0"/>
              <a:t>Fourth level</a:t>
            </a:r>
            <a:endParaRPr lang="zh-CN" altLang="en-US" strike="noStrike" noProof="1" dirty="0" smtClean="0"/>
          </a:p>
          <a:p>
            <a:pPr lvl="4" fontAlgn="base"/>
            <a:r>
              <a:rPr lang="en-US" altLang="zh-CN" strike="noStrike" noProof="1" dirty="0" smtClean="0"/>
              <a:t>Fifth level</a:t>
            </a:r>
            <a:endParaRPr lang="en-US" altLang="zh-CN" strike="noStrike" noProof="1" dirty="0" smtClean="0"/>
          </a:p>
        </p:txBody>
      </p:sp>
      <p:sp>
        <p:nvSpPr>
          <p:cNvPr id="7175" name="文本框 1"/>
          <p:cNvSpPr txBox="1"/>
          <p:nvPr userDrawn="1"/>
        </p:nvSpPr>
        <p:spPr>
          <a:xfrm>
            <a:off x="33867" y="6362700"/>
            <a:ext cx="3649133" cy="275590"/>
          </a:xfrm>
          <a:prstGeom prst="rect">
            <a:avLst/>
          </a:prstGeom>
          <a:noFill/>
          <a:ln w="9525">
            <a:noFill/>
          </a:ln>
        </p:spPr>
        <p:txBody>
          <a:bodyPr wrap="square" anchor="t">
            <a:spAutoFit/>
          </a:bodyPr>
          <a:p>
            <a:pPr lvl="0" indent="0"/>
            <a:r>
              <a:rPr lang="zh-CN" altLang="en-US" sz="1200">
                <a:latin typeface="方正黑体简体" panose="02010601030101010101" charset="-122"/>
                <a:ea typeface="方正黑体简体" panose="02010601030101010101" charset="-122"/>
              </a:rPr>
              <a:t>宇信教育官网</a:t>
            </a:r>
            <a:r>
              <a:rPr lang="zh-CN" altLang="en-US" sz="1200">
                <a:latin typeface="Arial" panose="020B0604020202020204" pitchFamily="34" charset="0"/>
                <a:ea typeface="宋体" panose="02010600030101010101" pitchFamily="2" charset="-122"/>
              </a:rPr>
              <a:t>：</a:t>
            </a:r>
            <a:r>
              <a:rPr lang="en-US" altLang="zh-CN" sz="1200">
                <a:latin typeface="Arial" panose="020B0604020202020204" pitchFamily="34" charset="0"/>
                <a:ea typeface="宋体" panose="02010600030101010101" pitchFamily="2" charset="-122"/>
              </a:rPr>
              <a:t>www.yuxinnet.com</a:t>
            </a:r>
            <a:endParaRPr lang="en-US" altLang="zh-CN" sz="1200">
              <a:latin typeface="Arial" panose="020B0604020202020204" pitchFamily="34" charset="0"/>
              <a:ea typeface="宋体" panose="02010600030101010101" pitchFamily="2" charset="-122"/>
            </a:endParaRPr>
          </a:p>
        </p:txBody>
      </p:sp>
      <p:pic>
        <p:nvPicPr>
          <p:cNvPr id="7176" name="图片 3" descr="yuxin-logo-png"/>
          <p:cNvPicPr>
            <a:picLocks noChangeAspect="1"/>
          </p:cNvPicPr>
          <p:nvPr userDrawn="1"/>
        </p:nvPicPr>
        <p:blipFill>
          <a:blip r:embed="rId3"/>
          <a:stretch>
            <a:fillRect/>
          </a:stretch>
        </p:blipFill>
        <p:spPr>
          <a:xfrm>
            <a:off x="11139593" y="5924127"/>
            <a:ext cx="773853" cy="789940"/>
          </a:xfrm>
          <a:prstGeom prst="rect">
            <a:avLst/>
          </a:prstGeom>
          <a:noFill/>
          <a:ln w="9525">
            <a:noFill/>
          </a:ln>
        </p:spPr>
      </p:pic>
      <p:sp>
        <p:nvSpPr>
          <p:cNvPr id="7177" name="文本框 4"/>
          <p:cNvSpPr txBox="1"/>
          <p:nvPr userDrawn="1"/>
        </p:nvSpPr>
        <p:spPr>
          <a:xfrm>
            <a:off x="7788487" y="95251"/>
            <a:ext cx="4114800" cy="368300"/>
          </a:xfrm>
          <a:prstGeom prst="rect">
            <a:avLst/>
          </a:prstGeom>
          <a:noFill/>
          <a:ln w="9525">
            <a:noFill/>
          </a:ln>
        </p:spPr>
        <p:txBody>
          <a:bodyPr wrap="square" anchor="t">
            <a:spAutoFit/>
          </a:bodyPr>
          <a:p>
            <a:pPr lvl="0" indent="0" algn="r"/>
            <a:r>
              <a:rPr lang="zh-CN" altLang="en-US" sz="900">
                <a:solidFill>
                  <a:srgbClr val="0070C0"/>
                </a:solidFill>
                <a:latin typeface="Arial" panose="020B0604020202020204" pitchFamily="34" charset="0"/>
                <a:ea typeface="宋体" panose="02010600030101010101" pitchFamily="2" charset="-122"/>
              </a:rPr>
              <a:t>Zheng Zhou </a:t>
            </a:r>
            <a:r>
              <a:rPr lang="en-US" altLang="zh-CN" sz="900">
                <a:solidFill>
                  <a:srgbClr val="0070C0"/>
                </a:solidFill>
                <a:latin typeface="Arial" panose="020B0604020202020204" pitchFamily="34" charset="0"/>
                <a:ea typeface="宋体" panose="02010600030101010101" pitchFamily="2" charset="-122"/>
              </a:rPr>
              <a:t>Yu Xin</a:t>
            </a:r>
            <a:r>
              <a:rPr lang="en-US" altLang="zh-CN" sz="900">
                <a:latin typeface="Arial" panose="020B0604020202020204" pitchFamily="34" charset="0"/>
                <a:ea typeface="宋体" panose="02010600030101010101" pitchFamily="2" charset="-122"/>
              </a:rPr>
              <a:t> </a:t>
            </a:r>
            <a:endParaRPr lang="en-US" altLang="zh-CN" sz="900">
              <a:latin typeface="Arial" panose="020B0604020202020204" pitchFamily="34" charset="0"/>
              <a:ea typeface="宋体" panose="02010600030101010101" pitchFamily="2" charset="-122"/>
            </a:endParaRPr>
          </a:p>
          <a:p>
            <a:pPr lvl="0" indent="0" algn="r"/>
            <a:r>
              <a:rPr lang="zh-CN" altLang="en-US" sz="900">
                <a:latin typeface="Arial" panose="020B0604020202020204" pitchFamily="34" charset="0"/>
                <a:ea typeface="宋体" panose="02010600030101010101" pitchFamily="2" charset="-122"/>
              </a:rPr>
              <a:t>Occupation Training Center Profile</a:t>
            </a:r>
            <a:endParaRPr lang="zh-CN" altLang="en-US" sz="900">
              <a:latin typeface="Arial" panose="020B0604020202020204" pitchFamily="34" charset="0"/>
              <a:ea typeface="宋体" panose="02010600030101010101" pitchFamily="2" charset="-122"/>
            </a:endParaRPr>
          </a:p>
        </p:txBody>
      </p:sp>
      <p:pic>
        <p:nvPicPr>
          <p:cNvPr id="7178" name="图片 1" descr="hwpng"/>
          <p:cNvPicPr>
            <a:picLocks noChangeAspect="1"/>
          </p:cNvPicPr>
          <p:nvPr userDrawn="1"/>
        </p:nvPicPr>
        <p:blipFill>
          <a:blip r:embed="rId4"/>
          <a:stretch>
            <a:fillRect/>
          </a:stretch>
        </p:blipFill>
        <p:spPr>
          <a:xfrm>
            <a:off x="226484" y="95251"/>
            <a:ext cx="455083" cy="455083"/>
          </a:xfrm>
          <a:prstGeom prst="rect">
            <a:avLst/>
          </a:prstGeom>
          <a:noFill/>
          <a:ln w="9525">
            <a:noFill/>
          </a:ln>
        </p:spPr>
      </p:pic>
      <p:sp>
        <p:nvSpPr>
          <p:cNvPr id="7179" name="文本框 2"/>
          <p:cNvSpPr txBox="1"/>
          <p:nvPr userDrawn="1"/>
        </p:nvSpPr>
        <p:spPr>
          <a:xfrm>
            <a:off x="681567" y="264584"/>
            <a:ext cx="2281767" cy="275590"/>
          </a:xfrm>
          <a:prstGeom prst="rect">
            <a:avLst/>
          </a:prstGeom>
          <a:noFill/>
          <a:ln w="9525">
            <a:noFill/>
          </a:ln>
        </p:spPr>
        <p:txBody>
          <a:bodyPr wrap="square" anchor="t">
            <a:spAutoFit/>
          </a:bodyPr>
          <a:p>
            <a:pPr lvl="0" indent="0"/>
            <a:r>
              <a:rPr lang="zh-CN" altLang="en-US" sz="1200">
                <a:latin typeface="文鼎新艺体简" panose="02010609010101010101" charset="0"/>
                <a:ea typeface="文鼎新艺体简" panose="02010609010101010101" charset="0"/>
              </a:rPr>
              <a:t>华为授权培训中心</a:t>
            </a:r>
            <a:endParaRPr lang="zh-CN" altLang="en-US" sz="1200">
              <a:latin typeface="文鼎新艺体简" panose="02010609010101010101" charset="0"/>
              <a:ea typeface="文鼎新艺体简" panose="02010609010101010101" charset="0"/>
            </a:endParaRPr>
          </a:p>
        </p:txBody>
      </p:sp>
    </p:spTree>
  </p:cSld>
  <p:clrMap bg1="lt1" tx1="dk1" bg2="lt2" tx2="dk2" accent1="accent1" accent2="accent2" accent3="accent3" accent4="accent4" accent5="accent5" accent6="accent6" hlink="hlink" folHlink="folHlink"/>
  <p:sldLayoutIdLst>
    <p:sldLayoutId id="2147483665" r:id="rId1"/>
  </p:sldLayoutIdLst>
  <p:transition spd="slow">
    <p:fade/>
  </p:transition>
  <p:hf sldNum="0" hdr="0" ftr="0" dt="0"/>
  <p:txStyles>
    <p:titleStyle>
      <a:lvl1pPr algn="l" rtl="0" eaLnBrk="0" fontAlgn="base" hangingPunct="0">
        <a:spcBef>
          <a:spcPct val="0"/>
        </a:spcBef>
        <a:spcAft>
          <a:spcPct val="0"/>
        </a:spcAft>
        <a:defRPr sz="3200" b="1">
          <a:solidFill>
            <a:srgbClr val="990000"/>
          </a:solidFill>
          <a:latin typeface="FrutigerNext LT Medium" pitchFamily="34" charset="0"/>
          <a:ea typeface="黑体" panose="02010609060101010101" pitchFamily="49" charset="-122"/>
          <a:cs typeface="+mj-cs"/>
        </a:defRPr>
      </a:lvl1pPr>
      <a:lvl2pPr algn="l" rtl="0" eaLnBrk="0" fontAlgn="base" hangingPunct="0">
        <a:spcBef>
          <a:spcPct val="0"/>
        </a:spcBef>
        <a:spcAft>
          <a:spcPct val="0"/>
        </a:spcAft>
        <a:defRPr sz="3200" b="1">
          <a:solidFill>
            <a:srgbClr val="990000"/>
          </a:solidFill>
          <a:latin typeface="FrutigerNext LT Medium" pitchFamily="34" charset="0"/>
          <a:ea typeface="黑体" panose="02010609060101010101" pitchFamily="49" charset="-122"/>
          <a:cs typeface="宋体" panose="02010600030101010101" pitchFamily="2" charset="-122"/>
        </a:defRPr>
      </a:lvl2pPr>
      <a:lvl3pPr algn="l" rtl="0" eaLnBrk="0" fontAlgn="base" hangingPunct="0">
        <a:spcBef>
          <a:spcPct val="0"/>
        </a:spcBef>
        <a:spcAft>
          <a:spcPct val="0"/>
        </a:spcAft>
        <a:defRPr sz="3200" b="1">
          <a:solidFill>
            <a:srgbClr val="990000"/>
          </a:solidFill>
          <a:latin typeface="FrutigerNext LT Medium" pitchFamily="34" charset="0"/>
          <a:ea typeface="黑体" panose="02010609060101010101" pitchFamily="49" charset="-122"/>
          <a:cs typeface="宋体" panose="02010600030101010101" pitchFamily="2" charset="-122"/>
        </a:defRPr>
      </a:lvl3pPr>
      <a:lvl4pPr algn="l" rtl="0" eaLnBrk="0" fontAlgn="base" hangingPunct="0">
        <a:spcBef>
          <a:spcPct val="0"/>
        </a:spcBef>
        <a:spcAft>
          <a:spcPct val="0"/>
        </a:spcAft>
        <a:defRPr sz="3200" b="1">
          <a:solidFill>
            <a:srgbClr val="990000"/>
          </a:solidFill>
          <a:latin typeface="FrutigerNext LT Medium" pitchFamily="34" charset="0"/>
          <a:ea typeface="黑体" panose="02010609060101010101" pitchFamily="49" charset="-122"/>
          <a:cs typeface="宋体" panose="02010600030101010101" pitchFamily="2" charset="-122"/>
        </a:defRPr>
      </a:lvl4pPr>
      <a:lvl5pPr algn="l" rtl="0" eaLnBrk="0" fontAlgn="base" hangingPunct="0">
        <a:spcBef>
          <a:spcPct val="0"/>
        </a:spcBef>
        <a:spcAft>
          <a:spcPct val="0"/>
        </a:spcAft>
        <a:defRPr sz="3200" b="1">
          <a:solidFill>
            <a:srgbClr val="990000"/>
          </a:solidFill>
          <a:latin typeface="FrutigerNext LT Medium" pitchFamily="34" charset="0"/>
          <a:ea typeface="黑体" panose="02010609060101010101" pitchFamily="49" charset="-122"/>
          <a:cs typeface="宋体" panose="02010600030101010101" pitchFamily="2" charset="-122"/>
        </a:defRPr>
      </a:lvl5pPr>
      <a:lvl6pPr marL="4572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panose="02010600030101010101" pitchFamily="2" charset="-122"/>
        </a:defRPr>
      </a:lvl6pPr>
      <a:lvl7pPr marL="9144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panose="02010600030101010101" pitchFamily="2" charset="-122"/>
        </a:defRPr>
      </a:lvl7pPr>
      <a:lvl8pPr marL="13716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panose="02010600030101010101" pitchFamily="2" charset="-122"/>
        </a:defRPr>
      </a:lvl8pPr>
      <a:lvl9pPr marL="18288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panose="02010600030101010101" pitchFamily="2" charset="-122"/>
        </a:defRPr>
      </a:lvl9pPr>
    </p:titleStyle>
    <p:bodyStyle>
      <a:lvl1pPr marL="342900" indent="-342265" algn="l" rtl="0" eaLnBrk="0" fontAlgn="base" hangingPunct="0">
        <a:lnSpc>
          <a:spcPct val="140000"/>
        </a:lnSpc>
        <a:spcBef>
          <a:spcPct val="0"/>
        </a:spcBef>
        <a:spcAft>
          <a:spcPct val="0"/>
        </a:spcAft>
        <a:buClr>
          <a:srgbClr val="808080"/>
        </a:buClr>
        <a:buSzPct val="60000"/>
        <a:buFont typeface="Wingdings" panose="05000000000000000000" pitchFamily="2" charset="2"/>
        <a:buChar char="l"/>
        <a:defRPr sz="2400" b="1">
          <a:solidFill>
            <a:schemeClr val="tx1"/>
          </a:solidFill>
          <a:latin typeface="FrutigerNext LT Regular" pitchFamily="34" charset="0"/>
          <a:ea typeface="黑体" panose="02010609060101010101" pitchFamily="49" charset="-122"/>
          <a:cs typeface="+mn-cs"/>
        </a:defRPr>
      </a:lvl1pPr>
      <a:lvl2pPr marL="743585" indent="-285115" algn="l" rtl="0" eaLnBrk="0" fontAlgn="base" hangingPunct="0">
        <a:lnSpc>
          <a:spcPct val="140000"/>
        </a:lnSpc>
        <a:spcBef>
          <a:spcPct val="0"/>
        </a:spcBef>
        <a:spcAft>
          <a:spcPct val="0"/>
        </a:spcAft>
        <a:buSzPct val="50000"/>
        <a:buFont typeface="Wingdings" panose="05000000000000000000" pitchFamily="2" charset="2"/>
        <a:buChar char="p"/>
        <a:defRPr>
          <a:solidFill>
            <a:schemeClr val="tx1"/>
          </a:solidFill>
          <a:latin typeface="+mn-lt"/>
          <a:ea typeface="+mn-ea"/>
          <a:cs typeface="+mn-cs"/>
        </a:defRPr>
      </a:lvl2pPr>
      <a:lvl3pPr marL="1143000" indent="-227965" algn="l" rtl="0" eaLnBrk="0" fontAlgn="base" hangingPunct="0">
        <a:lnSpc>
          <a:spcPct val="140000"/>
        </a:lnSpc>
        <a:spcBef>
          <a:spcPct val="0"/>
        </a:spcBef>
        <a:spcAft>
          <a:spcPct val="0"/>
        </a:spcAft>
        <a:buSzPct val="50000"/>
        <a:buFont typeface="Wingdings" panose="05000000000000000000" pitchFamily="2" charset="2"/>
        <a:buChar char="n"/>
        <a:defRPr sz="1600">
          <a:solidFill>
            <a:schemeClr val="tx1"/>
          </a:solidFill>
          <a:latin typeface="FrutigerNext LT Regular" pitchFamily="34" charset="0"/>
          <a:ea typeface="+mn-ea"/>
          <a:cs typeface="+mn-cs"/>
        </a:defRPr>
      </a:lvl3pPr>
      <a:lvl4pPr marL="1600200" indent="-227965" algn="l" rtl="0" eaLnBrk="0" fontAlgn="base" hangingPunct="0">
        <a:lnSpc>
          <a:spcPct val="140000"/>
        </a:lnSpc>
        <a:spcBef>
          <a:spcPct val="0"/>
        </a:spcBef>
        <a:spcAft>
          <a:spcPct val="0"/>
        </a:spcAft>
        <a:buChar char="–"/>
        <a:defRPr sz="1400">
          <a:solidFill>
            <a:schemeClr val="tx1"/>
          </a:solidFill>
          <a:latin typeface="FrutigerNext LT Regular" pitchFamily="34" charset="0"/>
          <a:ea typeface="+mn-ea"/>
          <a:cs typeface="+mn-cs"/>
        </a:defRPr>
      </a:lvl4pPr>
      <a:lvl5pPr marL="2057400" indent="-227965" algn="l" rtl="0" eaLnBrk="0" fontAlgn="base" hangingPunct="0">
        <a:lnSpc>
          <a:spcPct val="140000"/>
        </a:lnSpc>
        <a:spcBef>
          <a:spcPct val="0"/>
        </a:spcBef>
        <a:spcAft>
          <a:spcPct val="0"/>
        </a:spcAft>
        <a:buFont typeface="Arial" panose="020B0604020202020204" pitchFamily="34" charset="0"/>
        <a:buChar char="~"/>
        <a:defRPr sz="1200">
          <a:solidFill>
            <a:schemeClr val="tx1"/>
          </a:solidFill>
          <a:latin typeface="FrutigerNext LT Regular" pitchFamily="34" charset="0"/>
          <a:ea typeface="+mn-ea"/>
          <a:cs typeface="+mn-cs"/>
        </a:defRPr>
      </a:lvl5pPr>
      <a:lvl6pPr marL="2514600" indent="-227965" algn="l" rtl="0" eaLnBrk="1" fontAlgn="base" hangingPunct="1">
        <a:spcBef>
          <a:spcPct val="20000"/>
        </a:spcBef>
        <a:spcAft>
          <a:spcPct val="0"/>
        </a:spcAft>
        <a:buFont typeface="Arial" panose="020B0604020202020204" pitchFamily="34" charset="0"/>
        <a:buChar char="~"/>
        <a:defRPr sz="1600">
          <a:solidFill>
            <a:schemeClr val="tx1"/>
          </a:solidFill>
          <a:latin typeface="+mn-lt"/>
          <a:ea typeface="+mn-ea"/>
          <a:cs typeface="+mn-cs"/>
        </a:defRPr>
      </a:lvl6pPr>
      <a:lvl7pPr marL="2971800" indent="-227965" algn="l" rtl="0" eaLnBrk="1" fontAlgn="base" hangingPunct="1">
        <a:spcBef>
          <a:spcPct val="20000"/>
        </a:spcBef>
        <a:spcAft>
          <a:spcPct val="0"/>
        </a:spcAft>
        <a:buFont typeface="Arial" panose="020B0604020202020204" pitchFamily="34" charset="0"/>
        <a:buChar char="~"/>
        <a:defRPr sz="1600">
          <a:solidFill>
            <a:schemeClr val="tx1"/>
          </a:solidFill>
          <a:latin typeface="+mn-lt"/>
          <a:ea typeface="+mn-ea"/>
          <a:cs typeface="+mn-cs"/>
        </a:defRPr>
      </a:lvl7pPr>
      <a:lvl8pPr marL="3429000" indent="-227965" algn="l" rtl="0" eaLnBrk="1" fontAlgn="base" hangingPunct="1">
        <a:spcBef>
          <a:spcPct val="20000"/>
        </a:spcBef>
        <a:spcAft>
          <a:spcPct val="0"/>
        </a:spcAft>
        <a:buFont typeface="Arial" panose="020B0604020202020204" pitchFamily="34" charset="0"/>
        <a:buChar char="~"/>
        <a:defRPr sz="1600">
          <a:solidFill>
            <a:schemeClr val="tx1"/>
          </a:solidFill>
          <a:latin typeface="+mn-lt"/>
          <a:ea typeface="+mn-ea"/>
          <a:cs typeface="+mn-cs"/>
        </a:defRPr>
      </a:lvl8pPr>
      <a:lvl9pPr marL="3886200" indent="-227965" algn="l" rtl="0" eaLnBrk="1" fontAlgn="base" hangingPunct="1">
        <a:spcBef>
          <a:spcPct val="20000"/>
        </a:spcBef>
        <a:spcAft>
          <a:spcPct val="0"/>
        </a:spcAft>
        <a:buFont typeface="Arial" panose="020B0604020202020204" pitchFamily="34" charset="0"/>
        <a:buChar char="~"/>
        <a:defRPr sz="16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701"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703"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705"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707"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709"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711"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713"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715"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717"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719"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p:sp>
        <p:nvSpPr>
          <p:cNvPr id="10" name="矩形 9"/>
          <p:cNvSpPr/>
          <p:nvPr userDrawn="1"/>
        </p:nvSpPr>
        <p:spPr bwMode="auto">
          <a:xfrm>
            <a:off x="4233" y="0"/>
            <a:ext cx="12185651" cy="6858000"/>
          </a:xfrm>
          <a:prstGeom prst="rect">
            <a:avLst/>
          </a:prstGeom>
          <a:solidFill>
            <a:schemeClr val="bg1">
              <a:lumMod val="95000"/>
            </a:schemeClr>
          </a:solidFill>
          <a:ln>
            <a:noFill/>
          </a:ln>
          <a:effectLst/>
        </p:spPr>
        <p:txBody>
          <a:bodyPr vert="horz" wrap="square" lIns="68580" tIns="34290" rIns="68580" bIns="34290" numCol="1" rtlCol="0" anchor="t" anchorCtr="0" compatLnSpc="1"/>
          <a:lstStyle/>
          <a:p>
            <a:pPr marL="0" marR="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pPr>
            <a:endParaRPr kumimoji="0" lang="zh-CN" altLang="en-US" sz="1350" b="0" i="0" u="none" strike="noStrike" cap="none" normalizeH="0" baseline="0" noProof="1" smtClean="0">
              <a:ln>
                <a:noFill/>
              </a:ln>
              <a:solidFill>
                <a:schemeClr val="tx1"/>
              </a:solidFill>
              <a:effectLst/>
              <a:latin typeface="Arial" panose="020B0604020202020204" pitchFamily="34" charset="0"/>
              <a:ea typeface="宋体" panose="02010600030101010101" pitchFamily="2" charset="-122"/>
            </a:endParaRPr>
          </a:p>
        </p:txBody>
      </p:sp>
      <p:sp>
        <p:nvSpPr>
          <p:cNvPr id="16" name="Rectangle 5"/>
          <p:cNvSpPr>
            <a:spLocks noChangeArrowheads="1"/>
          </p:cNvSpPr>
          <p:nvPr userDrawn="1"/>
        </p:nvSpPr>
        <p:spPr bwMode="auto">
          <a:xfrm>
            <a:off x="4730751" y="6523567"/>
            <a:ext cx="361951" cy="196851"/>
          </a:xfrm>
          <a:prstGeom prst="rect">
            <a:avLst/>
          </a:prstGeom>
          <a:noFill/>
          <a:ln w="9525">
            <a:noFill/>
            <a:miter lim="800000"/>
          </a:ln>
        </p:spPr>
        <p:txBody>
          <a:bodyPr lIns="0" tIns="0" rIns="0" bIns="0"/>
          <a:lstStyle/>
          <a:p>
            <a:pPr eaLnBrk="0" fontAlgn="base" hangingPunct="0">
              <a:lnSpc>
                <a:spcPct val="85000"/>
              </a:lnSpc>
              <a:defRPr/>
            </a:pPr>
            <a:fld id="{F350CB96-EF0E-44F1-90D2-2D2DCEB1810F}" type="slidenum">
              <a:rPr lang="de-DE" altLang="zh-CN" sz="750" b="0" strike="noStrike" noProof="1" smtClean="0">
                <a:solidFill>
                  <a:schemeClr val="bg1">
                    <a:lumMod val="65000"/>
                  </a:schemeClr>
                </a:solidFill>
                <a:latin typeface="+mn-lt"/>
                <a:ea typeface="+mn-ea"/>
                <a:cs typeface="+mn-cs"/>
              </a:rPr>
            </a:fld>
            <a:endParaRPr lang="en-GB" altLang="zh-CN" sz="750" b="0" strike="noStrike" noProof="1" dirty="0">
              <a:solidFill>
                <a:schemeClr val="bg1">
                  <a:lumMod val="65000"/>
                </a:schemeClr>
              </a:solidFill>
              <a:latin typeface="+mn-lt"/>
              <a:ea typeface="+mn-ea"/>
            </a:endParaRPr>
          </a:p>
        </p:txBody>
      </p:sp>
      <p:pic>
        <p:nvPicPr>
          <p:cNvPr id="5124" name="Picture 2" descr="E:\宇信宣传PPT\背景t1.jpg背景t1"/>
          <p:cNvPicPr>
            <a:picLocks noChangeAspect="1"/>
          </p:cNvPicPr>
          <p:nvPr userDrawn="1"/>
        </p:nvPicPr>
        <p:blipFill>
          <a:blip r:embed="rId2"/>
          <a:stretch>
            <a:fillRect/>
          </a:stretch>
        </p:blipFill>
        <p:spPr>
          <a:xfrm>
            <a:off x="4233" y="6714067"/>
            <a:ext cx="12185651" cy="228600"/>
          </a:xfrm>
          <a:prstGeom prst="rect">
            <a:avLst/>
          </a:prstGeom>
          <a:noFill/>
          <a:ln w="9525">
            <a:noFill/>
          </a:ln>
        </p:spPr>
      </p:pic>
      <p:sp>
        <p:nvSpPr>
          <p:cNvPr id="5125" name="Rectangle 13"/>
          <p:cNvSpPr>
            <a:spLocks noGrp="1"/>
          </p:cNvSpPr>
          <p:nvPr>
            <p:ph type="title"/>
          </p:nvPr>
        </p:nvSpPr>
        <p:spPr>
          <a:xfrm>
            <a:off x="416984" y="264584"/>
            <a:ext cx="10176933" cy="872067"/>
          </a:xfrm>
          <a:prstGeom prst="rect">
            <a:avLst/>
          </a:prstGeom>
          <a:noFill/>
          <a:ln w="9525">
            <a:noFill/>
          </a:ln>
        </p:spPr>
        <p:txBody>
          <a:bodyPr wrap="square" lIns="0" tIns="40064" rIns="80129" bIns="40064" anchor="ctr"/>
          <a:p>
            <a:pPr lvl="0"/>
            <a:r>
              <a:rPr lang="en-US" altLang="zh-CN" dirty="0"/>
              <a:t>Click to edit Master title style</a:t>
            </a:r>
            <a:endParaRPr lang="zh-CN" altLang="en-US" dirty="0"/>
          </a:p>
        </p:txBody>
      </p:sp>
      <p:sp>
        <p:nvSpPr>
          <p:cNvPr id="2052" name="Rectangle 68"/>
          <p:cNvSpPr>
            <a:spLocks noGrp="1" noChangeArrowheads="1"/>
          </p:cNvSpPr>
          <p:nvPr>
            <p:ph type="body" idx="1"/>
          </p:nvPr>
        </p:nvSpPr>
        <p:spPr bwMode="auto">
          <a:xfrm>
            <a:off x="416984" y="1003300"/>
            <a:ext cx="10176933" cy="4193117"/>
          </a:xfrm>
          <a:prstGeom prst="rect">
            <a:avLst/>
          </a:prstGeom>
          <a:noFill/>
          <a:ln>
            <a:noFill/>
          </a:ln>
        </p:spPr>
        <p:txBody>
          <a:bodyPr vert="horz" wrap="square" lIns="80142" tIns="40070" rIns="80142" bIns="40070" numCol="1" anchor="t" anchorCtr="0" compatLnSpc="1"/>
          <a:lstStyle/>
          <a:p>
            <a:pPr lvl="0" fontAlgn="base"/>
            <a:r>
              <a:rPr lang="en-US" altLang="zh-CN" strike="noStrike" noProof="1" dirty="0" smtClean="0"/>
              <a:t>Click to edit Master text styles</a:t>
            </a:r>
            <a:endParaRPr lang="en-US" altLang="zh-CN" strike="noStrike" noProof="1" dirty="0" smtClean="0"/>
          </a:p>
          <a:p>
            <a:pPr lvl="1" fontAlgn="base"/>
            <a:r>
              <a:rPr lang="en-US" altLang="zh-CN" strike="noStrike" noProof="1" dirty="0" smtClean="0"/>
              <a:t>Second level</a:t>
            </a:r>
            <a:endParaRPr lang="zh-CN" altLang="en-US" strike="noStrike" noProof="1" dirty="0" smtClean="0"/>
          </a:p>
          <a:p>
            <a:pPr lvl="2" fontAlgn="base"/>
            <a:r>
              <a:rPr lang="en-US" altLang="zh-CN" strike="noStrike" noProof="1" dirty="0" smtClean="0"/>
              <a:t>Third level</a:t>
            </a:r>
            <a:endParaRPr lang="zh-CN" altLang="en-US" strike="noStrike" noProof="1" dirty="0" smtClean="0"/>
          </a:p>
          <a:p>
            <a:pPr lvl="3" fontAlgn="base"/>
            <a:r>
              <a:rPr lang="en-US" altLang="zh-CN" sz="1050" strike="noStrike" noProof="1" dirty="0" smtClean="0"/>
              <a:t>Fourth level</a:t>
            </a:r>
            <a:endParaRPr lang="zh-CN" altLang="en-US" strike="noStrike" noProof="1" dirty="0" smtClean="0"/>
          </a:p>
          <a:p>
            <a:pPr lvl="4" fontAlgn="base"/>
            <a:r>
              <a:rPr lang="en-US" altLang="zh-CN" strike="noStrike" noProof="1" dirty="0" smtClean="0"/>
              <a:t>Fifth level</a:t>
            </a:r>
            <a:endParaRPr lang="en-US" altLang="zh-CN" strike="noStrike" noProof="1" dirty="0" smtClean="0"/>
          </a:p>
        </p:txBody>
      </p:sp>
      <p:sp>
        <p:nvSpPr>
          <p:cNvPr id="5127" name="文本框 1"/>
          <p:cNvSpPr txBox="1"/>
          <p:nvPr userDrawn="1"/>
        </p:nvSpPr>
        <p:spPr>
          <a:xfrm>
            <a:off x="33867" y="6362700"/>
            <a:ext cx="3649133" cy="275590"/>
          </a:xfrm>
          <a:prstGeom prst="rect">
            <a:avLst/>
          </a:prstGeom>
          <a:noFill/>
          <a:ln w="9525">
            <a:noFill/>
          </a:ln>
        </p:spPr>
        <p:txBody>
          <a:bodyPr wrap="square" anchor="t">
            <a:spAutoFit/>
          </a:bodyPr>
          <a:p>
            <a:pPr lvl="0" indent="0"/>
            <a:r>
              <a:rPr lang="zh-CN" altLang="en-US" sz="1200">
                <a:latin typeface="方正黑体简体" panose="02010601030101010101" charset="-122"/>
                <a:ea typeface="方正黑体简体" panose="02010601030101010101" charset="-122"/>
              </a:rPr>
              <a:t>宇信教育官网</a:t>
            </a:r>
            <a:r>
              <a:rPr lang="zh-CN" altLang="en-US" sz="1200">
                <a:latin typeface="Arial" panose="020B0604020202020204" pitchFamily="34" charset="0"/>
                <a:ea typeface="宋体" panose="02010600030101010101" pitchFamily="2" charset="-122"/>
              </a:rPr>
              <a:t>：</a:t>
            </a:r>
            <a:r>
              <a:rPr lang="en-US" altLang="zh-CN" sz="1200">
                <a:latin typeface="Arial" panose="020B0604020202020204" pitchFamily="34" charset="0"/>
                <a:ea typeface="宋体" panose="02010600030101010101" pitchFamily="2" charset="-122"/>
              </a:rPr>
              <a:t>www.yuxinnet.com</a:t>
            </a:r>
            <a:endParaRPr lang="en-US" altLang="zh-CN" sz="1200">
              <a:latin typeface="Arial" panose="020B0604020202020204" pitchFamily="34" charset="0"/>
              <a:ea typeface="宋体" panose="02010600030101010101" pitchFamily="2" charset="-122"/>
            </a:endParaRPr>
          </a:p>
        </p:txBody>
      </p:sp>
      <p:pic>
        <p:nvPicPr>
          <p:cNvPr id="5128" name="图片 3" descr="yuxin-logo-png"/>
          <p:cNvPicPr>
            <a:picLocks noChangeAspect="1"/>
          </p:cNvPicPr>
          <p:nvPr userDrawn="1"/>
        </p:nvPicPr>
        <p:blipFill>
          <a:blip r:embed="rId3"/>
          <a:stretch>
            <a:fillRect/>
          </a:stretch>
        </p:blipFill>
        <p:spPr>
          <a:xfrm>
            <a:off x="11173460" y="6002867"/>
            <a:ext cx="698500" cy="712047"/>
          </a:xfrm>
          <a:prstGeom prst="rect">
            <a:avLst/>
          </a:prstGeom>
          <a:noFill/>
          <a:ln w="9525">
            <a:noFill/>
          </a:ln>
        </p:spPr>
      </p:pic>
      <p:sp>
        <p:nvSpPr>
          <p:cNvPr id="5129" name="文本框 4"/>
          <p:cNvSpPr txBox="1"/>
          <p:nvPr userDrawn="1"/>
        </p:nvSpPr>
        <p:spPr>
          <a:xfrm>
            <a:off x="7788487" y="95251"/>
            <a:ext cx="4114800" cy="368300"/>
          </a:xfrm>
          <a:prstGeom prst="rect">
            <a:avLst/>
          </a:prstGeom>
          <a:noFill/>
          <a:ln w="9525">
            <a:noFill/>
          </a:ln>
        </p:spPr>
        <p:txBody>
          <a:bodyPr wrap="square" anchor="t">
            <a:spAutoFit/>
          </a:bodyPr>
          <a:p>
            <a:pPr lvl="0" indent="0" algn="r"/>
            <a:r>
              <a:rPr lang="zh-CN" altLang="en-US" sz="900">
                <a:solidFill>
                  <a:srgbClr val="0070C0"/>
                </a:solidFill>
                <a:latin typeface="Arial" panose="020B0604020202020204" pitchFamily="34" charset="0"/>
                <a:ea typeface="宋体" panose="02010600030101010101" pitchFamily="2" charset="-122"/>
              </a:rPr>
              <a:t>Zheng Zhou </a:t>
            </a:r>
            <a:r>
              <a:rPr lang="en-US" altLang="zh-CN" sz="900">
                <a:solidFill>
                  <a:srgbClr val="0070C0"/>
                </a:solidFill>
                <a:latin typeface="Arial" panose="020B0604020202020204" pitchFamily="34" charset="0"/>
                <a:ea typeface="宋体" panose="02010600030101010101" pitchFamily="2" charset="-122"/>
              </a:rPr>
              <a:t>Yu Xin</a:t>
            </a:r>
            <a:r>
              <a:rPr lang="en-US" altLang="zh-CN" sz="900">
                <a:latin typeface="Arial" panose="020B0604020202020204" pitchFamily="34" charset="0"/>
                <a:ea typeface="宋体" panose="02010600030101010101" pitchFamily="2" charset="-122"/>
              </a:rPr>
              <a:t> </a:t>
            </a:r>
            <a:endParaRPr lang="en-US" altLang="zh-CN" sz="900">
              <a:latin typeface="Arial" panose="020B0604020202020204" pitchFamily="34" charset="0"/>
              <a:ea typeface="宋体" panose="02010600030101010101" pitchFamily="2" charset="-122"/>
            </a:endParaRPr>
          </a:p>
          <a:p>
            <a:pPr lvl="0" indent="0" algn="r"/>
            <a:r>
              <a:rPr lang="zh-CN" altLang="en-US" sz="900">
                <a:latin typeface="Arial" panose="020B0604020202020204" pitchFamily="34" charset="0"/>
                <a:ea typeface="宋体" panose="02010600030101010101" pitchFamily="2" charset="-122"/>
              </a:rPr>
              <a:t>Occupation Training Center Profile</a:t>
            </a:r>
            <a:endParaRPr lang="zh-CN" altLang="en-US" sz="900">
              <a:latin typeface="Arial" panose="020B0604020202020204" pitchFamily="34" charset="0"/>
              <a:ea typeface="宋体" panose="02010600030101010101" pitchFamily="2" charset="-122"/>
            </a:endParaRPr>
          </a:p>
        </p:txBody>
      </p:sp>
      <p:pic>
        <p:nvPicPr>
          <p:cNvPr id="5130" name="图片 1" descr="hwpng"/>
          <p:cNvPicPr>
            <a:picLocks noChangeAspect="1"/>
          </p:cNvPicPr>
          <p:nvPr userDrawn="1"/>
        </p:nvPicPr>
        <p:blipFill>
          <a:blip r:embed="rId4"/>
          <a:stretch>
            <a:fillRect/>
          </a:stretch>
        </p:blipFill>
        <p:spPr>
          <a:xfrm>
            <a:off x="226484" y="95251"/>
            <a:ext cx="455083" cy="455083"/>
          </a:xfrm>
          <a:prstGeom prst="rect">
            <a:avLst/>
          </a:prstGeom>
          <a:noFill/>
          <a:ln w="9525">
            <a:noFill/>
          </a:ln>
        </p:spPr>
      </p:pic>
      <p:sp>
        <p:nvSpPr>
          <p:cNvPr id="5131" name="文本框 2"/>
          <p:cNvSpPr txBox="1"/>
          <p:nvPr userDrawn="1"/>
        </p:nvSpPr>
        <p:spPr>
          <a:xfrm>
            <a:off x="681567" y="264584"/>
            <a:ext cx="2281767" cy="275590"/>
          </a:xfrm>
          <a:prstGeom prst="rect">
            <a:avLst/>
          </a:prstGeom>
          <a:noFill/>
          <a:ln w="9525">
            <a:noFill/>
          </a:ln>
        </p:spPr>
        <p:txBody>
          <a:bodyPr wrap="square" anchor="t">
            <a:spAutoFit/>
          </a:bodyPr>
          <a:p>
            <a:pPr lvl="0" indent="0"/>
            <a:r>
              <a:rPr lang="zh-CN" altLang="en-US" sz="1200">
                <a:latin typeface="文鼎新艺体简" panose="02010609010101010101" charset="0"/>
                <a:ea typeface="文鼎新艺体简" panose="02010609010101010101" charset="0"/>
              </a:rPr>
              <a:t>华为授权培训中心</a:t>
            </a:r>
            <a:endParaRPr lang="zh-CN" altLang="en-US" sz="1200">
              <a:latin typeface="文鼎新艺体简" panose="02010609010101010101" charset="0"/>
              <a:ea typeface="文鼎新艺体简" panose="02010609010101010101" charset="0"/>
            </a:endParaRPr>
          </a:p>
        </p:txBody>
      </p:sp>
    </p:spTree>
  </p:cSld>
  <p:clrMap bg1="lt1" tx1="dk1" bg2="lt2" tx2="dk2" accent1="accent1" accent2="accent2" accent3="accent3" accent4="accent4" accent5="accent5" accent6="accent6" hlink="hlink" folHlink="folHlink"/>
  <p:sldLayoutIdLst>
    <p:sldLayoutId id="2147483667" r:id="rId1"/>
  </p:sldLayoutIdLst>
  <p:transition spd="slow">
    <p:fade/>
  </p:transition>
  <p:hf sldNum="0" hdr="0" ftr="0" dt="0"/>
  <p:txStyles>
    <p:titleStyle>
      <a:lvl1pPr algn="l" rtl="0" eaLnBrk="0" fontAlgn="base" hangingPunct="0">
        <a:spcBef>
          <a:spcPct val="0"/>
        </a:spcBef>
        <a:spcAft>
          <a:spcPct val="0"/>
        </a:spcAft>
        <a:defRPr sz="3200" b="1">
          <a:solidFill>
            <a:srgbClr val="990000"/>
          </a:solidFill>
          <a:latin typeface="FrutigerNext LT Medium" pitchFamily="34" charset="0"/>
          <a:ea typeface="黑体" panose="02010609060101010101" pitchFamily="49" charset="-122"/>
          <a:cs typeface="+mj-cs"/>
        </a:defRPr>
      </a:lvl1pPr>
      <a:lvl2pPr algn="l" rtl="0" eaLnBrk="0" fontAlgn="base" hangingPunct="0">
        <a:spcBef>
          <a:spcPct val="0"/>
        </a:spcBef>
        <a:spcAft>
          <a:spcPct val="0"/>
        </a:spcAft>
        <a:defRPr sz="3200" b="1">
          <a:solidFill>
            <a:srgbClr val="990000"/>
          </a:solidFill>
          <a:latin typeface="FrutigerNext LT Medium" pitchFamily="34" charset="0"/>
          <a:ea typeface="黑体" panose="02010609060101010101" pitchFamily="49" charset="-122"/>
          <a:cs typeface="宋体" panose="02010600030101010101" pitchFamily="2" charset="-122"/>
        </a:defRPr>
      </a:lvl2pPr>
      <a:lvl3pPr algn="l" rtl="0" eaLnBrk="0" fontAlgn="base" hangingPunct="0">
        <a:spcBef>
          <a:spcPct val="0"/>
        </a:spcBef>
        <a:spcAft>
          <a:spcPct val="0"/>
        </a:spcAft>
        <a:defRPr sz="3200" b="1">
          <a:solidFill>
            <a:srgbClr val="990000"/>
          </a:solidFill>
          <a:latin typeface="FrutigerNext LT Medium" pitchFamily="34" charset="0"/>
          <a:ea typeface="黑体" panose="02010609060101010101" pitchFamily="49" charset="-122"/>
          <a:cs typeface="宋体" panose="02010600030101010101" pitchFamily="2" charset="-122"/>
        </a:defRPr>
      </a:lvl3pPr>
      <a:lvl4pPr algn="l" rtl="0" eaLnBrk="0" fontAlgn="base" hangingPunct="0">
        <a:spcBef>
          <a:spcPct val="0"/>
        </a:spcBef>
        <a:spcAft>
          <a:spcPct val="0"/>
        </a:spcAft>
        <a:defRPr sz="3200" b="1">
          <a:solidFill>
            <a:srgbClr val="990000"/>
          </a:solidFill>
          <a:latin typeface="FrutigerNext LT Medium" pitchFamily="34" charset="0"/>
          <a:ea typeface="黑体" panose="02010609060101010101" pitchFamily="49" charset="-122"/>
          <a:cs typeface="宋体" panose="02010600030101010101" pitchFamily="2" charset="-122"/>
        </a:defRPr>
      </a:lvl4pPr>
      <a:lvl5pPr algn="l" rtl="0" eaLnBrk="0" fontAlgn="base" hangingPunct="0">
        <a:spcBef>
          <a:spcPct val="0"/>
        </a:spcBef>
        <a:spcAft>
          <a:spcPct val="0"/>
        </a:spcAft>
        <a:defRPr sz="3200" b="1">
          <a:solidFill>
            <a:srgbClr val="990000"/>
          </a:solidFill>
          <a:latin typeface="FrutigerNext LT Medium" pitchFamily="34" charset="0"/>
          <a:ea typeface="黑体" panose="02010609060101010101" pitchFamily="49" charset="-122"/>
          <a:cs typeface="宋体" panose="02010600030101010101" pitchFamily="2" charset="-122"/>
        </a:defRPr>
      </a:lvl5pPr>
      <a:lvl6pPr marL="4572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panose="02010600030101010101" pitchFamily="2" charset="-122"/>
        </a:defRPr>
      </a:lvl6pPr>
      <a:lvl7pPr marL="9144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panose="02010600030101010101" pitchFamily="2" charset="-122"/>
        </a:defRPr>
      </a:lvl7pPr>
      <a:lvl8pPr marL="13716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panose="02010600030101010101" pitchFamily="2" charset="-122"/>
        </a:defRPr>
      </a:lvl8pPr>
      <a:lvl9pPr marL="18288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panose="02010600030101010101" pitchFamily="2" charset="-122"/>
        </a:defRPr>
      </a:lvl9pPr>
    </p:titleStyle>
    <p:bodyStyle>
      <a:lvl1pPr marL="342900" indent="-342265" algn="l" rtl="0" eaLnBrk="0" fontAlgn="base" hangingPunct="0">
        <a:lnSpc>
          <a:spcPct val="140000"/>
        </a:lnSpc>
        <a:spcBef>
          <a:spcPct val="0"/>
        </a:spcBef>
        <a:spcAft>
          <a:spcPct val="0"/>
        </a:spcAft>
        <a:buClr>
          <a:srgbClr val="808080"/>
        </a:buClr>
        <a:buSzPct val="60000"/>
        <a:buFont typeface="Wingdings" panose="05000000000000000000" pitchFamily="2" charset="2"/>
        <a:buChar char="l"/>
        <a:defRPr sz="2400" b="1">
          <a:solidFill>
            <a:schemeClr val="tx1"/>
          </a:solidFill>
          <a:latin typeface="FrutigerNext LT Regular" pitchFamily="34" charset="0"/>
          <a:ea typeface="黑体" panose="02010609060101010101" pitchFamily="49" charset="-122"/>
          <a:cs typeface="+mn-cs"/>
        </a:defRPr>
      </a:lvl1pPr>
      <a:lvl2pPr marL="743585" indent="-285115" algn="l" rtl="0" eaLnBrk="0" fontAlgn="base" hangingPunct="0">
        <a:lnSpc>
          <a:spcPct val="140000"/>
        </a:lnSpc>
        <a:spcBef>
          <a:spcPct val="0"/>
        </a:spcBef>
        <a:spcAft>
          <a:spcPct val="0"/>
        </a:spcAft>
        <a:buSzPct val="50000"/>
        <a:buFont typeface="Wingdings" panose="05000000000000000000" pitchFamily="2" charset="2"/>
        <a:buChar char="p"/>
        <a:defRPr>
          <a:solidFill>
            <a:schemeClr val="tx1"/>
          </a:solidFill>
          <a:latin typeface="+mn-lt"/>
          <a:ea typeface="+mn-ea"/>
          <a:cs typeface="+mn-cs"/>
        </a:defRPr>
      </a:lvl2pPr>
      <a:lvl3pPr marL="1143000" indent="-227965" algn="l" rtl="0" eaLnBrk="0" fontAlgn="base" hangingPunct="0">
        <a:lnSpc>
          <a:spcPct val="140000"/>
        </a:lnSpc>
        <a:spcBef>
          <a:spcPct val="0"/>
        </a:spcBef>
        <a:spcAft>
          <a:spcPct val="0"/>
        </a:spcAft>
        <a:buSzPct val="50000"/>
        <a:buFont typeface="Wingdings" panose="05000000000000000000" pitchFamily="2" charset="2"/>
        <a:buChar char="n"/>
        <a:defRPr sz="1600">
          <a:solidFill>
            <a:schemeClr val="tx1"/>
          </a:solidFill>
          <a:latin typeface="FrutigerNext LT Regular" pitchFamily="34" charset="0"/>
          <a:ea typeface="+mn-ea"/>
          <a:cs typeface="+mn-cs"/>
        </a:defRPr>
      </a:lvl3pPr>
      <a:lvl4pPr marL="1600200" indent="-227965" algn="l" rtl="0" eaLnBrk="0" fontAlgn="base" hangingPunct="0">
        <a:lnSpc>
          <a:spcPct val="140000"/>
        </a:lnSpc>
        <a:spcBef>
          <a:spcPct val="0"/>
        </a:spcBef>
        <a:spcAft>
          <a:spcPct val="0"/>
        </a:spcAft>
        <a:buChar char="–"/>
        <a:defRPr sz="1400">
          <a:solidFill>
            <a:schemeClr val="tx1"/>
          </a:solidFill>
          <a:latin typeface="FrutigerNext LT Regular" pitchFamily="34" charset="0"/>
          <a:ea typeface="+mn-ea"/>
          <a:cs typeface="+mn-cs"/>
        </a:defRPr>
      </a:lvl4pPr>
      <a:lvl5pPr marL="2057400" indent="-227965" algn="l" rtl="0" eaLnBrk="0" fontAlgn="base" hangingPunct="0">
        <a:lnSpc>
          <a:spcPct val="140000"/>
        </a:lnSpc>
        <a:spcBef>
          <a:spcPct val="0"/>
        </a:spcBef>
        <a:spcAft>
          <a:spcPct val="0"/>
        </a:spcAft>
        <a:buFont typeface="Arial" panose="020B0604020202020204" pitchFamily="34" charset="0"/>
        <a:buChar char="~"/>
        <a:defRPr sz="1200">
          <a:solidFill>
            <a:schemeClr val="tx1"/>
          </a:solidFill>
          <a:latin typeface="FrutigerNext LT Regular" pitchFamily="34" charset="0"/>
          <a:ea typeface="+mn-ea"/>
          <a:cs typeface="+mn-cs"/>
        </a:defRPr>
      </a:lvl5pPr>
      <a:lvl6pPr marL="2514600" indent="-227965" algn="l" rtl="0" eaLnBrk="1" fontAlgn="base" hangingPunct="1">
        <a:spcBef>
          <a:spcPct val="20000"/>
        </a:spcBef>
        <a:spcAft>
          <a:spcPct val="0"/>
        </a:spcAft>
        <a:buFont typeface="Arial" panose="020B0604020202020204" pitchFamily="34" charset="0"/>
        <a:buChar char="~"/>
        <a:defRPr sz="1600">
          <a:solidFill>
            <a:schemeClr val="tx1"/>
          </a:solidFill>
          <a:latin typeface="+mn-lt"/>
          <a:ea typeface="+mn-ea"/>
          <a:cs typeface="+mn-cs"/>
        </a:defRPr>
      </a:lvl6pPr>
      <a:lvl7pPr marL="2971800" indent="-227965" algn="l" rtl="0" eaLnBrk="1" fontAlgn="base" hangingPunct="1">
        <a:spcBef>
          <a:spcPct val="20000"/>
        </a:spcBef>
        <a:spcAft>
          <a:spcPct val="0"/>
        </a:spcAft>
        <a:buFont typeface="Arial" panose="020B0604020202020204" pitchFamily="34" charset="0"/>
        <a:buChar char="~"/>
        <a:defRPr sz="1600">
          <a:solidFill>
            <a:schemeClr val="tx1"/>
          </a:solidFill>
          <a:latin typeface="+mn-lt"/>
          <a:ea typeface="+mn-ea"/>
          <a:cs typeface="+mn-cs"/>
        </a:defRPr>
      </a:lvl7pPr>
      <a:lvl8pPr marL="3429000" indent="-227965" algn="l" rtl="0" eaLnBrk="1" fontAlgn="base" hangingPunct="1">
        <a:spcBef>
          <a:spcPct val="20000"/>
        </a:spcBef>
        <a:spcAft>
          <a:spcPct val="0"/>
        </a:spcAft>
        <a:buFont typeface="Arial" panose="020B0604020202020204" pitchFamily="34" charset="0"/>
        <a:buChar char="~"/>
        <a:defRPr sz="1600">
          <a:solidFill>
            <a:schemeClr val="tx1"/>
          </a:solidFill>
          <a:latin typeface="+mn-lt"/>
          <a:ea typeface="+mn-ea"/>
          <a:cs typeface="+mn-cs"/>
        </a:defRPr>
      </a:lvl8pPr>
      <a:lvl9pPr marL="3886200" indent="-227965" algn="l" rtl="0" eaLnBrk="1" fontAlgn="base" hangingPunct="1">
        <a:spcBef>
          <a:spcPct val="20000"/>
        </a:spcBef>
        <a:spcAft>
          <a:spcPct val="0"/>
        </a:spcAft>
        <a:buFont typeface="Arial" panose="020B0604020202020204" pitchFamily="34" charset="0"/>
        <a:buChar char="~"/>
        <a:defRPr sz="16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721"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723"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725"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727"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729"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731"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733"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735"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737"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739"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669"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741"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743"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745"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747"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749"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751"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753"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755"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757"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759"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671"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761"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763"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765"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767"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769"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771"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773"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775"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777"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779"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673"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781"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783"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785"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787"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789"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791"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793"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795"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797"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799"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675"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801"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803"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805"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807"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809"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811"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813"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815"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817"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819"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677"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821"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823"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825"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827"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829"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831"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833"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835"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837"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839"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679"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841"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843"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845"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847"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849"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851"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853"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855"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857"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859"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9" Type="http://schemas.openxmlformats.org/officeDocument/2006/relationships/notesSlide" Target="../notesSlides/notesSlide24.xml"/><Relationship Id="rId8" Type="http://schemas.openxmlformats.org/officeDocument/2006/relationships/slideLayout" Target="../slideLayouts/slideLayout7.xml"/><Relationship Id="rId7" Type="http://schemas.openxmlformats.org/officeDocument/2006/relationships/image" Target="../media/image13.jpeg"/><Relationship Id="rId6" Type="http://schemas.openxmlformats.org/officeDocument/2006/relationships/image" Target="../media/image12.jpeg"/><Relationship Id="rId5" Type="http://schemas.openxmlformats.org/officeDocument/2006/relationships/image" Target="../media/image11.jpeg"/><Relationship Id="rId4" Type="http://schemas.openxmlformats.org/officeDocument/2006/relationships/image" Target="../media/image10.jpeg"/><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image" Target="../media/image7.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7.xml"/><Relationship Id="rId1" Type="http://schemas.openxmlformats.org/officeDocument/2006/relationships/image" Target="../media/image14.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15.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8.xml"/><Relationship Id="rId1" Type="http://schemas.openxmlformats.org/officeDocument/2006/relationships/image" Target="../media/image16.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8" Type="http://schemas.openxmlformats.org/officeDocument/2006/relationships/notesSlide" Target="../notesSlides/notesSlide35.xml"/><Relationship Id="rId7" Type="http://schemas.openxmlformats.org/officeDocument/2006/relationships/slideLayout" Target="../slideLayouts/slideLayout7.xml"/><Relationship Id="rId6" Type="http://schemas.openxmlformats.org/officeDocument/2006/relationships/image" Target="../media/image22.jpeg"/><Relationship Id="rId5" Type="http://schemas.openxmlformats.org/officeDocument/2006/relationships/image" Target="../media/image21.jpeg"/><Relationship Id="rId4" Type="http://schemas.openxmlformats.org/officeDocument/2006/relationships/image" Target="../media/image20.png"/><Relationship Id="rId3" Type="http://schemas.openxmlformats.org/officeDocument/2006/relationships/image" Target="../media/image19.png"/><Relationship Id="rId2" Type="http://schemas.openxmlformats.org/officeDocument/2006/relationships/image" Target="../media/image18.GIF"/><Relationship Id="rId1" Type="http://schemas.openxmlformats.org/officeDocument/2006/relationships/image" Target="../media/image17.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7.xml"/><Relationship Id="rId1" Type="http://schemas.openxmlformats.org/officeDocument/2006/relationships/image" Target="../media/image23.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0.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1.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7.xml"/><Relationship Id="rId1" Type="http://schemas.openxmlformats.org/officeDocument/2006/relationships/image" Target="../media/image24.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5" Type="http://schemas.openxmlformats.org/officeDocument/2006/relationships/notesSlide" Target="../notesSlides/notesSlide61.xml"/><Relationship Id="rId4" Type="http://schemas.openxmlformats.org/officeDocument/2006/relationships/slideLayout" Target="../slideLayouts/slideLayout7.xml"/><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image" Target="../media/image25.png"/></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4" Type="http://schemas.openxmlformats.org/officeDocument/2006/relationships/notesSlide" Target="../notesSlides/notesSlide63.xml"/><Relationship Id="rId3" Type="http://schemas.openxmlformats.org/officeDocument/2006/relationships/slideLayout" Target="../slideLayouts/slideLayout7.xml"/><Relationship Id="rId2" Type="http://schemas.openxmlformats.org/officeDocument/2006/relationships/image" Target="../media/image26.png"/><Relationship Id="rId1" Type="http://schemas.openxmlformats.org/officeDocument/2006/relationships/image" Target="../media/image28.png"/></Relationships>
</file>

<file path=ppt/slides/_rels/slide65.xml.rels><?xml version="1.0" encoding="UTF-8" standalone="yes"?>
<Relationships xmlns="http://schemas.openxmlformats.org/package/2006/relationships"><Relationship Id="rId4" Type="http://schemas.openxmlformats.org/officeDocument/2006/relationships/notesSlide" Target="../notesSlides/notesSlide64.xml"/><Relationship Id="rId3" Type="http://schemas.openxmlformats.org/officeDocument/2006/relationships/slideLayout" Target="../slideLayouts/slideLayout7.xml"/><Relationship Id="rId2" Type="http://schemas.openxmlformats.org/officeDocument/2006/relationships/image" Target="../media/image30.png"/><Relationship Id="rId1" Type="http://schemas.openxmlformats.org/officeDocument/2006/relationships/image" Target="../media/image29.png"/></Relationships>
</file>

<file path=ppt/slides/_rels/slide66.xml.rels><?xml version="1.0" encoding="UTF-8" standalone="yes"?>
<Relationships xmlns="http://schemas.openxmlformats.org/package/2006/relationships"><Relationship Id="rId4" Type="http://schemas.openxmlformats.org/officeDocument/2006/relationships/notesSlide" Target="../notesSlides/notesSlide65.xml"/><Relationship Id="rId3" Type="http://schemas.openxmlformats.org/officeDocument/2006/relationships/slideLayout" Target="../slideLayouts/slideLayout7.xml"/><Relationship Id="rId2" Type="http://schemas.openxmlformats.org/officeDocument/2006/relationships/image" Target="../media/image31.png"/><Relationship Id="rId1" Type="http://schemas.openxmlformats.org/officeDocument/2006/relationships/image" Target="../media/image30.png"/></Relationships>
</file>

<file path=ppt/slides/_rels/slide67.xml.rels><?xml version="1.0" encoding="UTF-8" standalone="yes"?>
<Relationships xmlns="http://schemas.openxmlformats.org/package/2006/relationships"><Relationship Id="rId4" Type="http://schemas.openxmlformats.org/officeDocument/2006/relationships/notesSlide" Target="../notesSlides/notesSlide66.xml"/><Relationship Id="rId3" Type="http://schemas.openxmlformats.org/officeDocument/2006/relationships/slideLayout" Target="../slideLayouts/slideLayout7.xml"/><Relationship Id="rId2" Type="http://schemas.openxmlformats.org/officeDocument/2006/relationships/image" Target="../media/image32.png"/><Relationship Id="rId1" Type="http://schemas.openxmlformats.org/officeDocument/2006/relationships/image" Target="../media/image30.png"/></Relationships>
</file>

<file path=ppt/slides/_rels/slide68.xml.rels><?xml version="1.0" encoding="UTF-8" standalone="yes"?>
<Relationships xmlns="http://schemas.openxmlformats.org/package/2006/relationships"><Relationship Id="rId5" Type="http://schemas.openxmlformats.org/officeDocument/2006/relationships/notesSlide" Target="../notesSlides/notesSlide67.xml"/><Relationship Id="rId4" Type="http://schemas.openxmlformats.org/officeDocument/2006/relationships/slideLayout" Target="../slideLayouts/slideLayout7.xml"/><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image" Target="../media/image30.png"/></Relationships>
</file>

<file path=ppt/slides/_rels/slide69.xml.rels><?xml version="1.0" encoding="UTF-8" standalone="yes"?>
<Relationships xmlns="http://schemas.openxmlformats.org/package/2006/relationships"><Relationship Id="rId4" Type="http://schemas.openxmlformats.org/officeDocument/2006/relationships/notesSlide" Target="../notesSlides/notesSlide68.xml"/><Relationship Id="rId3" Type="http://schemas.openxmlformats.org/officeDocument/2006/relationships/slideLayout" Target="../slideLayouts/slideLayout7.xml"/><Relationship Id="rId2" Type="http://schemas.openxmlformats.org/officeDocument/2006/relationships/image" Target="../media/image35.png"/><Relationship Id="rId1" Type="http://schemas.openxmlformats.org/officeDocument/2006/relationships/image" Target="../media/image30.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5" Type="http://schemas.openxmlformats.org/officeDocument/2006/relationships/notesSlide" Target="../notesSlides/notesSlide71.xml"/><Relationship Id="rId4" Type="http://schemas.openxmlformats.org/officeDocument/2006/relationships/slideLayout" Target="../slideLayouts/slideLayout7.xml"/><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image" Target="../media/image26.png"/></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4" Type="http://schemas.openxmlformats.org/officeDocument/2006/relationships/notesSlide" Target="../notesSlides/notesSlide73.xml"/><Relationship Id="rId3" Type="http://schemas.openxmlformats.org/officeDocument/2006/relationships/slideLayout" Target="../slideLayouts/slideLayout7.xml"/><Relationship Id="rId2" Type="http://schemas.openxmlformats.org/officeDocument/2006/relationships/image" Target="../media/image39.png"/><Relationship Id="rId1" Type="http://schemas.openxmlformats.org/officeDocument/2006/relationships/image" Target="../media/image38.png"/></Relationships>
</file>

<file path=ppt/slides/_rels/slide75.xml.rels><?xml version="1.0" encoding="UTF-8" standalone="yes"?>
<Relationships xmlns="http://schemas.openxmlformats.org/package/2006/relationships"><Relationship Id="rId4" Type="http://schemas.openxmlformats.org/officeDocument/2006/relationships/notesSlide" Target="../notesSlides/notesSlide74.xml"/><Relationship Id="rId3" Type="http://schemas.openxmlformats.org/officeDocument/2006/relationships/slideLayout" Target="../slideLayouts/slideLayout7.xml"/><Relationship Id="rId2" Type="http://schemas.openxmlformats.org/officeDocument/2006/relationships/image" Target="../media/image39.png"/><Relationship Id="rId1" Type="http://schemas.openxmlformats.org/officeDocument/2006/relationships/image" Target="../media/image40.png"/></Relationships>
</file>

<file path=ppt/slides/_rels/slide76.xml.rels><?xml version="1.0" encoding="UTF-8" standalone="yes"?>
<Relationships xmlns="http://schemas.openxmlformats.org/package/2006/relationships"><Relationship Id="rId4" Type="http://schemas.openxmlformats.org/officeDocument/2006/relationships/notesSlide" Target="../notesSlides/notesSlide75.xml"/><Relationship Id="rId3" Type="http://schemas.openxmlformats.org/officeDocument/2006/relationships/slideLayout" Target="../slideLayouts/slideLayout7.xml"/><Relationship Id="rId2" Type="http://schemas.openxmlformats.org/officeDocument/2006/relationships/image" Target="../media/image39.png"/><Relationship Id="rId1" Type="http://schemas.openxmlformats.org/officeDocument/2006/relationships/image" Target="../media/image41.png"/></Relationships>
</file>

<file path=ppt/slides/_rels/slide77.xml.rels><?xml version="1.0" encoding="UTF-8" standalone="yes"?>
<Relationships xmlns="http://schemas.openxmlformats.org/package/2006/relationships"><Relationship Id="rId4" Type="http://schemas.openxmlformats.org/officeDocument/2006/relationships/notesSlide" Target="../notesSlides/notesSlide76.xml"/><Relationship Id="rId3" Type="http://schemas.openxmlformats.org/officeDocument/2006/relationships/slideLayout" Target="../slideLayouts/slideLayout7.xml"/><Relationship Id="rId2" Type="http://schemas.openxmlformats.org/officeDocument/2006/relationships/image" Target="../media/image42.png"/><Relationship Id="rId1" Type="http://schemas.openxmlformats.org/officeDocument/2006/relationships/image" Target="../media/image39.png"/></Relationships>
</file>

<file path=ppt/slides/_rels/slide78.xml.rels><?xml version="1.0" encoding="UTF-8" standalone="yes"?>
<Relationships xmlns="http://schemas.openxmlformats.org/package/2006/relationships"><Relationship Id="rId4" Type="http://schemas.openxmlformats.org/officeDocument/2006/relationships/notesSlide" Target="../notesSlides/notesSlide77.xml"/><Relationship Id="rId3" Type="http://schemas.openxmlformats.org/officeDocument/2006/relationships/slideLayout" Target="../slideLayouts/slideLayout7.xml"/><Relationship Id="rId2" Type="http://schemas.openxmlformats.org/officeDocument/2006/relationships/image" Target="../media/image39.png"/><Relationship Id="rId1" Type="http://schemas.openxmlformats.org/officeDocument/2006/relationships/image" Target="../media/image33.png"/></Relationships>
</file>

<file path=ppt/slides/_rels/slide79.xml.rels><?xml version="1.0" encoding="UTF-8" standalone="yes"?>
<Relationships xmlns="http://schemas.openxmlformats.org/package/2006/relationships"><Relationship Id="rId4" Type="http://schemas.openxmlformats.org/officeDocument/2006/relationships/notesSlide" Target="../notesSlides/notesSlide78.xml"/><Relationship Id="rId3" Type="http://schemas.openxmlformats.org/officeDocument/2006/relationships/slideLayout" Target="../slideLayouts/slideLayout7.xml"/><Relationship Id="rId2" Type="http://schemas.openxmlformats.org/officeDocument/2006/relationships/image" Target="../media/image39.png"/><Relationship Id="rId1" Type="http://schemas.openxmlformats.org/officeDocument/2006/relationships/image" Target="../media/image35.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0.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1.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5.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5.xml"/></Relationships>
</file>

<file path=ppt/slides/_rels/slide87.xml.rels><?xml version="1.0" encoding="UTF-8" standalone="yes"?>
<Relationships xmlns="http://schemas.openxmlformats.org/package/2006/relationships"><Relationship Id="rId3" Type="http://schemas.openxmlformats.org/officeDocument/2006/relationships/notesSlide" Target="../notesSlides/notesSlide86.xml"/><Relationship Id="rId2" Type="http://schemas.openxmlformats.org/officeDocument/2006/relationships/slideLayout" Target="../slideLayouts/slideLayout7.xml"/><Relationship Id="rId1" Type="http://schemas.openxmlformats.org/officeDocument/2006/relationships/chart" Target="../charts/chart1.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1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DtsShapeName" descr="8CE5295821885C70CB254E5500C4G505083E@F83E@PB26513!!!!!!BIHO@]b26513!!!!@5E19B011306188854E31!籽吓纪撑泞变/qqu!!!!!!!!!!!!!!!!!!!!!!!!!!!!!!!!!!!!!!!!!!!!!!!!!!!!!!!!!!!!!!!!!!!!!!!!!!!!!!!!!!!!!!!!!!!!!!!!!!!!!!!!!!!!!!!!!!!!!!!!!!!!!!!!!!!!!!!!!!!!!!!!!!!!!!!!!!!!!!!!!!!!!!!!!!!!!!!!!!!!!!!!!!!!!!!!!!!!!!!!!!!!!!!!!!!!!!!!!!!!!!!!!!!!!!!!!!!!!!!!!!!!!!!!!!!!!!!!!!!!!!!!!!!!!!!!!!!!!!!!!!!!!!!!!!!!!!!!!!!!!!!!!!!!!!!!!!!!!!!!!!!!!!!!!!!!!!!!!!!!!!!!!!!!!!!!!!!!!!!!!!!!!!!!!!!!!!!!!!!!!!!!!!!!!!!!!!!!!!!!!!!!!!!!!!!!!!!!!!!!!!!!!!!!!!!!!!!!!!!!!!!!!!!!!!!!!!!!!!!!!!!!!!!!!!!!!!!!!!!!!!!!!!!!!!!!!!!!!!!!!!!!!!!!!!!!!!!!!!!!!!!!!!!!!!!!!!!!!!!!!!!!!!!!!!!!!!!!!!!!!!!!!!!!!!!!!!!!!!!!!!!!!!!!!!!!!!!!!!!!!!!!!!!!!!!!!!!!!!!!!!!!!!!!!!!!!!!!!!!!!!!!!!!!!!!!!!!!!!!!!!!!!!!!!!!!!!!!!!!!!!!!!!!!!!!!!!!!!!!!!!!!!!!!!!!!!!!!!!!!!!!!!!!!!!!!!!!!!!!!!!!!!!!!!!!!!!!!!!!!!!!!!!!!!!!!!!!!!!!!!!!!!!!!!!!!!!!!!!!!!!!!!!!!!!!!!!!!!!!!!!!!!!!!!!!!!!!!!!!!!!!!!!!!!!!!!!!!!!!!!!!!!!!!!!!!!!!!!!!!!!!!!!!!!!!!!!!!!!!!!!!!!!!!!!!!!!!!!!!!!!!!!!!!!!!!!!!!!!!!!!!!!!!!!!!!!!!!!!!!!!!!!!!!!!!!!!!!!!!!!!!!!!!!!!!!!!!!!!!!!!!!!!!!!!!!!!!!!!!!!!!!!!!!!!!!!!!!!!!!!!!!!!!!!!!!!!!!!!!!!!!!!!!!!!!!!!!!!!!!!!!!!!!!!!!!!!!!!!!!!!!!!!!!!!!!!!!!!!!!!!!!!!!!!!!!!!!!!!!!!!!!!!!!!!!!!!!!!!!!!!!!!!!!!!!!!!!!!!!!!!!!!!!!!!!!!!!!!!!!!!!!!!!!!!!!!!!!!!!!!!!!!!!!!!!!!!!!!!!!!!!!!!!!!!!!!!!!!!!!!!!!!!!!!!!!!!!!!!!!!!!!!!!!!!!!!!!!!!!!!!!!!!!!!!!!!!!!!!!!!!!!!!!!!!!!!!!!!!!!!!!!!!!!!!!!!!!!!!!!!!!!!!!!!!!!!!!!!!!!!!!!!!!!!!!!!!!!!!!!!!!!!!!!!!!!!!!!!!!!!!!!!!!!!!!!!!!!!!!!!!!!!!!!!!!!!!!!!!!!!!!!!!!!!!!!!!!!!!!!!!!!!!!!!!!!!!!!!!!!!!!!!!!!!!!!!!!!!!!!!!!!!!!!!!!!!!!!!!!!!!!!!!!!!!!!!!!!!!!!!!!!!!!!!!!!!!!!!!!!!!!!!!!!!!!!!!!!!!!!!!!!!!!!!!!!!!!!!!!!!!!!!!!!!!!!!!!!!!!!!!!!!!!!!!!!!!!!!!!!!!!!!!!!!!!!!!!!!!!!!!!!!!!!!!!!!!!!!!!!!!!!!!!!!!!!!!!!!!!!!!!!!!!!!!!!!!!!!!!!!!!!!!!!!!!!!!!!!!!!!!!!!!!!!!!!!!!!!!!!!!!!!!!!!!!!!!!!!!!!!!!!!!!!!!!!!!!!!!!!!!!!!!!!!!!!!!!!!!!!!!!!!!!!!!!!!!!!!!!!!!!!!!!!!!!!!!!!!!!!!!!!!!!!!!!!!!!!!!!!!!!!!!!!!!!!!!!!!!!!!!!!!!!!!!!!!!!!!!!!!!!!!!!!!!!!!!!!!!!!!!!!!!!!!!!!!!!!!!!!!!!!!!!!!!!!!!!!!!!!!!!!!!!!!!!!!!!!!!!!!!!!!!!!!!!!!!!!!!!!!!!!!!!!!!!!!!!!!!!!!!!!!!!!!!!!!!!!!!!!!!!!!!!!!!!!!!!!!!!!!!!!!!!!!!!!!!!!!!!!!!!!!!!!!!!!!!!!!!!!!!!!!!!!!!!!!!!!!!!!!!!!!!!!!!!!!!!!!!!!!!!!!!!!!!!!!!!!!!!!!!!!!!!!!!!!!!!!!!!!!!!!!!!!!!!!!!!!!!!!!!!!!!!!!!!!!!!!!!!!!!!!!!!!!!!!!!!!!!!!!!!!!!!!!!!!!!!!!!!!!!!!!!!!!!!!!!!!!!!!!!!!!!!!!!!!!!!!!!!!!!!!1!1" hidden="1"/>
          <p:cNvSpPr>
            <a:spLocks noChangeArrowheads="1"/>
          </p:cNvSpPr>
          <p:nvPr/>
        </p:nvSpPr>
        <p:spPr bwMode="auto">
          <a:xfrm>
            <a:off x="1524000" y="0"/>
            <a:ext cx="1588" cy="1588"/>
          </a:xfrm>
          <a:custGeom>
            <a:avLst/>
            <a:gdLst>
              <a:gd name="T0" fmla="*/ 0 w 21600"/>
              <a:gd name="T1" fmla="*/ 0 h 21600"/>
              <a:gd name="T2" fmla="*/ 0 w 21600"/>
              <a:gd name="T3" fmla="*/ 0 h 21600"/>
              <a:gd name="T4" fmla="*/ 0 w 21600"/>
              <a:gd name="T5" fmla="*/ 0 h 21600"/>
              <a:gd name="T6" fmla="*/ 0 w 21600"/>
              <a:gd name="T7" fmla="*/ 0 h 21600"/>
              <a:gd name="T8" fmla="*/ 17694720 60000 65536"/>
              <a:gd name="T9" fmla="*/ 11796480 60000 65536"/>
              <a:gd name="T10" fmla="*/ 5898240 60000 65536"/>
              <a:gd name="T11" fmla="*/ 0 60000 65536"/>
              <a:gd name="T12" fmla="*/ 5033 w 21600"/>
              <a:gd name="T13" fmla="*/ 2272 h 21600"/>
              <a:gd name="T14" fmla="*/ 16554 w 21600"/>
              <a:gd name="T15" fmla="*/ 13684 h 21600"/>
            </a:gdLst>
            <a:ahLst/>
            <a:cxnLst>
              <a:cxn ang="T8">
                <a:pos x="T0" y="T1"/>
              </a:cxn>
              <a:cxn ang="T9">
                <a:pos x="T2" y="T3"/>
              </a:cxn>
              <a:cxn ang="T10">
                <a:pos x="T4" y="T5"/>
              </a:cxn>
              <a:cxn ang="T11">
                <a:pos x="T6" y="T7"/>
              </a:cxn>
            </a:cxnLst>
            <a:rect l="T12" t="T13" r="T14" b="T15"/>
            <a:pathLst>
              <a:path w="21600" h="21600">
                <a:moveTo>
                  <a:pt x="10860" y="2187"/>
                </a:moveTo>
                <a:cubicBezTo>
                  <a:pt x="10451" y="1746"/>
                  <a:pt x="9529" y="1018"/>
                  <a:pt x="9015" y="730"/>
                </a:cubicBezTo>
                <a:cubicBezTo>
                  <a:pt x="7865" y="152"/>
                  <a:pt x="6685" y="0"/>
                  <a:pt x="5415" y="0"/>
                </a:cubicBezTo>
                <a:cubicBezTo>
                  <a:pt x="4175" y="152"/>
                  <a:pt x="2995" y="575"/>
                  <a:pt x="1967" y="1305"/>
                </a:cubicBezTo>
                <a:cubicBezTo>
                  <a:pt x="1150" y="2187"/>
                  <a:pt x="575" y="3222"/>
                  <a:pt x="242" y="4220"/>
                </a:cubicBezTo>
                <a:cubicBezTo>
                  <a:pt x="0" y="5410"/>
                  <a:pt x="242" y="6560"/>
                  <a:pt x="575" y="7597"/>
                </a:cubicBezTo>
                <a:lnTo>
                  <a:pt x="10860" y="21600"/>
                </a:lnTo>
                <a:lnTo>
                  <a:pt x="20995" y="7597"/>
                </a:lnTo>
                <a:cubicBezTo>
                  <a:pt x="21480" y="6560"/>
                  <a:pt x="21600" y="5410"/>
                  <a:pt x="21480" y="4220"/>
                </a:cubicBezTo>
                <a:cubicBezTo>
                  <a:pt x="21115" y="3222"/>
                  <a:pt x="20420" y="2187"/>
                  <a:pt x="19632" y="1305"/>
                </a:cubicBezTo>
                <a:cubicBezTo>
                  <a:pt x="18575" y="575"/>
                  <a:pt x="17425" y="152"/>
                  <a:pt x="16275" y="0"/>
                </a:cubicBezTo>
                <a:cubicBezTo>
                  <a:pt x="15005" y="0"/>
                  <a:pt x="13735" y="152"/>
                  <a:pt x="12705" y="730"/>
                </a:cubicBezTo>
                <a:cubicBezTo>
                  <a:pt x="12176" y="1018"/>
                  <a:pt x="11254" y="1746"/>
                  <a:pt x="10860" y="2187"/>
                </a:cubicBezTo>
                <a:close/>
              </a:path>
            </a:pathLst>
          </a:custGeom>
          <a:solidFill>
            <a:schemeClr val="accent1"/>
          </a:solidFill>
          <a:ln w="9525" algn="ctr">
            <a:solidFill>
              <a:schemeClr val="tx1"/>
            </a:solidFill>
            <a:miter lim="800000"/>
          </a:ln>
        </p:spPr>
        <p:txBody>
          <a:bodyPr wrap="none" anchor="ctr"/>
          <a:lstStyle/>
          <a:p>
            <a:endParaRPr lang="zh-CN" altLang="en-US">
              <a:solidFill>
                <a:srgbClr val="000000"/>
              </a:solidFill>
            </a:endParaRPr>
          </a:p>
        </p:txBody>
      </p:sp>
      <p:sp>
        <p:nvSpPr>
          <p:cNvPr id="2" name="标题 1"/>
          <p:cNvSpPr>
            <a:spLocks noGrp="1"/>
          </p:cNvSpPr>
          <p:nvPr>
            <p:ph type="ctrTitle" sz="quarter"/>
          </p:nvPr>
        </p:nvSpPr>
        <p:spPr/>
        <p:txBody>
          <a:bodyPr/>
          <a:lstStyle/>
          <a:p>
            <a:r>
              <a:rPr lang="zh-CN" altLang="en-US" dirty="0" smtClean="0"/>
              <a:t>应用性能测试与调优</a:t>
            </a:r>
            <a:endParaRPr lang="zh-CN" altLang="en-US" dirty="0"/>
          </a:p>
        </p:txBody>
      </p:sp>
      <p:sp>
        <p:nvSpPr>
          <p:cNvPr id="3" name="文本占位符 2"/>
          <p:cNvSpPr>
            <a:spLocks noGrp="1"/>
          </p:cNvSpPr>
          <p:nvPr>
            <p:ph type="body" sz="quarter" idx="10"/>
          </p:nvPr>
        </p:nvSpPr>
        <p:spPr/>
        <p:txBody>
          <a:bodyPr/>
          <a:lstStyle/>
          <a:p>
            <a:endParaRPr lang="zh-CN" altLang="en-US"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TPCC</a:t>
            </a:r>
            <a:r>
              <a:rPr lang="zh-CN" altLang="en-US" dirty="0"/>
              <a:t> </a:t>
            </a:r>
            <a:r>
              <a:rPr lang="en-US" altLang="zh-CN" dirty="0" smtClean="0"/>
              <a:t>- </a:t>
            </a:r>
            <a:r>
              <a:rPr lang="zh-CN" altLang="en-US" dirty="0"/>
              <a:t>性能衡量指标</a:t>
            </a:r>
            <a:endParaRPr lang="zh-CN" altLang="en-US" dirty="0"/>
          </a:p>
        </p:txBody>
      </p:sp>
      <p:sp>
        <p:nvSpPr>
          <p:cNvPr id="3" name="文本占位符 2"/>
          <p:cNvSpPr>
            <a:spLocks noGrp="1"/>
          </p:cNvSpPr>
          <p:nvPr>
            <p:ph type="body" sz="quarter" idx="10"/>
          </p:nvPr>
        </p:nvSpPr>
        <p:spPr>
          <a:xfrm>
            <a:off x="912285" y="1233488"/>
            <a:ext cx="10560578" cy="4680000"/>
          </a:xfrm>
        </p:spPr>
        <p:txBody>
          <a:bodyPr/>
          <a:lstStyle/>
          <a:p>
            <a:r>
              <a:rPr lang="zh-CN" altLang="en-US" dirty="0" smtClean="0"/>
              <a:t>流量指标</a:t>
            </a:r>
            <a:endParaRPr lang="en-US" altLang="zh-CN" dirty="0" smtClean="0"/>
          </a:p>
          <a:p>
            <a:pPr lvl="1"/>
            <a:r>
              <a:rPr lang="zh-CN" altLang="en-US" dirty="0"/>
              <a:t>系统</a:t>
            </a:r>
            <a:r>
              <a:rPr lang="zh-CN" altLang="en-US" dirty="0" smtClean="0"/>
              <a:t>在执行</a:t>
            </a:r>
            <a:r>
              <a:rPr lang="zh-CN" altLang="en-US" dirty="0"/>
              <a:t>支付操作、订单状态查询、发货和库存状态查询</a:t>
            </a:r>
            <a:r>
              <a:rPr lang="zh-CN" altLang="en-US" dirty="0" smtClean="0"/>
              <a:t>这</a:t>
            </a:r>
            <a:r>
              <a:rPr lang="zh-CN" altLang="en-US" dirty="0"/>
              <a:t>四</a:t>
            </a:r>
            <a:r>
              <a:rPr lang="zh-CN" altLang="en-US" dirty="0" smtClean="0"/>
              <a:t>种交易时</a:t>
            </a:r>
            <a:r>
              <a:rPr lang="zh-CN" altLang="en-US" dirty="0"/>
              <a:t>，每分钟可以处理多少个新订单</a:t>
            </a:r>
            <a:r>
              <a:rPr lang="zh-CN" altLang="en-US" dirty="0" smtClean="0"/>
              <a:t>交易。</a:t>
            </a:r>
            <a:endParaRPr lang="en-US" altLang="zh-CN" dirty="0" smtClean="0"/>
          </a:p>
          <a:p>
            <a:pPr marL="301625" lvl="1" indent="-301625" algn="just">
              <a:buClr>
                <a:schemeClr val="bg1">
                  <a:lumMod val="50000"/>
                </a:schemeClr>
              </a:buClr>
              <a:buSzPct val="60000"/>
              <a:buFont typeface="Wingdings" panose="05000000000000000000" pitchFamily="2" charset="2"/>
              <a:buChar char="l"/>
            </a:pPr>
            <a:r>
              <a:rPr lang="zh-CN" altLang="en-US" sz="2200" dirty="0">
                <a:latin typeface="+mn-ea"/>
                <a:cs typeface="Arial" panose="020B0604020202020204" pitchFamily="34" charset="0"/>
              </a:rPr>
              <a:t>性价</a:t>
            </a:r>
            <a:r>
              <a:rPr lang="zh-CN" altLang="en-US" sz="2200" dirty="0" smtClean="0">
                <a:latin typeface="+mn-ea"/>
                <a:cs typeface="Arial" panose="020B0604020202020204" pitchFamily="34" charset="0"/>
              </a:rPr>
              <a:t>比</a:t>
            </a:r>
            <a:endParaRPr lang="en-US" altLang="zh-CN" sz="2200" dirty="0" smtClean="0">
              <a:latin typeface="+mn-ea"/>
              <a:cs typeface="Arial" panose="020B0604020202020204" pitchFamily="34" charset="0"/>
            </a:endParaRPr>
          </a:p>
          <a:p>
            <a:pPr lvl="1"/>
            <a:r>
              <a:rPr lang="zh-CN" altLang="en-US" dirty="0"/>
              <a:t>测试系统的整体价格与流量指标的比值，在获得相同</a:t>
            </a:r>
            <a:r>
              <a:rPr lang="zh-CN" altLang="en-US" dirty="0" smtClean="0"/>
              <a:t>的</a:t>
            </a:r>
            <a:r>
              <a:rPr lang="zh-CN" altLang="en-US" dirty="0"/>
              <a:t>流量</a:t>
            </a:r>
            <a:r>
              <a:rPr lang="zh-CN" altLang="en-US" dirty="0" smtClean="0"/>
              <a:t>指标即</a:t>
            </a:r>
            <a:r>
              <a:rPr lang="en-US" altLang="zh-CN" dirty="0" err="1" smtClean="0"/>
              <a:t>tpmC</a:t>
            </a:r>
            <a:r>
              <a:rPr lang="zh-CN" altLang="en-US" kern="1200" dirty="0" smtClean="0">
                <a:latin typeface="微软雅黑" panose="020B0503020204020204" pitchFamily="34" charset="-122"/>
                <a:ea typeface="微软雅黑" panose="020B0503020204020204" pitchFamily="34" charset="-122"/>
              </a:rPr>
              <a:t>（</a:t>
            </a:r>
            <a:r>
              <a:rPr lang="en-US" altLang="zh-CN" kern="1200" dirty="0">
                <a:latin typeface="微软雅黑" panose="020B0503020204020204" pitchFamily="34" charset="-122"/>
                <a:ea typeface="微软雅黑" panose="020B0503020204020204" pitchFamily="34" charset="-122"/>
              </a:rPr>
              <a:t>t</a:t>
            </a:r>
            <a:r>
              <a:rPr lang="en-US" altLang="zh-CN" kern="1200" dirty="0" smtClean="0">
                <a:latin typeface="微软雅黑" panose="020B0503020204020204" pitchFamily="34" charset="-122"/>
                <a:ea typeface="微软雅黑" panose="020B0503020204020204" pitchFamily="34" charset="-122"/>
              </a:rPr>
              <a:t>ransactions per minute</a:t>
            </a:r>
            <a:r>
              <a:rPr lang="zh-CN" altLang="en-US" kern="1200" dirty="0">
                <a:latin typeface="微软雅黑" panose="020B0503020204020204" pitchFamily="34" charset="-122"/>
                <a:ea typeface="微软雅黑" panose="020B0503020204020204" pitchFamily="34" charset="-122"/>
              </a:rPr>
              <a:t>，</a:t>
            </a:r>
            <a:r>
              <a:rPr lang="en-US" altLang="zh-CN" kern="1200" dirty="0">
                <a:latin typeface="微软雅黑" panose="020B0503020204020204" pitchFamily="34" charset="-122"/>
                <a:ea typeface="微软雅黑" panose="020B0503020204020204" pitchFamily="34" charset="-122"/>
              </a:rPr>
              <a:t>C</a:t>
            </a:r>
            <a:r>
              <a:rPr lang="zh-CN" altLang="en-US" kern="1200" dirty="0">
                <a:latin typeface="微软雅黑" panose="020B0503020204020204" pitchFamily="34" charset="-122"/>
                <a:ea typeface="微软雅黑" panose="020B0503020204020204" pitchFamily="34" charset="-122"/>
              </a:rPr>
              <a:t>即基准程序</a:t>
            </a:r>
            <a:r>
              <a:rPr lang="zh-CN" altLang="en-US" dirty="0"/>
              <a:t>）值的情况下，价格</a:t>
            </a:r>
            <a:r>
              <a:rPr lang="zh-CN" altLang="en-US" dirty="0" smtClean="0"/>
              <a:t>越低越好。</a:t>
            </a:r>
            <a:endParaRPr lang="en-US" altLang="zh-CN" dirty="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测试工具 </a:t>
            </a:r>
            <a:r>
              <a:rPr lang="en-US" altLang="zh-CN" dirty="0" smtClean="0"/>
              <a:t>- BenchmarkSQL</a:t>
            </a:r>
            <a:endParaRPr lang="zh-CN" altLang="en-US" dirty="0"/>
          </a:p>
        </p:txBody>
      </p:sp>
      <p:sp>
        <p:nvSpPr>
          <p:cNvPr id="3" name="文本占位符 2"/>
          <p:cNvSpPr>
            <a:spLocks noGrp="1"/>
          </p:cNvSpPr>
          <p:nvPr>
            <p:ph type="body" sz="quarter" idx="10"/>
          </p:nvPr>
        </p:nvSpPr>
        <p:spPr/>
        <p:txBody>
          <a:bodyPr/>
          <a:lstStyle/>
          <a:p>
            <a:r>
              <a:rPr lang="en-US" altLang="zh-CN" dirty="0" smtClean="0"/>
              <a:t>Java</a:t>
            </a:r>
            <a:r>
              <a:rPr lang="zh-CN" altLang="en-US" dirty="0" smtClean="0"/>
              <a:t>语言编写，内嵌</a:t>
            </a:r>
            <a:r>
              <a:rPr lang="en-US" altLang="zh-CN" dirty="0" smtClean="0"/>
              <a:t>TPCC</a:t>
            </a:r>
            <a:r>
              <a:rPr lang="zh-CN" altLang="en-US" dirty="0" smtClean="0"/>
              <a:t>测试脚本的</a:t>
            </a:r>
            <a:r>
              <a:rPr lang="en-US" altLang="zh-CN" dirty="0" smtClean="0"/>
              <a:t>TPCC</a:t>
            </a:r>
            <a:r>
              <a:rPr lang="zh-CN" altLang="en-US" dirty="0" smtClean="0"/>
              <a:t>基础测试程序。</a:t>
            </a:r>
            <a:endParaRPr lang="en-US" altLang="zh-CN" dirty="0" smtClean="0"/>
          </a:p>
          <a:p>
            <a:r>
              <a:rPr lang="zh-CN" altLang="en-US" dirty="0" smtClean="0"/>
              <a:t>通过</a:t>
            </a:r>
            <a:r>
              <a:rPr lang="en-US" altLang="zh-CN" dirty="0" smtClean="0"/>
              <a:t>JDBC</a:t>
            </a:r>
            <a:r>
              <a:rPr lang="zh-CN" altLang="en-US" dirty="0" smtClean="0"/>
              <a:t>连接数据库，执行</a:t>
            </a:r>
            <a:r>
              <a:rPr lang="en-US" altLang="zh-CN" dirty="0" smtClean="0"/>
              <a:t>TPCC</a:t>
            </a:r>
            <a:r>
              <a:rPr lang="zh-CN" altLang="en-US" dirty="0" smtClean="0"/>
              <a:t>模型测试。</a:t>
            </a:r>
            <a:endParaRPr lang="en-US" altLang="zh-CN" dirty="0" smtClean="0"/>
          </a:p>
          <a:p>
            <a:r>
              <a:rPr lang="zh-CN" altLang="en-US" dirty="0" smtClean="0"/>
              <a:t>支持数据库：</a:t>
            </a:r>
            <a:endParaRPr lang="en-US" altLang="zh-CN" dirty="0" smtClean="0"/>
          </a:p>
          <a:p>
            <a:pPr lvl="1"/>
            <a:r>
              <a:rPr lang="en-US" altLang="zh-CN" dirty="0" smtClean="0"/>
              <a:t>Oracle</a:t>
            </a:r>
            <a:endParaRPr lang="en-US" altLang="zh-CN" dirty="0" smtClean="0"/>
          </a:p>
          <a:p>
            <a:pPr lvl="1"/>
            <a:r>
              <a:rPr lang="en-US" altLang="zh-CN" dirty="0" err="1" smtClean="0"/>
              <a:t>PostgreSQL</a:t>
            </a:r>
            <a:endParaRPr lang="en-US" altLang="zh-CN" dirty="0" smtClean="0"/>
          </a:p>
          <a:p>
            <a:pPr lvl="1"/>
            <a:r>
              <a:rPr lang="en-US" altLang="zh-CN" dirty="0" err="1" smtClean="0"/>
              <a:t>EnterpriseDB</a:t>
            </a:r>
            <a:endParaRPr lang="en-US" altLang="zh-CN" dirty="0" smtClean="0"/>
          </a:p>
          <a:p>
            <a:pPr lvl="1"/>
            <a:r>
              <a:rPr lang="en-US" altLang="zh-CN" dirty="0" smtClean="0"/>
              <a:t>DB2</a:t>
            </a:r>
            <a:endParaRPr lang="en-US" altLang="zh-CN" dirty="0" smtClean="0"/>
          </a:p>
          <a:p>
            <a:pPr lvl="1"/>
            <a:r>
              <a:rPr lang="en-US" altLang="zh-CN" dirty="0" smtClean="0"/>
              <a:t>SQL Server</a:t>
            </a:r>
            <a:endParaRPr lang="en-US" altLang="zh-CN" dirty="0" smtClean="0"/>
          </a:p>
          <a:p>
            <a:pPr lvl="1"/>
            <a:r>
              <a:rPr lang="en-US" altLang="zh-CN" dirty="0" err="1" smtClean="0"/>
              <a:t>GaussDB</a:t>
            </a:r>
            <a:endParaRPr lang="zh-CN" altLang="en-US" dirty="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测试流程</a:t>
            </a:r>
            <a:endParaRPr lang="zh-CN" altLang="en-US" dirty="0"/>
          </a:p>
        </p:txBody>
      </p:sp>
      <p:sp>
        <p:nvSpPr>
          <p:cNvPr id="17" name="文本占位符 16"/>
          <p:cNvSpPr>
            <a:spLocks noGrp="1"/>
          </p:cNvSpPr>
          <p:nvPr>
            <p:ph type="body" sz="quarter" idx="10"/>
          </p:nvPr>
        </p:nvSpPr>
        <p:spPr/>
        <p:txBody>
          <a:bodyPr/>
          <a:lstStyle/>
          <a:p>
            <a:r>
              <a:rPr lang="zh-CN" altLang="en-US" dirty="0" smtClean="0"/>
              <a:t>如下是使用测试工具</a:t>
            </a:r>
            <a:r>
              <a:rPr lang="en-US" altLang="zh-CN" dirty="0" err="1" smtClean="0"/>
              <a:t>BenchmarkSQL</a:t>
            </a:r>
            <a:r>
              <a:rPr lang="zh-CN" altLang="en-US" dirty="0" smtClean="0"/>
              <a:t>进行性能测试的流程图：</a:t>
            </a:r>
            <a:endParaRPr lang="zh-CN" altLang="en-US" dirty="0"/>
          </a:p>
        </p:txBody>
      </p:sp>
      <p:sp>
        <p:nvSpPr>
          <p:cNvPr id="4" name="圆角矩形 3"/>
          <p:cNvSpPr/>
          <p:nvPr/>
        </p:nvSpPr>
        <p:spPr bwMode="auto">
          <a:xfrm>
            <a:off x="1165792" y="2714934"/>
            <a:ext cx="1777739" cy="697906"/>
          </a:xfrm>
          <a:prstGeom prst="roundRect">
            <a:avLst/>
          </a:prstGeom>
          <a:solidFill>
            <a:schemeClr val="bg1">
              <a:lumMod val="95000"/>
            </a:schemeClr>
          </a:solidFill>
          <a:ln w="9525" cap="flat" cmpd="sng" algn="ctr">
            <a:solidFill>
              <a:srgbClr val="00B0F0"/>
            </a:solidFill>
            <a:prstDash val="solid"/>
            <a:round/>
            <a:headEnd type="none" w="med" len="med"/>
            <a:tailEnd type="none" w="med" len="med"/>
          </a:ln>
          <a:effectLst/>
        </p:spPr>
        <p:txBody>
          <a:bodyPr vert="horz" wrap="square" lIns="91440" tIns="45720" rIns="91440" bIns="45720" numCol="1" rtlCol="0" anchor="ctr" anchorCtr="0" compatLnSpc="1"/>
          <a:lstStyle/>
          <a:p>
            <a:pPr algn="ctr"/>
            <a:r>
              <a:rPr lang="en-US" altLang="zh-CN" sz="1600" dirty="0" err="1" smtClean="0">
                <a:solidFill>
                  <a:srgbClr val="000000"/>
                </a:solidFill>
                <a:latin typeface="微软雅黑" panose="020B0503020204020204" pitchFamily="34" charset="-122"/>
                <a:ea typeface="微软雅黑" panose="020B0503020204020204" pitchFamily="34" charset="-122"/>
              </a:rPr>
              <a:t>BenchmarkSQL</a:t>
            </a:r>
            <a:r>
              <a:rPr lang="zh-CN" altLang="en-US" sz="1600" dirty="0" smtClean="0">
                <a:solidFill>
                  <a:srgbClr val="000000"/>
                </a:solidFill>
                <a:latin typeface="微软雅黑" panose="020B0503020204020204" pitchFamily="34" charset="-122"/>
                <a:ea typeface="微软雅黑" panose="020B0503020204020204" pitchFamily="34" charset="-122"/>
              </a:rPr>
              <a:t>编译</a:t>
            </a:r>
            <a:r>
              <a:rPr lang="zh-CN" altLang="en-US" sz="1600" dirty="0">
                <a:solidFill>
                  <a:srgbClr val="000000"/>
                </a:solidFill>
                <a:latin typeface="微软雅黑" panose="020B0503020204020204" pitchFamily="34" charset="-122"/>
                <a:ea typeface="微软雅黑" panose="020B0503020204020204" pitchFamily="34" charset="-122"/>
              </a:rPr>
              <a:t>安装</a:t>
            </a:r>
            <a:endParaRPr lang="zh-CN" altLang="en-US" sz="1600" dirty="0">
              <a:solidFill>
                <a:srgbClr val="000000"/>
              </a:solidFill>
              <a:latin typeface="微软雅黑" panose="020B0503020204020204" pitchFamily="34" charset="-122"/>
              <a:ea typeface="微软雅黑" panose="020B0503020204020204" pitchFamily="34" charset="-122"/>
            </a:endParaRPr>
          </a:p>
        </p:txBody>
      </p:sp>
      <p:sp>
        <p:nvSpPr>
          <p:cNvPr id="6" name="圆角矩形 5"/>
          <p:cNvSpPr/>
          <p:nvPr/>
        </p:nvSpPr>
        <p:spPr bwMode="auto">
          <a:xfrm>
            <a:off x="3646633" y="2714932"/>
            <a:ext cx="1777739" cy="697906"/>
          </a:xfrm>
          <a:prstGeom prst="roundRect">
            <a:avLst/>
          </a:prstGeom>
          <a:solidFill>
            <a:schemeClr val="bg1">
              <a:lumMod val="95000"/>
            </a:schemeClr>
          </a:solidFill>
          <a:ln w="9525" cap="flat" cmpd="sng" algn="ctr">
            <a:solidFill>
              <a:srgbClr val="00B0F0"/>
            </a:solidFill>
            <a:prstDash val="solid"/>
            <a:round/>
            <a:headEnd type="none" w="med" len="med"/>
            <a:tailEnd type="none" w="med" len="med"/>
          </a:ln>
          <a:effectLst/>
        </p:spPr>
        <p:txBody>
          <a:bodyPr vert="horz" wrap="square" lIns="91440" tIns="45720" rIns="91440" bIns="45720" numCol="1" rtlCol="0" anchor="ctr" anchorCtr="0" compatLnSpc="1"/>
          <a:lstStyle/>
          <a:p>
            <a:pPr algn="ctr"/>
            <a:r>
              <a:rPr lang="zh-CN" altLang="en-US" sz="1600" dirty="0" smtClean="0">
                <a:solidFill>
                  <a:srgbClr val="000000"/>
                </a:solidFill>
                <a:latin typeface="微软雅黑" panose="020B0503020204020204" pitchFamily="34" charset="-122"/>
                <a:ea typeface="微软雅黑" panose="020B0503020204020204" pitchFamily="34" charset="-122"/>
              </a:rPr>
              <a:t>创建配置文件</a:t>
            </a:r>
            <a:endParaRPr lang="zh-CN" altLang="en-US" sz="1600" dirty="0">
              <a:solidFill>
                <a:srgbClr val="000000"/>
              </a:solidFill>
              <a:latin typeface="微软雅黑" panose="020B0503020204020204" pitchFamily="34" charset="-122"/>
              <a:ea typeface="微软雅黑" panose="020B0503020204020204" pitchFamily="34" charset="-122"/>
            </a:endParaRPr>
          </a:p>
        </p:txBody>
      </p:sp>
      <p:sp>
        <p:nvSpPr>
          <p:cNvPr id="7" name="圆角矩形 6"/>
          <p:cNvSpPr/>
          <p:nvPr/>
        </p:nvSpPr>
        <p:spPr bwMode="auto">
          <a:xfrm>
            <a:off x="6127475" y="2714932"/>
            <a:ext cx="1777739" cy="697906"/>
          </a:xfrm>
          <a:prstGeom prst="roundRect">
            <a:avLst/>
          </a:prstGeom>
          <a:solidFill>
            <a:schemeClr val="bg1">
              <a:lumMod val="95000"/>
            </a:schemeClr>
          </a:solidFill>
          <a:ln w="9525" cap="flat" cmpd="sng" algn="ctr">
            <a:solidFill>
              <a:srgbClr val="00B0F0"/>
            </a:solidFill>
            <a:prstDash val="solid"/>
            <a:round/>
            <a:headEnd type="none" w="med" len="med"/>
            <a:tailEnd type="none" w="med" len="med"/>
          </a:ln>
          <a:effectLst/>
        </p:spPr>
        <p:txBody>
          <a:bodyPr vert="horz" wrap="square" lIns="91440" tIns="45720" rIns="91440" bIns="45720" numCol="1" rtlCol="0" anchor="ctr" anchorCtr="0" compatLnSpc="1"/>
          <a:lstStyle/>
          <a:p>
            <a:pPr algn="ctr"/>
            <a:r>
              <a:rPr lang="zh-CN" altLang="en-US" sz="1600" dirty="0" smtClean="0">
                <a:solidFill>
                  <a:srgbClr val="000000"/>
                </a:solidFill>
                <a:latin typeface="微软雅黑" panose="020B0503020204020204" pitchFamily="34" charset="-122"/>
                <a:ea typeface="微软雅黑" panose="020B0503020204020204" pitchFamily="34" charset="-122"/>
              </a:rPr>
              <a:t>配置数据库连接</a:t>
            </a:r>
            <a:endParaRPr lang="zh-CN" altLang="en-US" sz="1600" dirty="0">
              <a:solidFill>
                <a:srgbClr val="000000"/>
              </a:solidFill>
              <a:latin typeface="微软雅黑" panose="020B0503020204020204" pitchFamily="34" charset="-122"/>
              <a:ea typeface="微软雅黑" panose="020B0503020204020204" pitchFamily="34" charset="-122"/>
            </a:endParaRPr>
          </a:p>
        </p:txBody>
      </p:sp>
      <p:sp>
        <p:nvSpPr>
          <p:cNvPr id="8" name="圆角矩形 7"/>
          <p:cNvSpPr/>
          <p:nvPr/>
        </p:nvSpPr>
        <p:spPr bwMode="auto">
          <a:xfrm>
            <a:off x="8608316" y="2696443"/>
            <a:ext cx="1777739" cy="697906"/>
          </a:xfrm>
          <a:prstGeom prst="roundRect">
            <a:avLst/>
          </a:prstGeom>
          <a:solidFill>
            <a:schemeClr val="bg1">
              <a:lumMod val="95000"/>
            </a:schemeClr>
          </a:solidFill>
          <a:ln w="9525" cap="flat" cmpd="sng" algn="ctr">
            <a:solidFill>
              <a:srgbClr val="00B0F0"/>
            </a:solidFill>
            <a:prstDash val="solid"/>
            <a:round/>
            <a:headEnd type="none" w="med" len="med"/>
            <a:tailEnd type="none" w="med" len="med"/>
          </a:ln>
          <a:effectLst/>
        </p:spPr>
        <p:txBody>
          <a:bodyPr vert="horz" wrap="square" lIns="91440" tIns="45720" rIns="91440" bIns="45720" numCol="1" rtlCol="0" anchor="ctr" anchorCtr="0" compatLnSpc="1"/>
          <a:lstStyle/>
          <a:p>
            <a:pPr algn="ctr"/>
            <a:r>
              <a:rPr lang="zh-CN" altLang="en-US" sz="1600" dirty="0" smtClean="0">
                <a:solidFill>
                  <a:srgbClr val="000000"/>
                </a:solidFill>
                <a:latin typeface="微软雅黑" panose="020B0503020204020204" pitchFamily="34" charset="-122"/>
                <a:ea typeface="微软雅黑" panose="020B0503020204020204" pitchFamily="34" charset="-122"/>
              </a:rPr>
              <a:t>场景配置</a:t>
            </a:r>
            <a:endParaRPr lang="zh-CN" altLang="en-US" sz="1600" dirty="0">
              <a:solidFill>
                <a:srgbClr val="000000"/>
              </a:solidFill>
              <a:latin typeface="微软雅黑" panose="020B0503020204020204" pitchFamily="34" charset="-122"/>
              <a:ea typeface="微软雅黑" panose="020B0503020204020204" pitchFamily="34" charset="-122"/>
            </a:endParaRPr>
          </a:p>
        </p:txBody>
      </p:sp>
      <p:sp>
        <p:nvSpPr>
          <p:cNvPr id="9" name="圆角矩形 8"/>
          <p:cNvSpPr/>
          <p:nvPr/>
        </p:nvSpPr>
        <p:spPr bwMode="auto">
          <a:xfrm>
            <a:off x="8615965" y="4340245"/>
            <a:ext cx="1777739" cy="697906"/>
          </a:xfrm>
          <a:prstGeom prst="roundRect">
            <a:avLst/>
          </a:prstGeom>
          <a:solidFill>
            <a:schemeClr val="bg1">
              <a:lumMod val="95000"/>
            </a:schemeClr>
          </a:solidFill>
          <a:ln w="9525" cap="flat" cmpd="sng" algn="ctr">
            <a:solidFill>
              <a:srgbClr val="00B0F0"/>
            </a:solidFill>
            <a:prstDash val="solid"/>
            <a:round/>
            <a:headEnd type="none" w="med" len="med"/>
            <a:tailEnd type="none" w="med" len="med"/>
          </a:ln>
          <a:effectLst/>
        </p:spPr>
        <p:txBody>
          <a:bodyPr vert="horz" wrap="square" lIns="91440" tIns="45720" rIns="91440" bIns="45720" numCol="1" rtlCol="0" anchor="ctr" anchorCtr="0" compatLnSpc="1"/>
          <a:lstStyle/>
          <a:p>
            <a:pPr algn="ctr"/>
            <a:r>
              <a:rPr lang="zh-CN" altLang="en-US" sz="1600" dirty="0" smtClean="0">
                <a:solidFill>
                  <a:srgbClr val="000000"/>
                </a:solidFill>
                <a:latin typeface="微软雅黑" panose="020B0503020204020204" pitchFamily="34" charset="-122"/>
                <a:ea typeface="微软雅黑" panose="020B0503020204020204" pitchFamily="34" charset="-122"/>
              </a:rPr>
              <a:t>数据准备</a:t>
            </a:r>
            <a:endParaRPr lang="zh-CN" altLang="en-US" sz="1600" dirty="0">
              <a:solidFill>
                <a:srgbClr val="000000"/>
              </a:solidFill>
              <a:latin typeface="微软雅黑" panose="020B0503020204020204" pitchFamily="34" charset="-122"/>
              <a:ea typeface="微软雅黑" panose="020B0503020204020204" pitchFamily="34" charset="-122"/>
            </a:endParaRPr>
          </a:p>
        </p:txBody>
      </p:sp>
      <p:sp>
        <p:nvSpPr>
          <p:cNvPr id="10" name="圆角矩形 9"/>
          <p:cNvSpPr/>
          <p:nvPr/>
        </p:nvSpPr>
        <p:spPr bwMode="auto">
          <a:xfrm>
            <a:off x="6127475" y="4387278"/>
            <a:ext cx="1777739" cy="697906"/>
          </a:xfrm>
          <a:prstGeom prst="roundRect">
            <a:avLst/>
          </a:prstGeom>
          <a:solidFill>
            <a:schemeClr val="bg1">
              <a:lumMod val="95000"/>
            </a:schemeClr>
          </a:solidFill>
          <a:ln w="9525" cap="flat" cmpd="sng" algn="ctr">
            <a:solidFill>
              <a:srgbClr val="00B0F0"/>
            </a:solidFill>
            <a:prstDash val="solid"/>
            <a:round/>
            <a:headEnd type="none" w="med" len="med"/>
            <a:tailEnd type="none" w="med" len="med"/>
          </a:ln>
          <a:effectLst/>
        </p:spPr>
        <p:txBody>
          <a:bodyPr vert="horz" wrap="square" lIns="91440" tIns="45720" rIns="91440" bIns="45720" numCol="1" rtlCol="0" anchor="ctr" anchorCtr="0" compatLnSpc="1"/>
          <a:lstStyle/>
          <a:p>
            <a:pPr algn="ctr"/>
            <a:r>
              <a:rPr lang="zh-CN" altLang="en-US" sz="1600" dirty="0" smtClean="0">
                <a:solidFill>
                  <a:srgbClr val="000000"/>
                </a:solidFill>
                <a:latin typeface="微软雅黑" panose="020B0503020204020204" pitchFamily="34" charset="-122"/>
                <a:ea typeface="微软雅黑" panose="020B0503020204020204" pitchFamily="34" charset="-122"/>
              </a:rPr>
              <a:t>执行测试</a:t>
            </a:r>
            <a:endParaRPr lang="zh-CN" altLang="en-US" sz="1600" dirty="0">
              <a:solidFill>
                <a:srgbClr val="000000"/>
              </a:solidFill>
              <a:latin typeface="微软雅黑" panose="020B0503020204020204" pitchFamily="34" charset="-122"/>
              <a:ea typeface="微软雅黑" panose="020B0503020204020204" pitchFamily="34" charset="-122"/>
            </a:endParaRPr>
          </a:p>
        </p:txBody>
      </p:sp>
      <p:sp>
        <p:nvSpPr>
          <p:cNvPr id="11" name="右箭头 10"/>
          <p:cNvSpPr/>
          <p:nvPr/>
        </p:nvSpPr>
        <p:spPr bwMode="auto">
          <a:xfrm>
            <a:off x="2985076" y="2920975"/>
            <a:ext cx="627662" cy="285822"/>
          </a:xfrm>
          <a:prstGeom prst="rightArrow">
            <a:avLst/>
          </a:prstGeom>
          <a:solidFill>
            <a:schemeClr val="bg1">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endParaRPr lang="zh-CN" altLang="en-US" sz="1400" smtClean="0">
              <a:solidFill>
                <a:srgbClr val="000000"/>
              </a:solidFill>
              <a:latin typeface="微软雅黑" panose="020B0503020204020204" pitchFamily="34" charset="-122"/>
              <a:ea typeface="微软雅黑" panose="020B0503020204020204" pitchFamily="34" charset="-122"/>
            </a:endParaRPr>
          </a:p>
        </p:txBody>
      </p:sp>
      <p:sp>
        <p:nvSpPr>
          <p:cNvPr id="12" name="右箭头 11"/>
          <p:cNvSpPr/>
          <p:nvPr/>
        </p:nvSpPr>
        <p:spPr bwMode="auto">
          <a:xfrm>
            <a:off x="5465917" y="2920975"/>
            <a:ext cx="627662" cy="285822"/>
          </a:xfrm>
          <a:prstGeom prst="rightArrow">
            <a:avLst/>
          </a:prstGeom>
          <a:solidFill>
            <a:schemeClr val="bg1">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endParaRPr lang="zh-CN" altLang="en-US" sz="1400" smtClean="0">
              <a:solidFill>
                <a:srgbClr val="000000"/>
              </a:solidFill>
              <a:latin typeface="微软雅黑" panose="020B0503020204020204" pitchFamily="34" charset="-122"/>
              <a:ea typeface="微软雅黑" panose="020B0503020204020204" pitchFamily="34" charset="-122"/>
            </a:endParaRPr>
          </a:p>
        </p:txBody>
      </p:sp>
      <p:sp>
        <p:nvSpPr>
          <p:cNvPr id="13" name="右箭头 12"/>
          <p:cNvSpPr/>
          <p:nvPr/>
        </p:nvSpPr>
        <p:spPr bwMode="auto">
          <a:xfrm>
            <a:off x="7946759" y="2920973"/>
            <a:ext cx="627662" cy="285822"/>
          </a:xfrm>
          <a:prstGeom prst="rightArrow">
            <a:avLst/>
          </a:prstGeom>
          <a:solidFill>
            <a:schemeClr val="bg1">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endParaRPr lang="zh-CN" altLang="en-US" sz="1400" smtClean="0">
              <a:solidFill>
                <a:srgbClr val="000000"/>
              </a:solidFill>
              <a:latin typeface="微软雅黑" panose="020B0503020204020204" pitchFamily="34" charset="-122"/>
              <a:ea typeface="微软雅黑" panose="020B0503020204020204" pitchFamily="34" charset="-122"/>
            </a:endParaRPr>
          </a:p>
        </p:txBody>
      </p:sp>
      <p:sp>
        <p:nvSpPr>
          <p:cNvPr id="14" name="右箭头 13"/>
          <p:cNvSpPr/>
          <p:nvPr/>
        </p:nvSpPr>
        <p:spPr bwMode="auto">
          <a:xfrm rot="10800000">
            <a:off x="7946759" y="4553430"/>
            <a:ext cx="627662" cy="285822"/>
          </a:xfrm>
          <a:prstGeom prst="rightArrow">
            <a:avLst/>
          </a:prstGeom>
          <a:solidFill>
            <a:schemeClr val="bg1">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endParaRPr lang="zh-CN" altLang="en-US" sz="1400" smtClean="0">
              <a:solidFill>
                <a:srgbClr val="000000"/>
              </a:solidFill>
              <a:latin typeface="微软雅黑" panose="020B0503020204020204" pitchFamily="34" charset="-122"/>
              <a:ea typeface="微软雅黑" panose="020B0503020204020204" pitchFamily="34" charset="-122"/>
            </a:endParaRPr>
          </a:p>
        </p:txBody>
      </p:sp>
      <p:sp>
        <p:nvSpPr>
          <p:cNvPr id="15" name="右弧形箭头 14"/>
          <p:cNvSpPr/>
          <p:nvPr/>
        </p:nvSpPr>
        <p:spPr bwMode="auto">
          <a:xfrm>
            <a:off x="10636520" y="2920973"/>
            <a:ext cx="789880" cy="1918280"/>
          </a:xfrm>
          <a:prstGeom prst="curvedLeftArrow">
            <a:avLst/>
          </a:prstGeom>
          <a:solidFill>
            <a:srgbClr val="00B0F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endParaRPr lang="zh-CN" altLang="en-US" sz="1400" smtClean="0">
              <a:solidFill>
                <a:srgbClr val="00000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BenchmarkSQL - </a:t>
            </a:r>
            <a:r>
              <a:rPr lang="zh-CN" altLang="en-US" dirty="0" smtClean="0"/>
              <a:t>编译安装</a:t>
            </a:r>
            <a:endParaRPr lang="zh-CN" altLang="en-US" dirty="0"/>
          </a:p>
        </p:txBody>
      </p:sp>
      <p:sp>
        <p:nvSpPr>
          <p:cNvPr id="3" name="文本占位符 2"/>
          <p:cNvSpPr>
            <a:spLocks noGrp="1"/>
          </p:cNvSpPr>
          <p:nvPr>
            <p:ph type="body" sz="quarter" idx="10"/>
          </p:nvPr>
        </p:nvSpPr>
        <p:spPr/>
        <p:txBody>
          <a:bodyPr/>
          <a:lstStyle/>
          <a:p>
            <a:r>
              <a:rPr lang="zh-CN" altLang="en-US" dirty="0" smtClean="0"/>
              <a:t>编译安装需求</a:t>
            </a:r>
            <a:endParaRPr lang="en-US" altLang="zh-CN" dirty="0" smtClean="0"/>
          </a:p>
          <a:p>
            <a:pPr lvl="1"/>
            <a:r>
              <a:rPr lang="en-US" altLang="zh-CN" dirty="0" smtClean="0"/>
              <a:t>JDK7</a:t>
            </a:r>
            <a:r>
              <a:rPr lang="zh-CN" altLang="en-US" dirty="0" smtClean="0"/>
              <a:t>或以上版本</a:t>
            </a:r>
            <a:endParaRPr lang="en-US" altLang="zh-CN" dirty="0" smtClean="0"/>
          </a:p>
          <a:p>
            <a:r>
              <a:rPr lang="zh-CN" altLang="en-US" dirty="0" smtClean="0"/>
              <a:t>编译安装</a:t>
            </a:r>
            <a:endParaRPr lang="en-US" altLang="zh-CN" dirty="0" smtClean="0"/>
          </a:p>
          <a:p>
            <a:pPr lvl="1"/>
            <a:r>
              <a:rPr lang="zh-CN" altLang="en-US" dirty="0" smtClean="0"/>
              <a:t>解压缩源码包</a:t>
            </a:r>
            <a:endParaRPr lang="en-US" altLang="zh-CN" dirty="0" smtClean="0"/>
          </a:p>
          <a:p>
            <a:pPr lvl="1"/>
            <a:endParaRPr lang="en-US" altLang="zh-CN" dirty="0"/>
          </a:p>
          <a:p>
            <a:pPr lvl="1"/>
            <a:r>
              <a:rPr lang="zh-CN" altLang="en-US" dirty="0" smtClean="0"/>
              <a:t>切换到压缩包一级目录，执行</a:t>
            </a:r>
            <a:r>
              <a:rPr lang="en-US" altLang="zh-CN" dirty="0" smtClean="0"/>
              <a:t>ant</a:t>
            </a:r>
            <a:r>
              <a:rPr lang="zh-CN" altLang="en-US" dirty="0" smtClean="0"/>
              <a:t>编译</a:t>
            </a:r>
            <a:endParaRPr lang="en-US" altLang="zh-CN" dirty="0"/>
          </a:p>
          <a:p>
            <a:pPr lvl="1"/>
            <a:endParaRPr lang="en-US" altLang="zh-CN" dirty="0" smtClean="0"/>
          </a:p>
        </p:txBody>
      </p:sp>
      <p:sp>
        <p:nvSpPr>
          <p:cNvPr id="4" name="文本框 3"/>
          <p:cNvSpPr txBox="1"/>
          <p:nvPr/>
        </p:nvSpPr>
        <p:spPr bwMode="auto">
          <a:xfrm>
            <a:off x="1594800" y="3429000"/>
            <a:ext cx="6337404" cy="304103"/>
          </a:xfrm>
          <a:prstGeom prst="rect">
            <a:avLst/>
          </a:prstGeom>
          <a:solidFill>
            <a:schemeClr val="bg1">
              <a:lumMod val="85000"/>
            </a:schemeClr>
          </a:solidFill>
          <a:ln w="9525" algn="ctr">
            <a:solidFill>
              <a:schemeClr val="bg1">
                <a:lumMod val="85000"/>
              </a:schemeClr>
            </a:solidFill>
            <a:miter lim="800000"/>
          </a:ln>
        </p:spPr>
        <p:txBody>
          <a:bodyPr vert="horz" wrap="square" lIns="87802" tIns="43901" rIns="87802" bIns="43901" numCol="1" rtlCol="0" anchor="ctr" anchorCtr="0" compatLnSpc="1">
            <a:spAutoFit/>
          </a:bodyPr>
          <a:lstStyle/>
          <a:p>
            <a:r>
              <a:rPr lang="en-US" altLang="zh-CN" sz="1400" dirty="0" smtClean="0">
                <a:solidFill>
                  <a:srgbClr val="000000"/>
                </a:solidFill>
                <a:latin typeface="Courier New" panose="02070309020205020404" pitchFamily="49" charset="0"/>
                <a:cs typeface="Courier New" panose="02070309020205020404" pitchFamily="49" charset="0"/>
              </a:rPr>
              <a:t>Unzip benchmarksql-5.0.zip</a:t>
            </a:r>
            <a:endParaRPr lang="en-US" altLang="zh-CN" sz="1400" dirty="0">
              <a:solidFill>
                <a:srgbClr val="000000"/>
              </a:solidFill>
              <a:latin typeface="Courier New" panose="02070309020205020404" pitchFamily="49" charset="0"/>
              <a:cs typeface="Courier New" panose="02070309020205020404" pitchFamily="49" charset="0"/>
            </a:endParaRPr>
          </a:p>
        </p:txBody>
      </p:sp>
      <p:sp>
        <p:nvSpPr>
          <p:cNvPr id="5" name="文本框 4"/>
          <p:cNvSpPr txBox="1"/>
          <p:nvPr/>
        </p:nvSpPr>
        <p:spPr bwMode="auto">
          <a:xfrm>
            <a:off x="1594800" y="4473116"/>
            <a:ext cx="6337404" cy="519547"/>
          </a:xfrm>
          <a:prstGeom prst="rect">
            <a:avLst/>
          </a:prstGeom>
          <a:solidFill>
            <a:schemeClr val="bg1">
              <a:lumMod val="85000"/>
            </a:schemeClr>
          </a:solidFill>
          <a:ln w="9525" algn="ctr">
            <a:solidFill>
              <a:schemeClr val="bg1">
                <a:lumMod val="85000"/>
              </a:schemeClr>
            </a:solidFill>
            <a:miter lim="800000"/>
          </a:ln>
        </p:spPr>
        <p:txBody>
          <a:bodyPr vert="horz" wrap="square" lIns="87802" tIns="43901" rIns="87802" bIns="43901" numCol="1" rtlCol="0" anchor="ctr" anchorCtr="0" compatLnSpc="1">
            <a:spAutoFit/>
          </a:bodyPr>
          <a:lstStyle/>
          <a:p>
            <a:r>
              <a:rPr lang="en-US" altLang="zh-CN" sz="1400" dirty="0">
                <a:solidFill>
                  <a:srgbClr val="000000"/>
                </a:solidFill>
                <a:latin typeface="Courier New" panose="02070309020205020404" pitchFamily="49" charset="0"/>
                <a:cs typeface="Courier New" panose="02070309020205020404" pitchFamily="49" charset="0"/>
              </a:rPr>
              <a:t> cd </a:t>
            </a:r>
            <a:r>
              <a:rPr lang="en-US" altLang="zh-CN" sz="1400" dirty="0" err="1" smtClean="0">
                <a:solidFill>
                  <a:srgbClr val="000000"/>
                </a:solidFill>
                <a:latin typeface="Courier New" panose="02070309020205020404" pitchFamily="49" charset="0"/>
                <a:cs typeface="Courier New" panose="02070309020205020404" pitchFamily="49" charset="0"/>
              </a:rPr>
              <a:t>benchmarksql</a:t>
            </a:r>
            <a:endParaRPr lang="en-US" altLang="zh-CN" sz="1400" dirty="0" smtClean="0">
              <a:solidFill>
                <a:srgbClr val="000000"/>
              </a:solidFill>
              <a:latin typeface="Courier New" panose="02070309020205020404" pitchFamily="49" charset="0"/>
              <a:cs typeface="Courier New" panose="02070309020205020404" pitchFamily="49" charset="0"/>
            </a:endParaRPr>
          </a:p>
          <a:p>
            <a:r>
              <a:rPr lang="en-US" altLang="zh-CN" sz="1400" dirty="0" smtClean="0">
                <a:solidFill>
                  <a:srgbClr val="000000"/>
                </a:solidFill>
                <a:latin typeface="Courier New" panose="02070309020205020404" pitchFamily="49" charset="0"/>
                <a:cs typeface="Courier New" panose="02070309020205020404" pitchFamily="49" charset="0"/>
              </a:rPr>
              <a:t> ant</a:t>
            </a:r>
            <a:endParaRPr lang="en-US" altLang="zh-CN" sz="1400" dirty="0">
              <a:solidFill>
                <a:srgbClr val="000000"/>
              </a:solidFill>
              <a:latin typeface="Courier New" panose="02070309020205020404" pitchFamily="49" charset="0"/>
              <a:cs typeface="Courier New" panose="02070309020205020404" pitchFamily="49" charset="0"/>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BenchmarkSQL - </a:t>
            </a:r>
            <a:r>
              <a:rPr lang="zh-CN" altLang="en-US" dirty="0" smtClean="0"/>
              <a:t>创建配置文件</a:t>
            </a:r>
            <a:endParaRPr lang="zh-CN" altLang="en-US" dirty="0"/>
          </a:p>
        </p:txBody>
      </p:sp>
      <p:sp>
        <p:nvSpPr>
          <p:cNvPr id="3" name="文本占位符 2"/>
          <p:cNvSpPr>
            <a:spLocks noGrp="1"/>
          </p:cNvSpPr>
          <p:nvPr>
            <p:ph type="body" sz="quarter" idx="10"/>
          </p:nvPr>
        </p:nvSpPr>
        <p:spPr/>
        <p:txBody>
          <a:bodyPr/>
          <a:lstStyle/>
          <a:p>
            <a:r>
              <a:rPr lang="zh-CN" altLang="en-US" dirty="0" smtClean="0"/>
              <a:t>配置文件</a:t>
            </a:r>
            <a:endParaRPr lang="en-US" altLang="zh-CN" dirty="0" smtClean="0"/>
          </a:p>
          <a:p>
            <a:pPr lvl="1"/>
            <a:r>
              <a:rPr lang="en-US" altLang="zh-CN" dirty="0" err="1" smtClean="0"/>
              <a:t>Bechmarksql</a:t>
            </a:r>
            <a:r>
              <a:rPr lang="en-US" altLang="zh-CN" dirty="0" smtClean="0"/>
              <a:t>/run/props.</a:t>
            </a:r>
            <a:r>
              <a:rPr lang="zh-CN" altLang="en-US" dirty="0" smtClean="0"/>
              <a:t>数据库类型</a:t>
            </a:r>
            <a:r>
              <a:rPr lang="zh-CN" altLang="en-US" dirty="0"/>
              <a:t>，</a:t>
            </a:r>
            <a:r>
              <a:rPr lang="zh-CN" altLang="en-US" dirty="0" smtClean="0"/>
              <a:t>例如：</a:t>
            </a:r>
            <a:endParaRPr lang="en-US" altLang="zh-CN" dirty="0" smtClean="0"/>
          </a:p>
          <a:p>
            <a:pPr lvl="2"/>
            <a:r>
              <a:rPr lang="en-US" altLang="zh-CN" dirty="0" err="1" smtClean="0">
                <a:latin typeface="+mn-lt"/>
              </a:rPr>
              <a:t>props.ora</a:t>
            </a:r>
            <a:r>
              <a:rPr lang="zh-CN" altLang="en-US" dirty="0" smtClean="0">
                <a:latin typeface="+mn-lt"/>
              </a:rPr>
              <a:t>：</a:t>
            </a:r>
            <a:r>
              <a:rPr lang="en-US" altLang="zh-CN" dirty="0" smtClean="0">
                <a:latin typeface="+mn-lt"/>
              </a:rPr>
              <a:t>Oracle</a:t>
            </a:r>
            <a:endParaRPr lang="en-US" altLang="zh-CN" dirty="0" smtClean="0">
              <a:latin typeface="+mn-lt"/>
            </a:endParaRPr>
          </a:p>
          <a:p>
            <a:pPr lvl="2"/>
            <a:r>
              <a:rPr lang="en-US" altLang="zh-CN" dirty="0" smtClean="0">
                <a:latin typeface="+mn-lt"/>
              </a:rPr>
              <a:t>props.pg</a:t>
            </a:r>
            <a:r>
              <a:rPr lang="zh-CN" altLang="en-US" dirty="0" smtClean="0">
                <a:latin typeface="+mn-lt"/>
              </a:rPr>
              <a:t>：</a:t>
            </a:r>
            <a:r>
              <a:rPr lang="en-US" altLang="zh-CN" dirty="0" err="1" smtClean="0">
                <a:latin typeface="+mn-lt"/>
              </a:rPr>
              <a:t>PostgreSQL</a:t>
            </a:r>
            <a:endParaRPr lang="en-US" altLang="zh-CN" dirty="0" smtClean="0">
              <a:latin typeface="+mn-lt"/>
            </a:endParaRPr>
          </a:p>
          <a:p>
            <a:pPr lvl="2"/>
            <a:r>
              <a:rPr lang="en-US" altLang="zh-CN" dirty="0" err="1" smtClean="0">
                <a:latin typeface="+mn-lt"/>
              </a:rPr>
              <a:t>Props.fb</a:t>
            </a:r>
            <a:r>
              <a:rPr lang="zh-CN" altLang="en-US" dirty="0" smtClean="0">
                <a:latin typeface="+mn-lt"/>
              </a:rPr>
              <a:t>：</a:t>
            </a:r>
            <a:r>
              <a:rPr lang="en-US" altLang="zh-CN" dirty="0" err="1" smtClean="0">
                <a:latin typeface="+mn-lt"/>
              </a:rPr>
              <a:t>FirebirdSQL</a:t>
            </a:r>
            <a:endParaRPr lang="en-US" altLang="zh-CN" dirty="0" smtClean="0">
              <a:latin typeface="+mn-lt"/>
            </a:endParaRPr>
          </a:p>
          <a:p>
            <a:pPr lvl="2"/>
            <a:r>
              <a:rPr lang="en-US" altLang="zh-CN" dirty="0" smtClean="0">
                <a:latin typeface="+mn-lt"/>
              </a:rPr>
              <a:t>Props.gb</a:t>
            </a:r>
            <a:r>
              <a:rPr lang="zh-CN" altLang="en-US" dirty="0" smtClean="0">
                <a:latin typeface="+mn-lt"/>
              </a:rPr>
              <a:t>：</a:t>
            </a:r>
            <a:r>
              <a:rPr lang="en-US" altLang="zh-CN" dirty="0" err="1" smtClean="0">
                <a:latin typeface="+mn-lt"/>
              </a:rPr>
              <a:t>GuassDB</a:t>
            </a:r>
            <a:endParaRPr lang="en-US" altLang="zh-CN" dirty="0">
              <a:latin typeface="+mn-lt"/>
            </a:endParaRPr>
          </a:p>
          <a:p>
            <a:pPr lvl="2"/>
            <a:endParaRPr lang="en-US" altLang="zh-CN" dirty="0" smtClean="0">
              <a:latin typeface="+mn-lt"/>
            </a:endParaRPr>
          </a:p>
          <a:p>
            <a:pPr marL="801370" lvl="2" indent="0">
              <a:buNone/>
            </a:pPr>
            <a:endParaRPr lang="zh-CN" altLang="en-US" dirty="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BenchmarkSQL - </a:t>
            </a:r>
            <a:r>
              <a:rPr lang="zh-CN" altLang="en-US" dirty="0" smtClean="0"/>
              <a:t>数据库配置</a:t>
            </a:r>
            <a:endParaRPr lang="zh-CN" altLang="en-US" dirty="0"/>
          </a:p>
        </p:txBody>
      </p:sp>
      <p:sp>
        <p:nvSpPr>
          <p:cNvPr id="3" name="文本占位符 2"/>
          <p:cNvSpPr>
            <a:spLocks noGrp="1"/>
          </p:cNvSpPr>
          <p:nvPr>
            <p:ph type="body" sz="quarter" idx="10"/>
          </p:nvPr>
        </p:nvSpPr>
        <p:spPr/>
        <p:txBody>
          <a:bodyPr/>
          <a:lstStyle/>
          <a:p>
            <a:r>
              <a:rPr lang="zh-CN" altLang="en-US" dirty="0" smtClean="0"/>
              <a:t>数据库连接</a:t>
            </a:r>
            <a:endParaRPr lang="en-US" altLang="zh-CN" dirty="0" smtClean="0"/>
          </a:p>
          <a:p>
            <a:pPr lvl="1"/>
            <a:r>
              <a:rPr lang="en-US" altLang="zh-CN" dirty="0" err="1"/>
              <a:t>d</a:t>
            </a:r>
            <a:r>
              <a:rPr lang="en-US" altLang="zh-CN" dirty="0" err="1" smtClean="0"/>
              <a:t>b</a:t>
            </a:r>
            <a:r>
              <a:rPr lang="zh-CN" altLang="en-US" dirty="0" smtClean="0"/>
              <a:t>：数据库，例如</a:t>
            </a:r>
            <a:r>
              <a:rPr lang="en-US" altLang="zh-CN" dirty="0" smtClean="0"/>
              <a:t>Oracle</a:t>
            </a:r>
            <a:r>
              <a:rPr lang="zh-CN" altLang="en-US" dirty="0" smtClean="0"/>
              <a:t>、</a:t>
            </a:r>
            <a:r>
              <a:rPr lang="en-US" altLang="zh-CN" dirty="0" err="1" smtClean="0"/>
              <a:t>PostgreSQL</a:t>
            </a:r>
            <a:endParaRPr lang="en-US" altLang="zh-CN" dirty="0" smtClean="0"/>
          </a:p>
          <a:p>
            <a:pPr lvl="1"/>
            <a:r>
              <a:rPr lang="en-US" altLang="zh-CN" dirty="0" smtClean="0"/>
              <a:t>driver</a:t>
            </a:r>
            <a:r>
              <a:rPr lang="zh-CN" altLang="en-US" dirty="0" smtClean="0"/>
              <a:t>：数据库驱动</a:t>
            </a:r>
            <a:endParaRPr lang="en-US" altLang="zh-CN" dirty="0" smtClean="0"/>
          </a:p>
          <a:p>
            <a:pPr lvl="2"/>
            <a:r>
              <a:rPr lang="en-US" altLang="zh-CN" dirty="0" err="1" smtClean="0">
                <a:latin typeface="+mn-ea"/>
              </a:rPr>
              <a:t>jdbc</a:t>
            </a:r>
            <a:r>
              <a:rPr lang="en-US" altLang="zh-CN" dirty="0" smtClean="0">
                <a:latin typeface="+mn-ea"/>
              </a:rPr>
              <a:t> jar</a:t>
            </a:r>
            <a:r>
              <a:rPr lang="zh-CN" altLang="en-US" dirty="0" smtClean="0">
                <a:latin typeface="+mn-ea"/>
              </a:rPr>
              <a:t>包：</a:t>
            </a:r>
            <a:r>
              <a:rPr lang="en-US" altLang="zh-CN" dirty="0" err="1" smtClean="0">
                <a:latin typeface="+mn-ea"/>
              </a:rPr>
              <a:t>BenchmarkSQL</a:t>
            </a:r>
            <a:r>
              <a:rPr lang="en-US" altLang="zh-CN" dirty="0" smtClean="0">
                <a:latin typeface="+mn-ea"/>
              </a:rPr>
              <a:t>\lib\</a:t>
            </a:r>
            <a:r>
              <a:rPr lang="zh-CN" altLang="en-US" dirty="0" smtClean="0">
                <a:latin typeface="+mn-ea"/>
              </a:rPr>
              <a:t>数据库类型</a:t>
            </a:r>
            <a:r>
              <a:rPr lang="en-US" altLang="zh-CN" dirty="0" smtClean="0">
                <a:latin typeface="+mn-ea"/>
              </a:rPr>
              <a:t>\</a:t>
            </a:r>
            <a:endParaRPr lang="en-US" altLang="zh-CN" dirty="0" smtClean="0">
              <a:latin typeface="+mn-ea"/>
            </a:endParaRPr>
          </a:p>
          <a:p>
            <a:pPr lvl="1"/>
            <a:r>
              <a:rPr lang="en-US" altLang="zh-CN" dirty="0" smtClean="0"/>
              <a:t>conn</a:t>
            </a:r>
            <a:r>
              <a:rPr lang="zh-CN" altLang="en-US" dirty="0" smtClean="0"/>
              <a:t>：数据库连接字符串</a:t>
            </a:r>
            <a:endParaRPr lang="en-US" altLang="zh-CN" dirty="0" smtClean="0"/>
          </a:p>
          <a:p>
            <a:pPr lvl="1"/>
            <a:r>
              <a:rPr lang="en-US" altLang="zh-CN" dirty="0" smtClean="0"/>
              <a:t>user/password</a:t>
            </a:r>
            <a:r>
              <a:rPr lang="zh-CN" altLang="en-US" dirty="0" smtClean="0"/>
              <a:t>：数据库用户名及密码</a:t>
            </a:r>
            <a:endParaRPr lang="en-US" altLang="zh-CN" dirty="0" smtClean="0"/>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BenchmarkSQL - </a:t>
            </a:r>
            <a:r>
              <a:rPr lang="zh-CN" altLang="en-US" dirty="0" smtClean="0"/>
              <a:t>场景配置</a:t>
            </a:r>
            <a:endParaRPr lang="zh-CN" altLang="en-US" dirty="0"/>
          </a:p>
        </p:txBody>
      </p:sp>
      <p:sp>
        <p:nvSpPr>
          <p:cNvPr id="3" name="文本占位符 2"/>
          <p:cNvSpPr>
            <a:spLocks noGrp="1"/>
          </p:cNvSpPr>
          <p:nvPr>
            <p:ph type="body" sz="quarter" idx="10"/>
          </p:nvPr>
        </p:nvSpPr>
        <p:spPr>
          <a:xfrm>
            <a:off x="912285" y="1233488"/>
            <a:ext cx="10560048" cy="5291856"/>
          </a:xfrm>
        </p:spPr>
        <p:txBody>
          <a:bodyPr/>
          <a:lstStyle/>
          <a:p>
            <a:r>
              <a:rPr lang="en-US" altLang="zh-CN" dirty="0"/>
              <a:t>w</a:t>
            </a:r>
            <a:r>
              <a:rPr lang="en-US" altLang="zh-CN" dirty="0" smtClean="0"/>
              <a:t>arehouse</a:t>
            </a:r>
            <a:r>
              <a:rPr lang="zh-CN" altLang="en-US" dirty="0" smtClean="0"/>
              <a:t>：指定仓库数量。</a:t>
            </a:r>
            <a:endParaRPr lang="en-US" altLang="zh-CN" dirty="0"/>
          </a:p>
          <a:p>
            <a:r>
              <a:rPr lang="en-US" altLang="zh-CN" dirty="0" err="1" smtClean="0"/>
              <a:t>loadWorkers</a:t>
            </a:r>
            <a:r>
              <a:rPr lang="zh-CN" altLang="en-US" dirty="0" smtClean="0"/>
              <a:t>：指定装载数据的并发数。</a:t>
            </a:r>
            <a:endParaRPr lang="en-US" altLang="zh-CN" dirty="0" smtClean="0"/>
          </a:p>
          <a:p>
            <a:r>
              <a:rPr lang="en-US" altLang="zh-CN" dirty="0" smtClean="0"/>
              <a:t>Terminals</a:t>
            </a:r>
            <a:r>
              <a:rPr lang="zh-CN" altLang="en-US" dirty="0" smtClean="0"/>
              <a:t>：指定并发用户数。</a:t>
            </a:r>
            <a:endParaRPr lang="en-US" altLang="zh-CN" dirty="0" smtClean="0"/>
          </a:p>
          <a:p>
            <a:r>
              <a:rPr lang="en-US" altLang="zh-CN" dirty="0" err="1" smtClean="0"/>
              <a:t>runMins</a:t>
            </a:r>
            <a:r>
              <a:rPr lang="zh-CN" altLang="en-US" dirty="0"/>
              <a:t>：指定测试</a:t>
            </a:r>
            <a:r>
              <a:rPr lang="zh-CN" altLang="en-US" dirty="0" smtClean="0"/>
              <a:t>时间。</a:t>
            </a:r>
            <a:endParaRPr lang="en-US" altLang="zh-CN" dirty="0"/>
          </a:p>
          <a:p>
            <a:r>
              <a:rPr lang="en-US" altLang="zh-CN" dirty="0" err="1" smtClean="0"/>
              <a:t>runTxnsPerTerminal</a:t>
            </a:r>
            <a:r>
              <a:rPr lang="zh-CN" altLang="en-US" dirty="0" smtClean="0"/>
              <a:t>：指定每个</a:t>
            </a:r>
            <a:r>
              <a:rPr lang="en-US" altLang="zh-CN" dirty="0"/>
              <a:t>T</a:t>
            </a:r>
            <a:r>
              <a:rPr lang="en-US" altLang="zh-CN" dirty="0" smtClean="0"/>
              <a:t>erminal</a:t>
            </a:r>
            <a:r>
              <a:rPr lang="zh-CN" altLang="en-US" dirty="0" smtClean="0"/>
              <a:t>运行的事务数量，</a:t>
            </a:r>
            <a:r>
              <a:rPr lang="en-US" altLang="zh-CN" dirty="0" err="1" smtClean="0"/>
              <a:t>runMins</a:t>
            </a:r>
            <a:r>
              <a:rPr lang="zh-CN" altLang="en-US" dirty="0" smtClean="0"/>
              <a:t>必须等于</a:t>
            </a:r>
            <a:r>
              <a:rPr lang="en-US" altLang="zh-CN" dirty="0" smtClean="0"/>
              <a:t>0</a:t>
            </a:r>
            <a:r>
              <a:rPr lang="zh-CN" altLang="en-US" dirty="0" smtClean="0"/>
              <a:t>。</a:t>
            </a:r>
            <a:endParaRPr lang="en-US" altLang="zh-CN" dirty="0" smtClean="0"/>
          </a:p>
          <a:p>
            <a:r>
              <a:rPr lang="en-US" altLang="zh-CN" dirty="0" err="1" smtClean="0"/>
              <a:t>limitTxnsPerMin</a:t>
            </a:r>
            <a:r>
              <a:rPr lang="zh-CN" altLang="en-US" dirty="0" smtClean="0"/>
              <a:t>：指定每分钟总事务数。</a:t>
            </a:r>
            <a:endParaRPr lang="en-US" altLang="zh-CN" dirty="0" smtClean="0"/>
          </a:p>
          <a:p>
            <a:r>
              <a:rPr lang="en-US" altLang="zh-CN" dirty="0" err="1" smtClean="0"/>
              <a:t>terminalWarehouseFixed</a:t>
            </a:r>
            <a:r>
              <a:rPr lang="zh-CN" altLang="en-US" dirty="0" smtClean="0"/>
              <a:t>：指定每个终端是否绑定固定</a:t>
            </a:r>
            <a:r>
              <a:rPr lang="en-US" altLang="zh-CN" dirty="0" smtClean="0"/>
              <a:t>warehouse</a:t>
            </a:r>
            <a:r>
              <a:rPr lang="zh-CN" altLang="en-US" dirty="0" smtClean="0"/>
              <a:t>。</a:t>
            </a:r>
            <a:endParaRPr lang="en-US" altLang="zh-CN" dirty="0" smtClean="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BenchmarkSQL - </a:t>
            </a:r>
            <a:r>
              <a:rPr lang="zh-CN" altLang="en-US" dirty="0" smtClean="0"/>
              <a:t>数据准备</a:t>
            </a:r>
            <a:endParaRPr lang="zh-CN" altLang="en-US" dirty="0"/>
          </a:p>
        </p:txBody>
      </p:sp>
      <p:sp>
        <p:nvSpPr>
          <p:cNvPr id="3" name="文本占位符 2"/>
          <p:cNvSpPr>
            <a:spLocks noGrp="1"/>
          </p:cNvSpPr>
          <p:nvPr>
            <p:ph type="body" sz="quarter" idx="10"/>
          </p:nvPr>
        </p:nvSpPr>
        <p:spPr/>
        <p:txBody>
          <a:bodyPr/>
          <a:lstStyle/>
          <a:p>
            <a:r>
              <a:rPr lang="zh-CN" altLang="en-US" dirty="0" smtClean="0"/>
              <a:t>数据加载</a:t>
            </a:r>
            <a:endParaRPr lang="en-US" altLang="zh-CN" dirty="0" smtClean="0"/>
          </a:p>
          <a:p>
            <a:pPr lvl="1"/>
            <a:endParaRPr lang="en-US" altLang="zh-CN" dirty="0" smtClean="0"/>
          </a:p>
          <a:p>
            <a:pPr lvl="2"/>
            <a:r>
              <a:rPr lang="zh-CN" altLang="en-US" dirty="0" smtClean="0"/>
              <a:t>创建数据库表</a:t>
            </a:r>
            <a:endParaRPr lang="en-US" altLang="zh-CN" dirty="0" smtClean="0"/>
          </a:p>
          <a:p>
            <a:pPr lvl="2"/>
            <a:r>
              <a:rPr lang="zh-CN" altLang="en-US" dirty="0" smtClean="0"/>
              <a:t>数据加载</a:t>
            </a:r>
            <a:endParaRPr lang="en-US" altLang="zh-CN" dirty="0" smtClean="0"/>
          </a:p>
          <a:p>
            <a:pPr lvl="2"/>
            <a:r>
              <a:rPr lang="zh-CN" altLang="en-US" dirty="0" smtClean="0"/>
              <a:t>创建索引</a:t>
            </a:r>
            <a:endParaRPr lang="en-US" altLang="zh-CN" dirty="0" smtClean="0"/>
          </a:p>
          <a:p>
            <a:pPr lvl="2"/>
            <a:endParaRPr lang="zh-CN" altLang="en-US" dirty="0"/>
          </a:p>
        </p:txBody>
      </p:sp>
      <p:sp>
        <p:nvSpPr>
          <p:cNvPr id="4" name="文本框 3"/>
          <p:cNvSpPr txBox="1"/>
          <p:nvPr/>
        </p:nvSpPr>
        <p:spPr bwMode="auto">
          <a:xfrm>
            <a:off x="1577628" y="1916832"/>
            <a:ext cx="7752233" cy="304103"/>
          </a:xfrm>
          <a:prstGeom prst="rect">
            <a:avLst/>
          </a:prstGeom>
          <a:solidFill>
            <a:schemeClr val="bg1">
              <a:lumMod val="85000"/>
            </a:schemeClr>
          </a:solidFill>
          <a:ln w="9525" algn="ctr">
            <a:solidFill>
              <a:schemeClr val="bg1">
                <a:lumMod val="85000"/>
              </a:schemeClr>
            </a:solidFill>
            <a:miter lim="800000"/>
          </a:ln>
        </p:spPr>
        <p:txBody>
          <a:bodyPr vert="horz" wrap="square" lIns="87802" tIns="43901" rIns="87802" bIns="43901" numCol="1" rtlCol="0" anchor="ctr" anchorCtr="0" compatLnSpc="1">
            <a:spAutoFit/>
          </a:bodyPr>
          <a:lstStyle/>
          <a:p>
            <a:r>
              <a:rPr lang="en-US" altLang="zh-CN" sz="1400" dirty="0">
                <a:solidFill>
                  <a:srgbClr val="000000"/>
                </a:solidFill>
                <a:latin typeface="Courier New" panose="02070309020205020404" pitchFamily="49" charset="0"/>
                <a:cs typeface="Courier New" panose="02070309020205020404" pitchFamily="49" charset="0"/>
              </a:rPr>
              <a:t> </a:t>
            </a:r>
            <a:r>
              <a:rPr lang="en-US" altLang="zh-CN" sz="1400" dirty="0" err="1" smtClean="0">
                <a:solidFill>
                  <a:srgbClr val="000000"/>
                </a:solidFill>
                <a:latin typeface="Courier New" panose="02070309020205020404" pitchFamily="49" charset="0"/>
                <a:cs typeface="Courier New" panose="02070309020205020404" pitchFamily="49" charset="0"/>
              </a:rPr>
              <a:t>benchmarksql</a:t>
            </a:r>
            <a:r>
              <a:rPr lang="en-US" altLang="zh-CN" sz="1400" dirty="0" smtClean="0">
                <a:solidFill>
                  <a:srgbClr val="000000"/>
                </a:solidFill>
                <a:latin typeface="Courier New" panose="02070309020205020404" pitchFamily="49" charset="0"/>
                <a:cs typeface="Courier New" panose="02070309020205020404" pitchFamily="49" charset="0"/>
              </a:rPr>
              <a:t>/run/</a:t>
            </a:r>
            <a:r>
              <a:rPr lang="en-US" altLang="zh-CN" sz="1400" dirty="0" err="1" smtClean="0">
                <a:solidFill>
                  <a:srgbClr val="000000"/>
                </a:solidFill>
                <a:latin typeface="Courier New" panose="02070309020205020404" pitchFamily="49" charset="0"/>
                <a:cs typeface="Courier New" panose="02070309020205020404" pitchFamily="49" charset="0"/>
              </a:rPr>
              <a:t>runDatabaseBuild</a:t>
            </a:r>
            <a:r>
              <a:rPr lang="en-US" altLang="zh-CN" sz="1400" dirty="0" smtClean="0">
                <a:solidFill>
                  <a:srgbClr val="000000"/>
                </a:solidFill>
                <a:latin typeface="Courier New" panose="02070309020205020404" pitchFamily="49" charset="0"/>
                <a:cs typeface="Courier New" panose="02070309020205020404" pitchFamily="49" charset="0"/>
              </a:rPr>
              <a:t> props.pg</a:t>
            </a:r>
            <a:endParaRPr lang="en-US" altLang="zh-CN" sz="1400" dirty="0" smtClean="0">
              <a:solidFill>
                <a:srgbClr val="000000"/>
              </a:solidFill>
              <a:latin typeface="Courier New" panose="02070309020205020404" pitchFamily="49" charset="0"/>
              <a:cs typeface="Courier New" panose="02070309020205020404" pitchFamily="49" charset="0"/>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BenchmarkSQL - </a:t>
            </a:r>
            <a:r>
              <a:rPr lang="zh-CN" altLang="en-US" dirty="0" smtClean="0"/>
              <a:t>执行测试</a:t>
            </a:r>
            <a:endParaRPr lang="zh-CN" altLang="en-US" dirty="0"/>
          </a:p>
        </p:txBody>
      </p:sp>
      <p:sp>
        <p:nvSpPr>
          <p:cNvPr id="3" name="文本占位符 2"/>
          <p:cNvSpPr>
            <a:spLocks noGrp="1"/>
          </p:cNvSpPr>
          <p:nvPr>
            <p:ph type="body" sz="quarter" idx="10"/>
          </p:nvPr>
        </p:nvSpPr>
        <p:spPr>
          <a:xfrm>
            <a:off x="912285" y="1233488"/>
            <a:ext cx="10560048" cy="5183844"/>
          </a:xfrm>
        </p:spPr>
        <p:txBody>
          <a:bodyPr/>
          <a:lstStyle/>
          <a:p>
            <a:r>
              <a:rPr lang="zh-CN" altLang="en-US" dirty="0" smtClean="0"/>
              <a:t>执行</a:t>
            </a:r>
            <a:r>
              <a:rPr lang="en-US" altLang="zh-CN" dirty="0" smtClean="0"/>
              <a:t>BenchmarkSQL</a:t>
            </a:r>
            <a:r>
              <a:rPr lang="zh-CN" altLang="en-US" dirty="0" smtClean="0"/>
              <a:t>测试</a:t>
            </a:r>
            <a:endParaRPr lang="en-US" altLang="zh-CN" dirty="0" smtClean="0"/>
          </a:p>
          <a:p>
            <a:pPr lvl="1"/>
            <a:endParaRPr lang="en-US" altLang="zh-CN" dirty="0" smtClean="0"/>
          </a:p>
          <a:p>
            <a:pPr marL="301625" lvl="2" indent="-301625" algn="just">
              <a:buClr>
                <a:schemeClr val="bg1">
                  <a:lumMod val="50000"/>
                </a:schemeClr>
              </a:buClr>
              <a:buSzPct val="60000"/>
              <a:buFont typeface="Wingdings" panose="05000000000000000000" pitchFamily="2" charset="2"/>
              <a:buChar char="l"/>
            </a:pPr>
            <a:r>
              <a:rPr lang="zh-CN" altLang="en-US" sz="2200" dirty="0">
                <a:latin typeface="+mn-ea"/>
                <a:cs typeface="Arial" panose="020B0604020202020204" pitchFamily="34" charset="0"/>
              </a:rPr>
              <a:t>测试</a:t>
            </a:r>
            <a:r>
              <a:rPr lang="zh-CN" altLang="en-US" sz="2200" dirty="0" smtClean="0">
                <a:latin typeface="+mn-ea"/>
                <a:cs typeface="Arial" panose="020B0604020202020204" pitchFamily="34" charset="0"/>
              </a:rPr>
              <a:t>结果</a:t>
            </a:r>
            <a:endParaRPr lang="en-US" altLang="zh-CN" sz="2200" dirty="0" smtClean="0">
              <a:latin typeface="+mn-ea"/>
              <a:cs typeface="Arial" panose="020B0604020202020204" pitchFamily="34" charset="0"/>
            </a:endParaRPr>
          </a:p>
          <a:p>
            <a:pPr marL="0" lvl="2" indent="0" algn="just">
              <a:buClr>
                <a:schemeClr val="bg1">
                  <a:lumMod val="50000"/>
                </a:schemeClr>
              </a:buClr>
              <a:buSzPct val="60000"/>
              <a:buNone/>
            </a:pPr>
            <a:endParaRPr lang="en-US" altLang="zh-CN" sz="2200" dirty="0" smtClean="0">
              <a:latin typeface="+mn-ea"/>
              <a:cs typeface="Arial" panose="020B0604020202020204" pitchFamily="34" charset="0"/>
            </a:endParaRPr>
          </a:p>
          <a:p>
            <a:pPr marL="0" lvl="2" indent="0" algn="just">
              <a:buClr>
                <a:schemeClr val="bg1">
                  <a:lumMod val="50000"/>
                </a:schemeClr>
              </a:buClr>
              <a:buSzPct val="60000"/>
              <a:buNone/>
            </a:pPr>
            <a:endParaRPr lang="en-US" altLang="zh-CN" sz="2200" dirty="0">
              <a:latin typeface="+mn-ea"/>
              <a:cs typeface="Arial" panose="020B0604020202020204" pitchFamily="34" charset="0"/>
            </a:endParaRPr>
          </a:p>
          <a:p>
            <a:pPr marL="0" lvl="2" indent="0" algn="just">
              <a:buClr>
                <a:schemeClr val="bg1">
                  <a:lumMod val="50000"/>
                </a:schemeClr>
              </a:buClr>
              <a:buSzPct val="60000"/>
              <a:buNone/>
            </a:pPr>
            <a:endParaRPr lang="en-US" altLang="zh-CN" sz="2200" dirty="0" smtClean="0">
              <a:latin typeface="+mn-ea"/>
              <a:cs typeface="Arial" panose="020B0604020202020204" pitchFamily="34" charset="0"/>
            </a:endParaRPr>
          </a:p>
          <a:p>
            <a:pPr marL="301625" lvl="2" indent="-301625" algn="just">
              <a:buClr>
                <a:schemeClr val="bg1">
                  <a:lumMod val="50000"/>
                </a:schemeClr>
              </a:buClr>
              <a:buSzPct val="60000"/>
              <a:buFont typeface="Wingdings" panose="05000000000000000000" pitchFamily="2" charset="2"/>
              <a:buChar char="l"/>
            </a:pPr>
            <a:r>
              <a:rPr lang="zh-CN" altLang="en-US" sz="2200" dirty="0">
                <a:latin typeface="+mn-ea"/>
                <a:cs typeface="Arial" panose="020B0604020202020204" pitchFamily="34" charset="0"/>
              </a:rPr>
              <a:t>衡量标准</a:t>
            </a:r>
            <a:endParaRPr lang="en-US" altLang="zh-CN" sz="2200" dirty="0">
              <a:latin typeface="+mn-ea"/>
              <a:cs typeface="Arial" panose="020B0604020202020204" pitchFamily="34" charset="0"/>
            </a:endParaRPr>
          </a:p>
          <a:p>
            <a:pPr lvl="1"/>
            <a:r>
              <a:rPr lang="en-US" altLang="zh-CN" dirty="0" err="1"/>
              <a:t>tpmC</a:t>
            </a:r>
            <a:r>
              <a:rPr lang="zh-CN" altLang="en-US" dirty="0"/>
              <a:t>（</a:t>
            </a:r>
            <a:r>
              <a:rPr lang="en-US" altLang="zh-CN" dirty="0" err="1"/>
              <a:t>NewOrders</a:t>
            </a:r>
            <a:r>
              <a:rPr lang="zh-CN" altLang="en-US" dirty="0"/>
              <a:t>）</a:t>
            </a:r>
            <a:endParaRPr lang="en-US" altLang="zh-CN" dirty="0"/>
          </a:p>
          <a:p>
            <a:pPr lvl="1"/>
            <a:r>
              <a:rPr lang="en-US" altLang="zh-CN" dirty="0" err="1"/>
              <a:t>tpmTOTAL</a:t>
            </a:r>
            <a:r>
              <a:rPr lang="zh-CN" altLang="en-US" dirty="0"/>
              <a:t>（</a:t>
            </a:r>
            <a:r>
              <a:rPr lang="en-US" altLang="zh-CN" dirty="0"/>
              <a:t>TPS</a:t>
            </a:r>
            <a:r>
              <a:rPr lang="zh-CN" altLang="en-US" dirty="0"/>
              <a:t>）</a:t>
            </a:r>
            <a:endParaRPr lang="en-US" altLang="zh-CN" dirty="0"/>
          </a:p>
        </p:txBody>
      </p:sp>
      <p:sp>
        <p:nvSpPr>
          <p:cNvPr id="4" name="文本框 3"/>
          <p:cNvSpPr txBox="1"/>
          <p:nvPr/>
        </p:nvSpPr>
        <p:spPr bwMode="auto">
          <a:xfrm>
            <a:off x="1415480" y="1963024"/>
            <a:ext cx="7752233" cy="304103"/>
          </a:xfrm>
          <a:prstGeom prst="rect">
            <a:avLst/>
          </a:prstGeom>
          <a:solidFill>
            <a:schemeClr val="bg1">
              <a:lumMod val="85000"/>
            </a:schemeClr>
          </a:solidFill>
          <a:ln w="9525" algn="ctr">
            <a:solidFill>
              <a:schemeClr val="bg1">
                <a:lumMod val="85000"/>
              </a:schemeClr>
            </a:solidFill>
            <a:miter lim="800000"/>
          </a:ln>
        </p:spPr>
        <p:txBody>
          <a:bodyPr vert="horz" wrap="square" lIns="87802" tIns="43901" rIns="87802" bIns="43901" numCol="1" rtlCol="0" anchor="ctr" anchorCtr="0" compatLnSpc="1">
            <a:spAutoFit/>
          </a:bodyPr>
          <a:lstStyle/>
          <a:p>
            <a:r>
              <a:rPr lang="en-US" altLang="zh-CN" sz="1400" dirty="0">
                <a:solidFill>
                  <a:srgbClr val="000000"/>
                </a:solidFill>
                <a:latin typeface="Courier New" panose="02070309020205020404" pitchFamily="49" charset="0"/>
                <a:cs typeface="Courier New" panose="02070309020205020404" pitchFamily="49" charset="0"/>
              </a:rPr>
              <a:t> </a:t>
            </a:r>
            <a:r>
              <a:rPr lang="en-US" altLang="zh-CN" sz="1400" dirty="0" smtClean="0">
                <a:solidFill>
                  <a:srgbClr val="000000"/>
                </a:solidFill>
                <a:latin typeface="Courier New" panose="02070309020205020404" pitchFamily="49" charset="0"/>
                <a:cs typeface="Courier New" panose="02070309020205020404" pitchFamily="49" charset="0"/>
              </a:rPr>
              <a:t>benchmarksql/run/runBenchmark.sh props.pg</a:t>
            </a:r>
            <a:endParaRPr lang="en-US" altLang="zh-CN" sz="1400" dirty="0" smtClean="0">
              <a:solidFill>
                <a:srgbClr val="000000"/>
              </a:solidFill>
              <a:latin typeface="Courier New" panose="02070309020205020404" pitchFamily="49" charset="0"/>
              <a:cs typeface="Courier New" panose="02070309020205020404" pitchFamily="49" charset="0"/>
            </a:endParaRPr>
          </a:p>
        </p:txBody>
      </p:sp>
      <p:sp>
        <p:nvSpPr>
          <p:cNvPr id="5" name="文本框 4"/>
          <p:cNvSpPr txBox="1"/>
          <p:nvPr/>
        </p:nvSpPr>
        <p:spPr bwMode="auto">
          <a:xfrm>
            <a:off x="1415480" y="2996662"/>
            <a:ext cx="9505056" cy="1381321"/>
          </a:xfrm>
          <a:prstGeom prst="rect">
            <a:avLst/>
          </a:prstGeom>
          <a:solidFill>
            <a:schemeClr val="bg1">
              <a:lumMod val="85000"/>
            </a:schemeClr>
          </a:solidFill>
          <a:ln w="9525" algn="ctr">
            <a:solidFill>
              <a:schemeClr val="bg1">
                <a:lumMod val="85000"/>
              </a:schemeClr>
            </a:solidFill>
            <a:miter lim="800000"/>
          </a:ln>
        </p:spPr>
        <p:txBody>
          <a:bodyPr vert="horz" wrap="square" lIns="87802" tIns="43901" rIns="87802" bIns="43901" numCol="1" rtlCol="0" anchor="ctr" anchorCtr="0" compatLnSpc="1">
            <a:spAutoFit/>
          </a:bodyPr>
          <a:lstStyle/>
          <a:p>
            <a:r>
              <a:rPr lang="en-US" altLang="zh-CN" sz="1400" dirty="0" smtClean="0">
                <a:solidFill>
                  <a:srgbClr val="000000"/>
                </a:solidFill>
                <a:latin typeface="Courier New" panose="02070309020205020404" pitchFamily="49" charset="0"/>
                <a:cs typeface="Courier New" panose="02070309020205020404" pitchFamily="49" charset="0"/>
              </a:rPr>
              <a:t>01:58:09,081 </a:t>
            </a:r>
            <a:r>
              <a:rPr lang="en-US" altLang="zh-CN" sz="1400" dirty="0">
                <a:solidFill>
                  <a:srgbClr val="000000"/>
                </a:solidFill>
                <a:latin typeface="Courier New" panose="02070309020205020404" pitchFamily="49" charset="0"/>
                <a:cs typeface="Courier New" panose="02070309020205020404" pitchFamily="49" charset="0"/>
              </a:rPr>
              <a:t>[Thread-1] INFO   </a:t>
            </a:r>
            <a:r>
              <a:rPr lang="en-US" altLang="zh-CN" sz="1400" dirty="0" err="1">
                <a:solidFill>
                  <a:srgbClr val="000000"/>
                </a:solidFill>
                <a:latin typeface="Courier New" panose="02070309020205020404" pitchFamily="49" charset="0"/>
                <a:cs typeface="Courier New" panose="02070309020205020404" pitchFamily="49" charset="0"/>
              </a:rPr>
              <a:t>jTPCC</a:t>
            </a:r>
            <a:r>
              <a:rPr lang="en-US" altLang="zh-CN" sz="1400" dirty="0">
                <a:solidFill>
                  <a:srgbClr val="000000"/>
                </a:solidFill>
                <a:latin typeface="Courier New" panose="02070309020205020404" pitchFamily="49" charset="0"/>
                <a:cs typeface="Courier New" panose="02070309020205020404" pitchFamily="49" charset="0"/>
              </a:rPr>
              <a:t> : Term-00,    </a:t>
            </a:r>
            <a:endParaRPr lang="en-US" altLang="zh-CN" sz="1400" dirty="0" smtClean="0">
              <a:solidFill>
                <a:srgbClr val="000000"/>
              </a:solidFill>
              <a:latin typeface="Courier New" panose="02070309020205020404" pitchFamily="49" charset="0"/>
              <a:cs typeface="Courier New" panose="02070309020205020404" pitchFamily="49" charset="0"/>
            </a:endParaRPr>
          </a:p>
          <a:p>
            <a:r>
              <a:rPr lang="en-US" altLang="zh-CN" sz="1400" dirty="0" smtClean="0">
                <a:solidFill>
                  <a:srgbClr val="000000"/>
                </a:solidFill>
                <a:latin typeface="Courier New" panose="02070309020205020404" pitchFamily="49" charset="0"/>
                <a:cs typeface="Courier New" panose="02070309020205020404" pitchFamily="49" charset="0"/>
              </a:rPr>
              <a:t>01:58:09,082 </a:t>
            </a:r>
            <a:r>
              <a:rPr lang="en-US" altLang="zh-CN" sz="1400" dirty="0">
                <a:solidFill>
                  <a:srgbClr val="000000"/>
                </a:solidFill>
                <a:latin typeface="Courier New" panose="02070309020205020404" pitchFamily="49" charset="0"/>
                <a:cs typeface="Courier New" panose="02070309020205020404" pitchFamily="49" charset="0"/>
              </a:rPr>
              <a:t>[Thread-1] INFO   </a:t>
            </a:r>
            <a:r>
              <a:rPr lang="en-US" altLang="zh-CN" sz="1400" dirty="0" err="1">
                <a:solidFill>
                  <a:srgbClr val="000000"/>
                </a:solidFill>
                <a:latin typeface="Courier New" panose="02070309020205020404" pitchFamily="49" charset="0"/>
                <a:cs typeface="Courier New" panose="02070309020205020404" pitchFamily="49" charset="0"/>
              </a:rPr>
              <a:t>jTPCC</a:t>
            </a:r>
            <a:r>
              <a:rPr lang="en-US" altLang="zh-CN" sz="1400" dirty="0">
                <a:solidFill>
                  <a:srgbClr val="000000"/>
                </a:solidFill>
                <a:latin typeface="Courier New" panose="02070309020205020404" pitchFamily="49" charset="0"/>
                <a:cs typeface="Courier New" panose="02070309020205020404" pitchFamily="49" charset="0"/>
              </a:rPr>
              <a:t> : Term-00, Measured </a:t>
            </a:r>
            <a:r>
              <a:rPr lang="en-US" altLang="zh-CN" sz="1400" dirty="0" err="1">
                <a:solidFill>
                  <a:srgbClr val="000000"/>
                </a:solidFill>
                <a:latin typeface="Courier New" panose="02070309020205020404" pitchFamily="49" charset="0"/>
                <a:cs typeface="Courier New" panose="02070309020205020404" pitchFamily="49" charset="0"/>
              </a:rPr>
              <a:t>tpmC</a:t>
            </a:r>
            <a:r>
              <a:rPr lang="en-US" altLang="zh-CN" sz="1400" dirty="0">
                <a:solidFill>
                  <a:srgbClr val="000000"/>
                </a:solidFill>
                <a:latin typeface="Courier New" panose="02070309020205020404" pitchFamily="49" charset="0"/>
                <a:cs typeface="Courier New" panose="02070309020205020404" pitchFamily="49" charset="0"/>
              </a:rPr>
              <a:t> (</a:t>
            </a:r>
            <a:r>
              <a:rPr lang="en-US" altLang="zh-CN" sz="1400" dirty="0" err="1">
                <a:solidFill>
                  <a:srgbClr val="000000"/>
                </a:solidFill>
                <a:latin typeface="Courier New" panose="02070309020205020404" pitchFamily="49" charset="0"/>
                <a:cs typeface="Courier New" panose="02070309020205020404" pitchFamily="49" charset="0"/>
              </a:rPr>
              <a:t>NewOrders</a:t>
            </a:r>
            <a:r>
              <a:rPr lang="en-US" altLang="zh-CN" sz="1400" dirty="0">
                <a:solidFill>
                  <a:srgbClr val="000000"/>
                </a:solidFill>
                <a:latin typeface="Courier New" panose="02070309020205020404" pitchFamily="49" charset="0"/>
                <a:cs typeface="Courier New" panose="02070309020205020404" pitchFamily="49" charset="0"/>
              </a:rPr>
              <a:t>) = 179.55    01:58:09,082 [Thread-1] INFO   </a:t>
            </a:r>
            <a:r>
              <a:rPr lang="en-US" altLang="zh-CN" sz="1400" dirty="0" err="1">
                <a:solidFill>
                  <a:srgbClr val="000000"/>
                </a:solidFill>
                <a:latin typeface="Courier New" panose="02070309020205020404" pitchFamily="49" charset="0"/>
                <a:cs typeface="Courier New" panose="02070309020205020404" pitchFamily="49" charset="0"/>
              </a:rPr>
              <a:t>jTPCC</a:t>
            </a:r>
            <a:r>
              <a:rPr lang="en-US" altLang="zh-CN" sz="1400" dirty="0">
                <a:solidFill>
                  <a:srgbClr val="000000"/>
                </a:solidFill>
                <a:latin typeface="Courier New" panose="02070309020205020404" pitchFamily="49" charset="0"/>
                <a:cs typeface="Courier New" panose="02070309020205020404" pitchFamily="49" charset="0"/>
              </a:rPr>
              <a:t> : Term-00, Measured </a:t>
            </a:r>
            <a:r>
              <a:rPr lang="en-US" altLang="zh-CN" sz="1400" dirty="0" err="1">
                <a:solidFill>
                  <a:srgbClr val="000000"/>
                </a:solidFill>
                <a:latin typeface="Courier New" panose="02070309020205020404" pitchFamily="49" charset="0"/>
                <a:cs typeface="Courier New" panose="02070309020205020404" pitchFamily="49" charset="0"/>
              </a:rPr>
              <a:t>tpmTOTAL</a:t>
            </a:r>
            <a:r>
              <a:rPr lang="en-US" altLang="zh-CN" sz="1400" dirty="0">
                <a:solidFill>
                  <a:srgbClr val="000000"/>
                </a:solidFill>
                <a:latin typeface="Courier New" panose="02070309020205020404" pitchFamily="49" charset="0"/>
                <a:cs typeface="Courier New" panose="02070309020205020404" pitchFamily="49" charset="0"/>
              </a:rPr>
              <a:t> = 329.17    01:58:09,082 [Thread-1] INFO   </a:t>
            </a:r>
            <a:r>
              <a:rPr lang="en-US" altLang="zh-CN" sz="1400" dirty="0" err="1">
                <a:solidFill>
                  <a:srgbClr val="000000"/>
                </a:solidFill>
                <a:latin typeface="Courier New" panose="02070309020205020404" pitchFamily="49" charset="0"/>
                <a:cs typeface="Courier New" panose="02070309020205020404" pitchFamily="49" charset="0"/>
              </a:rPr>
              <a:t>jTPCC</a:t>
            </a:r>
            <a:r>
              <a:rPr lang="en-US" altLang="zh-CN" sz="1400" dirty="0">
                <a:solidFill>
                  <a:srgbClr val="000000"/>
                </a:solidFill>
                <a:latin typeface="Courier New" panose="02070309020205020404" pitchFamily="49" charset="0"/>
                <a:cs typeface="Courier New" panose="02070309020205020404" pitchFamily="49" charset="0"/>
              </a:rPr>
              <a:t> : Term-00, Session Start     = 2016-05-25 01:58:07    01:58:09,082 [Thread-1] INFO   </a:t>
            </a:r>
            <a:r>
              <a:rPr lang="en-US" altLang="zh-CN" sz="1400" dirty="0" err="1">
                <a:solidFill>
                  <a:srgbClr val="000000"/>
                </a:solidFill>
                <a:latin typeface="Courier New" panose="02070309020205020404" pitchFamily="49" charset="0"/>
                <a:cs typeface="Courier New" panose="02070309020205020404" pitchFamily="49" charset="0"/>
              </a:rPr>
              <a:t>jTPCC</a:t>
            </a:r>
            <a:r>
              <a:rPr lang="en-US" altLang="zh-CN" sz="1400" dirty="0">
                <a:solidFill>
                  <a:srgbClr val="000000"/>
                </a:solidFill>
                <a:latin typeface="Courier New" panose="02070309020205020404" pitchFamily="49" charset="0"/>
                <a:cs typeface="Courier New" panose="02070309020205020404" pitchFamily="49" charset="0"/>
              </a:rPr>
              <a:t> : Term-00, Session End       = 2016-05-25 01:58:09    01:58:09,082 [Thread-1] INFO   </a:t>
            </a:r>
            <a:r>
              <a:rPr lang="en-US" altLang="zh-CN" sz="1400" dirty="0" err="1">
                <a:solidFill>
                  <a:srgbClr val="000000"/>
                </a:solidFill>
                <a:latin typeface="Courier New" panose="02070309020205020404" pitchFamily="49" charset="0"/>
                <a:cs typeface="Courier New" panose="02070309020205020404" pitchFamily="49" charset="0"/>
              </a:rPr>
              <a:t>jTPCC</a:t>
            </a:r>
            <a:r>
              <a:rPr lang="en-US" altLang="zh-CN" sz="1400" dirty="0">
                <a:solidFill>
                  <a:srgbClr val="000000"/>
                </a:solidFill>
                <a:latin typeface="Courier New" panose="02070309020205020404" pitchFamily="49" charset="0"/>
                <a:cs typeface="Courier New" panose="02070309020205020404" pitchFamily="49" charset="0"/>
              </a:rPr>
              <a:t> : Term-00, Transaction Count = 10</a:t>
            </a:r>
            <a:endParaRPr lang="en-US" altLang="zh-CN" sz="1400" dirty="0" smtClean="0">
              <a:solidFill>
                <a:srgbClr val="000000"/>
              </a:solidFill>
              <a:latin typeface="Courier New" panose="02070309020205020404" pitchFamily="49" charset="0"/>
              <a:cs typeface="Courier New" panose="02070309020205020404" pitchFamily="49" charset="0"/>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BenchmarkSQL - </a:t>
            </a:r>
            <a:r>
              <a:rPr lang="zh-CN" altLang="en-US" dirty="0" smtClean="0"/>
              <a:t>性能优化思路</a:t>
            </a:r>
            <a:endParaRPr lang="zh-CN" altLang="en-US" dirty="0"/>
          </a:p>
        </p:txBody>
      </p:sp>
      <p:sp>
        <p:nvSpPr>
          <p:cNvPr id="3" name="文本占位符 2"/>
          <p:cNvSpPr>
            <a:spLocks noGrp="1"/>
          </p:cNvSpPr>
          <p:nvPr>
            <p:ph type="body" sz="quarter" idx="10"/>
          </p:nvPr>
        </p:nvSpPr>
        <p:spPr/>
        <p:txBody>
          <a:bodyPr/>
          <a:lstStyle/>
          <a:p>
            <a:r>
              <a:rPr lang="en-US" altLang="zh-CN" dirty="0"/>
              <a:t>BenchmarkSQL</a:t>
            </a:r>
            <a:r>
              <a:rPr lang="zh-CN" altLang="en-US" dirty="0" smtClean="0"/>
              <a:t>优化与测试数据</a:t>
            </a:r>
            <a:r>
              <a:rPr lang="zh-CN" altLang="en-US" dirty="0"/>
              <a:t>库有关</a:t>
            </a:r>
            <a:r>
              <a:rPr lang="zh-CN" altLang="en-US" dirty="0" smtClean="0"/>
              <a:t>，</a:t>
            </a:r>
            <a:r>
              <a:rPr lang="zh-CN" altLang="en-US" dirty="0"/>
              <a:t>比如</a:t>
            </a:r>
            <a:r>
              <a:rPr lang="en-US" altLang="zh-CN" dirty="0" smtClean="0"/>
              <a:t>MySQL</a:t>
            </a:r>
            <a:r>
              <a:rPr lang="zh-CN" altLang="en-US" dirty="0" smtClean="0"/>
              <a:t>数据库可以：</a:t>
            </a:r>
            <a:endParaRPr lang="en-US" altLang="zh-CN" dirty="0" smtClean="0"/>
          </a:p>
          <a:p>
            <a:pPr lvl="1"/>
            <a:r>
              <a:rPr lang="zh-CN" altLang="en-US" dirty="0" smtClean="0">
                <a:latin typeface="+mn-ea"/>
              </a:rPr>
              <a:t>优化文件系统</a:t>
            </a:r>
            <a:endParaRPr lang="en-US" altLang="zh-CN" dirty="0" smtClean="0">
              <a:latin typeface="+mn-ea"/>
            </a:endParaRPr>
          </a:p>
          <a:p>
            <a:pPr lvl="2"/>
            <a:r>
              <a:rPr lang="zh-CN" altLang="en-US" dirty="0" smtClean="0">
                <a:latin typeface="+mn-ea"/>
              </a:rPr>
              <a:t>使用</a:t>
            </a:r>
            <a:r>
              <a:rPr lang="en-US" altLang="zh-CN" dirty="0" err="1" smtClean="0">
                <a:latin typeface="+mn-ea"/>
              </a:rPr>
              <a:t>xfs</a:t>
            </a:r>
            <a:r>
              <a:rPr lang="zh-CN" altLang="en-US" dirty="0" smtClean="0">
                <a:latin typeface="+mn-ea"/>
              </a:rPr>
              <a:t>文件系统</a:t>
            </a:r>
            <a:endParaRPr lang="en-US" altLang="zh-CN" dirty="0">
              <a:latin typeface="+mn-ea"/>
            </a:endParaRPr>
          </a:p>
          <a:p>
            <a:pPr lvl="1"/>
            <a:r>
              <a:rPr lang="zh-CN" altLang="en-US" dirty="0" smtClean="0">
                <a:latin typeface="+mn-ea"/>
              </a:rPr>
              <a:t>调整数据库</a:t>
            </a:r>
            <a:r>
              <a:rPr lang="zh-CN" altLang="en-US" dirty="0">
                <a:latin typeface="+mn-ea"/>
              </a:rPr>
              <a:t>参数</a:t>
            </a:r>
            <a:endParaRPr lang="zh-CN" altLang="en-US" dirty="0">
              <a:latin typeface="+mn-ea"/>
            </a:endParaRPr>
          </a:p>
          <a:p>
            <a:pPr lvl="2"/>
            <a:r>
              <a:rPr lang="en-US" altLang="zh-CN" dirty="0" err="1">
                <a:latin typeface="+mn-ea"/>
              </a:rPr>
              <a:t>innodb_thread_concurrency</a:t>
            </a:r>
            <a:r>
              <a:rPr lang="en-US" altLang="zh-CN" dirty="0">
                <a:latin typeface="+mn-ea"/>
              </a:rPr>
              <a:t>   </a:t>
            </a:r>
            <a:r>
              <a:rPr lang="en-US" altLang="zh-CN" dirty="0" smtClean="0">
                <a:latin typeface="+mn-ea"/>
              </a:rPr>
              <a:t>    </a:t>
            </a:r>
            <a:r>
              <a:rPr lang="en-US" altLang="zh-CN" sz="1600" dirty="0" smtClean="0">
                <a:latin typeface="+mn-ea"/>
              </a:rPr>
              <a:t>#</a:t>
            </a:r>
            <a:r>
              <a:rPr lang="zh-CN" altLang="en-US" sz="1600" dirty="0">
                <a:latin typeface="+mn-ea"/>
              </a:rPr>
              <a:t>根据</a:t>
            </a:r>
            <a:r>
              <a:rPr lang="en-US" altLang="zh-CN" sz="1600" dirty="0">
                <a:latin typeface="+mn-ea"/>
              </a:rPr>
              <a:t>CPU</a:t>
            </a:r>
            <a:r>
              <a:rPr lang="zh-CN" altLang="en-US" sz="1600" dirty="0">
                <a:latin typeface="+mn-ea"/>
              </a:rPr>
              <a:t>核数进行调整</a:t>
            </a:r>
            <a:endParaRPr lang="zh-CN" altLang="en-US" sz="1600" dirty="0">
              <a:latin typeface="+mn-ea"/>
            </a:endParaRPr>
          </a:p>
          <a:p>
            <a:pPr lvl="2"/>
            <a:r>
              <a:rPr lang="en-US" altLang="zh-CN" dirty="0" err="1">
                <a:latin typeface="+mn-ea"/>
              </a:rPr>
              <a:t>innodb_read_io_threads</a:t>
            </a:r>
            <a:r>
              <a:rPr lang="en-US" altLang="zh-CN" dirty="0">
                <a:latin typeface="+mn-ea"/>
              </a:rPr>
              <a:t>/</a:t>
            </a:r>
            <a:r>
              <a:rPr lang="en-US" altLang="zh-CN" dirty="0" err="1">
                <a:latin typeface="+mn-ea"/>
              </a:rPr>
              <a:t>innodb_write_io_threads</a:t>
            </a:r>
            <a:r>
              <a:rPr lang="en-US" altLang="zh-CN" dirty="0">
                <a:latin typeface="+mn-ea"/>
              </a:rPr>
              <a:t>  </a:t>
            </a:r>
            <a:r>
              <a:rPr lang="en-US" altLang="zh-CN" dirty="0" smtClean="0">
                <a:latin typeface="+mn-ea"/>
              </a:rPr>
              <a:t>    </a:t>
            </a:r>
            <a:r>
              <a:rPr lang="en-US" altLang="zh-CN" sz="1600" dirty="0" smtClean="0">
                <a:latin typeface="+mn-ea"/>
              </a:rPr>
              <a:t>#</a:t>
            </a:r>
            <a:r>
              <a:rPr lang="zh-CN" altLang="en-US" sz="1600" dirty="0">
                <a:latin typeface="+mn-ea"/>
              </a:rPr>
              <a:t>根据</a:t>
            </a:r>
            <a:r>
              <a:rPr lang="en-US" altLang="zh-CN" sz="1600" dirty="0">
                <a:latin typeface="+mn-ea"/>
              </a:rPr>
              <a:t>CPU</a:t>
            </a:r>
            <a:r>
              <a:rPr lang="zh-CN" altLang="en-US" sz="1600" dirty="0">
                <a:latin typeface="+mn-ea"/>
              </a:rPr>
              <a:t>核数和读写比例进行调整</a:t>
            </a:r>
            <a:endParaRPr lang="zh-CN" altLang="en-US" sz="1600" dirty="0">
              <a:latin typeface="+mn-ea"/>
            </a:endParaRPr>
          </a:p>
          <a:p>
            <a:pPr lvl="2"/>
            <a:r>
              <a:rPr lang="en-US" altLang="zh-CN" dirty="0" err="1">
                <a:latin typeface="+mn-ea"/>
              </a:rPr>
              <a:t>innodb_buffer_pool_instances</a:t>
            </a:r>
            <a:r>
              <a:rPr lang="en-US" altLang="zh-CN" dirty="0">
                <a:latin typeface="+mn-ea"/>
              </a:rPr>
              <a:t>  </a:t>
            </a:r>
            <a:r>
              <a:rPr lang="en-US" altLang="zh-CN" dirty="0" smtClean="0">
                <a:latin typeface="+mn-ea"/>
              </a:rPr>
              <a:t>     </a:t>
            </a:r>
            <a:r>
              <a:rPr lang="en-US" altLang="zh-CN" sz="1600" dirty="0" smtClean="0">
                <a:latin typeface="+mn-ea"/>
              </a:rPr>
              <a:t>#</a:t>
            </a:r>
            <a:r>
              <a:rPr lang="zh-CN" altLang="en-US" sz="1600" dirty="0">
                <a:latin typeface="+mn-ea"/>
              </a:rPr>
              <a:t>根据资源争用情况进行调整</a:t>
            </a:r>
            <a:endParaRPr lang="zh-CN" altLang="en-US" sz="1600" dirty="0">
              <a:latin typeface="+mn-ea"/>
            </a:endParaRPr>
          </a:p>
          <a:p>
            <a:pPr lvl="2"/>
            <a:r>
              <a:rPr lang="en-US" altLang="zh-CN" dirty="0" err="1">
                <a:latin typeface="+mn-ea"/>
              </a:rPr>
              <a:t>innodb_buffer_pool_size</a:t>
            </a:r>
            <a:r>
              <a:rPr lang="en-US" altLang="zh-CN" dirty="0">
                <a:latin typeface="+mn-ea"/>
              </a:rPr>
              <a:t> </a:t>
            </a:r>
            <a:r>
              <a:rPr lang="en-US" altLang="zh-CN" dirty="0" smtClean="0">
                <a:latin typeface="+mn-ea"/>
              </a:rPr>
              <a:t>      </a:t>
            </a:r>
            <a:r>
              <a:rPr lang="en-US" altLang="zh-CN" sz="1600" dirty="0" smtClean="0">
                <a:latin typeface="+mn-ea"/>
              </a:rPr>
              <a:t>#</a:t>
            </a:r>
            <a:r>
              <a:rPr lang="zh-CN" altLang="en-US" sz="1600" dirty="0">
                <a:latin typeface="+mn-ea"/>
              </a:rPr>
              <a:t>根据系统内存进行调整</a:t>
            </a:r>
            <a:endParaRPr lang="zh-CN" altLang="en-US" sz="1600" dirty="0">
              <a:latin typeface="+mn-ea"/>
            </a:endParaRPr>
          </a:p>
          <a:p>
            <a:pPr lvl="2"/>
            <a:r>
              <a:rPr lang="en-US" altLang="zh-CN" dirty="0" err="1">
                <a:latin typeface="+mn-ea"/>
              </a:rPr>
              <a:t>innodb_spin_wait_delay</a:t>
            </a:r>
            <a:r>
              <a:rPr lang="en-US" altLang="zh-CN" dirty="0">
                <a:latin typeface="+mn-ea"/>
              </a:rPr>
              <a:t>  </a:t>
            </a:r>
            <a:r>
              <a:rPr lang="en-US" altLang="zh-CN" dirty="0" smtClean="0">
                <a:latin typeface="+mn-ea"/>
              </a:rPr>
              <a:t>      </a:t>
            </a:r>
            <a:r>
              <a:rPr lang="en-US" altLang="zh-CN" sz="1600" dirty="0" smtClean="0">
                <a:latin typeface="+mn-ea"/>
              </a:rPr>
              <a:t>#</a:t>
            </a:r>
            <a:r>
              <a:rPr lang="zh-CN" altLang="en-US" sz="1600" dirty="0">
                <a:latin typeface="+mn-ea"/>
              </a:rPr>
              <a:t>根据系统压力及征用情况进行调整</a:t>
            </a:r>
            <a:endParaRPr lang="zh-CN" altLang="en-US" sz="1600" dirty="0">
              <a:latin typeface="+mn-ea"/>
            </a:endParaRPr>
          </a:p>
          <a:p>
            <a:pPr lvl="2"/>
            <a:r>
              <a:rPr lang="en-US" altLang="zh-CN" dirty="0" err="1">
                <a:latin typeface="+mn-ea"/>
              </a:rPr>
              <a:t>table_open_cache</a:t>
            </a:r>
            <a:r>
              <a:rPr lang="en-US" altLang="zh-CN" dirty="0">
                <a:latin typeface="+mn-ea"/>
              </a:rPr>
              <a:t>    </a:t>
            </a:r>
            <a:r>
              <a:rPr lang="en-US" altLang="zh-CN" dirty="0" smtClean="0">
                <a:latin typeface="+mn-ea"/>
              </a:rPr>
              <a:t>     </a:t>
            </a:r>
            <a:r>
              <a:rPr lang="en-US" altLang="zh-CN" sz="1600" dirty="0" smtClean="0">
                <a:latin typeface="+mn-ea"/>
              </a:rPr>
              <a:t>#</a:t>
            </a:r>
            <a:r>
              <a:rPr lang="zh-CN" altLang="en-US" sz="1600" dirty="0">
                <a:latin typeface="+mn-ea"/>
              </a:rPr>
              <a:t>根据业务压力及状态变量</a:t>
            </a:r>
            <a:r>
              <a:rPr lang="en-US" altLang="zh-CN" sz="1600" dirty="0" err="1">
                <a:latin typeface="+mn-ea"/>
              </a:rPr>
              <a:t>Table_open_cache_misses</a:t>
            </a:r>
            <a:r>
              <a:rPr lang="zh-CN" altLang="en-US" sz="1600" dirty="0">
                <a:latin typeface="+mn-ea"/>
              </a:rPr>
              <a:t>进行</a:t>
            </a:r>
            <a:r>
              <a:rPr lang="zh-CN" altLang="en-US" sz="1600" dirty="0" smtClean="0">
                <a:latin typeface="+mn-ea"/>
              </a:rPr>
              <a:t>调整</a:t>
            </a:r>
            <a:endParaRPr lang="zh-CN" altLang="en-US" dirty="0">
              <a:latin typeface="+mn-ea"/>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008062" y="1233488"/>
            <a:ext cx="10463021" cy="4679788"/>
          </a:xfrm>
        </p:spPr>
        <p:txBody>
          <a:bodyPr/>
          <a:lstStyle/>
          <a:p>
            <a:r>
              <a:rPr lang="zh-CN" altLang="en-US" dirty="0" smtClean="0"/>
              <a:t>本章主要介绍在数据库、大</a:t>
            </a:r>
            <a:r>
              <a:rPr lang="zh-CN" altLang="en-US" dirty="0"/>
              <a:t>数据和</a:t>
            </a:r>
            <a:r>
              <a:rPr lang="en-US" altLang="zh-CN" dirty="0" smtClean="0"/>
              <a:t>HPC</a:t>
            </a:r>
            <a:r>
              <a:rPr lang="zh-CN" altLang="en-US" dirty="0" smtClean="0"/>
              <a:t>场景下进行性能测试的方法，使用华为鲲鹏性能优化工具</a:t>
            </a:r>
            <a:r>
              <a:rPr lang="en-US" altLang="zh-CN" dirty="0" err="1" smtClean="0"/>
              <a:t>Kunpeng</a:t>
            </a:r>
            <a:r>
              <a:rPr lang="en-US" altLang="zh-CN" dirty="0" smtClean="0"/>
              <a:t> Tuning Kit</a:t>
            </a:r>
            <a:r>
              <a:rPr lang="zh-CN" altLang="en-US" dirty="0" smtClean="0"/>
              <a:t>对</a:t>
            </a:r>
            <a:r>
              <a:rPr lang="en-US" altLang="zh-CN" dirty="0" smtClean="0"/>
              <a:t>C/C</a:t>
            </a:r>
            <a:r>
              <a:rPr lang="en-US" altLang="zh-CN" dirty="0"/>
              <a:t>++</a:t>
            </a:r>
            <a:r>
              <a:rPr lang="zh-CN" altLang="en-US" dirty="0"/>
              <a:t>类程序和</a:t>
            </a:r>
            <a:r>
              <a:rPr lang="en-US" altLang="zh-CN" dirty="0"/>
              <a:t>Java Mixed-Mode</a:t>
            </a:r>
            <a:r>
              <a:rPr lang="zh-CN" altLang="en-US" dirty="0"/>
              <a:t>类程序进行性能</a:t>
            </a:r>
            <a:r>
              <a:rPr lang="zh-CN" altLang="en-US" dirty="0" smtClean="0"/>
              <a:t>分析的方法，以及对</a:t>
            </a:r>
            <a:r>
              <a:rPr lang="en-US" altLang="zh-CN" dirty="0" smtClean="0"/>
              <a:t>NUMA</a:t>
            </a:r>
            <a:r>
              <a:rPr lang="zh-CN" altLang="en-US" dirty="0" smtClean="0"/>
              <a:t>和线程并发数进行性能调优的案例。</a:t>
            </a:r>
            <a:endParaRPr lang="en-US" altLang="zh-CN" dirty="0" smtClean="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a:lstStyle/>
          <a:p>
            <a:r>
              <a:rPr lang="en-US" altLang="zh-CN" dirty="0" smtClean="0"/>
              <a:t>TPCC</a:t>
            </a:r>
            <a:r>
              <a:rPr lang="zh-CN" altLang="en-US" dirty="0" smtClean="0"/>
              <a:t>衡量标准是什么？</a:t>
            </a:r>
            <a:r>
              <a:rPr lang="en-US" altLang="zh-CN" dirty="0" smtClean="0"/>
              <a:t>(     </a:t>
            </a:r>
            <a:r>
              <a:rPr lang="zh-CN" altLang="en-US" dirty="0" smtClean="0"/>
              <a:t>）</a:t>
            </a:r>
            <a:endParaRPr lang="en-US" altLang="zh-CN" dirty="0" smtClean="0"/>
          </a:p>
          <a:p>
            <a:pPr lvl="1"/>
            <a:r>
              <a:rPr lang="en-US" altLang="zh-CN" dirty="0" smtClean="0"/>
              <a:t>A. </a:t>
            </a:r>
            <a:r>
              <a:rPr lang="en-US" altLang="zh-CN" dirty="0" err="1" smtClean="0"/>
              <a:t>QphH</a:t>
            </a:r>
            <a:endParaRPr lang="en-US" altLang="zh-CN" dirty="0" smtClean="0"/>
          </a:p>
          <a:p>
            <a:pPr lvl="1"/>
            <a:r>
              <a:rPr lang="en-US" altLang="zh-CN" dirty="0" smtClean="0"/>
              <a:t>B. </a:t>
            </a:r>
            <a:r>
              <a:rPr lang="zh-CN" altLang="en-US" dirty="0"/>
              <a:t>响应时间</a:t>
            </a:r>
            <a:endParaRPr lang="en-US" altLang="zh-CN" dirty="0" smtClean="0"/>
          </a:p>
          <a:p>
            <a:pPr lvl="1"/>
            <a:r>
              <a:rPr lang="en-US" altLang="zh-CN" dirty="0"/>
              <a:t>C</a:t>
            </a:r>
            <a:r>
              <a:rPr lang="en-US" altLang="zh-CN" dirty="0" smtClean="0"/>
              <a:t>. </a:t>
            </a:r>
            <a:r>
              <a:rPr lang="en-US" altLang="zh-CN" dirty="0" err="1" smtClean="0"/>
              <a:t>tpmC</a:t>
            </a:r>
            <a:endParaRPr lang="en-US" altLang="zh-CN" dirty="0" smtClean="0"/>
          </a:p>
          <a:p>
            <a:pPr lvl="1"/>
            <a:r>
              <a:rPr lang="en-US" altLang="zh-CN" dirty="0" smtClean="0"/>
              <a:t>D.TPS</a:t>
            </a:r>
            <a:endParaRPr lang="en-US" altLang="zh-CN" dirty="0" smtClean="0"/>
          </a:p>
          <a:p>
            <a:r>
              <a:rPr lang="en-US" altLang="zh-CN" dirty="0" smtClean="0"/>
              <a:t>BenchmarkSQL</a:t>
            </a:r>
            <a:r>
              <a:rPr lang="zh-CN" altLang="en-US" dirty="0" smtClean="0"/>
              <a:t>配置文件中</a:t>
            </a:r>
            <a:r>
              <a:rPr lang="en-US" altLang="zh-CN" dirty="0" err="1" smtClean="0"/>
              <a:t>loadWorkers</a:t>
            </a:r>
            <a:r>
              <a:rPr lang="zh-CN" altLang="en-US" dirty="0" smtClean="0"/>
              <a:t>指的是什么（     ）。</a:t>
            </a:r>
            <a:endParaRPr lang="en-US" altLang="zh-CN" dirty="0" smtClean="0"/>
          </a:p>
          <a:p>
            <a:pPr lvl="1"/>
            <a:r>
              <a:rPr lang="en-US" altLang="zh-CN" dirty="0" smtClean="0"/>
              <a:t>A. </a:t>
            </a:r>
            <a:r>
              <a:rPr lang="zh-CN" altLang="en-US" dirty="0" smtClean="0"/>
              <a:t>并发用户数</a:t>
            </a:r>
            <a:endParaRPr lang="en-US" altLang="zh-CN" dirty="0" smtClean="0"/>
          </a:p>
          <a:p>
            <a:pPr lvl="1"/>
            <a:r>
              <a:rPr lang="en-US" altLang="zh-CN" dirty="0" smtClean="0"/>
              <a:t>B. </a:t>
            </a:r>
            <a:r>
              <a:rPr lang="zh-CN" altLang="en-US" dirty="0" smtClean="0"/>
              <a:t>数据库装载并发数</a:t>
            </a:r>
            <a:endParaRPr lang="en-US" altLang="zh-CN" dirty="0" smtClean="0"/>
          </a:p>
          <a:p>
            <a:pPr lvl="1"/>
            <a:r>
              <a:rPr lang="en-US" altLang="zh-CN" dirty="0" smtClean="0"/>
              <a:t>C. </a:t>
            </a:r>
            <a:r>
              <a:rPr lang="zh-CN" altLang="en-US" dirty="0" smtClean="0"/>
              <a:t>数据库并行数</a:t>
            </a:r>
            <a:endParaRPr lang="en-US" altLang="zh-CN" dirty="0" smtClean="0"/>
          </a:p>
          <a:p>
            <a:pPr lvl="1"/>
            <a:r>
              <a:rPr lang="en-US" altLang="zh-CN" dirty="0" smtClean="0"/>
              <a:t>D. </a:t>
            </a:r>
            <a:r>
              <a:rPr lang="zh-CN" altLang="en-US" dirty="0" smtClean="0"/>
              <a:t>数据库表的数量</a:t>
            </a:r>
            <a:endParaRPr lang="en-US" altLang="zh-CN" dirty="0" smtClean="0"/>
          </a:p>
          <a:p>
            <a:pPr marL="0" indent="0">
              <a:buNone/>
            </a:pPr>
            <a:br>
              <a:rPr lang="en-US" altLang="zh-CN" dirty="0" smtClean="0"/>
            </a:br>
            <a:endParaRPr lang="en-US" altLang="zh-CN" dirty="0" smtClean="0"/>
          </a:p>
          <a:p>
            <a:pPr lvl="1"/>
            <a:endParaRPr lang="en-US" altLang="zh-CN" dirty="0" smtClean="0"/>
          </a:p>
          <a:p>
            <a:pPr lvl="1"/>
            <a:endParaRPr lang="zh-CN" altLang="en-US" dirty="0"/>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a:lstStyle/>
          <a:p>
            <a:r>
              <a:rPr lang="zh-CN" altLang="en-US" dirty="0" smtClean="0"/>
              <a:t>本节主要介绍了</a:t>
            </a:r>
            <a:r>
              <a:rPr lang="en-US" altLang="zh-CN" dirty="0" smtClean="0"/>
              <a:t>TPCC</a:t>
            </a:r>
            <a:r>
              <a:rPr lang="zh-CN" altLang="en-US" dirty="0"/>
              <a:t>测试</a:t>
            </a:r>
            <a:r>
              <a:rPr lang="zh-CN" altLang="en-US" dirty="0" smtClean="0"/>
              <a:t>模型和衡量标准，介绍了编译安装数据库</a:t>
            </a:r>
            <a:r>
              <a:rPr lang="zh-CN" altLang="en-US" dirty="0"/>
              <a:t>测试工具</a:t>
            </a:r>
            <a:r>
              <a:rPr lang="en-US" altLang="zh-CN" dirty="0" smtClean="0"/>
              <a:t>BenchmarkSQL</a:t>
            </a:r>
            <a:r>
              <a:rPr lang="zh-CN" altLang="en-US" dirty="0" smtClean="0"/>
              <a:t>，并使用</a:t>
            </a:r>
            <a:r>
              <a:rPr lang="en-US" altLang="zh-CN" dirty="0"/>
              <a:t>BenchmarkSQL</a:t>
            </a:r>
            <a:r>
              <a:rPr lang="zh-CN" altLang="en-US" dirty="0" smtClean="0"/>
              <a:t>对数据库进行性能测试的方法。</a:t>
            </a:r>
            <a:endParaRPr lang="zh-CN" altLang="en-US" dirty="0"/>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lang="zh-CN" altLang="en-US" dirty="0" smtClean="0">
                <a:solidFill>
                  <a:schemeClr val="bg1">
                    <a:lumMod val="50000"/>
                  </a:schemeClr>
                </a:solidFill>
              </a:rPr>
              <a:t>数据库性能测试</a:t>
            </a:r>
            <a:endParaRPr lang="en-US" altLang="zh-CN" dirty="0" smtClean="0">
              <a:solidFill>
                <a:schemeClr val="bg1">
                  <a:lumMod val="50000"/>
                </a:schemeClr>
              </a:solidFill>
            </a:endParaRPr>
          </a:p>
          <a:p>
            <a:r>
              <a:rPr lang="zh-CN" altLang="en-US" dirty="0"/>
              <a:t>大</a:t>
            </a:r>
            <a:r>
              <a:rPr lang="zh-CN" altLang="en-US" dirty="0" smtClean="0"/>
              <a:t>数据性能测试</a:t>
            </a:r>
            <a:endParaRPr lang="en-US" altLang="zh-CN" dirty="0" smtClean="0"/>
          </a:p>
          <a:p>
            <a:r>
              <a:rPr lang="en-US" altLang="zh-CN" dirty="0" smtClean="0">
                <a:solidFill>
                  <a:schemeClr val="bg1">
                    <a:lumMod val="50000"/>
                  </a:schemeClr>
                </a:solidFill>
              </a:rPr>
              <a:t>HPC</a:t>
            </a:r>
            <a:r>
              <a:rPr lang="zh-CN" altLang="en-US" dirty="0" smtClean="0">
                <a:solidFill>
                  <a:schemeClr val="bg1">
                    <a:lumMod val="50000"/>
                  </a:schemeClr>
                </a:solidFill>
              </a:rPr>
              <a:t>性能</a:t>
            </a:r>
            <a:r>
              <a:rPr lang="zh-CN" altLang="en-US" dirty="0">
                <a:solidFill>
                  <a:schemeClr val="bg1">
                    <a:lumMod val="50000"/>
                  </a:schemeClr>
                </a:solidFill>
              </a:rPr>
              <a:t>测试</a:t>
            </a:r>
            <a:endParaRPr lang="en-US" altLang="zh-CN" dirty="0">
              <a:solidFill>
                <a:schemeClr val="bg1">
                  <a:lumMod val="50000"/>
                </a:schemeClr>
              </a:solidFill>
            </a:endParaRPr>
          </a:p>
          <a:p>
            <a:r>
              <a:rPr lang="zh-CN" altLang="en-US" dirty="0" smtClean="0">
                <a:solidFill>
                  <a:schemeClr val="bg1">
                    <a:lumMod val="50000"/>
                  </a:schemeClr>
                </a:solidFill>
              </a:rPr>
              <a:t>性能调优分析工具</a:t>
            </a:r>
            <a:endParaRPr lang="en-US" altLang="zh-CN" dirty="0" smtClean="0">
              <a:solidFill>
                <a:schemeClr val="bg1">
                  <a:lumMod val="50000"/>
                </a:schemeClr>
              </a:solidFill>
            </a:endParaRPr>
          </a:p>
          <a:p>
            <a:r>
              <a:rPr lang="zh-CN" altLang="en-US" dirty="0" smtClean="0">
                <a:solidFill>
                  <a:schemeClr val="bg1">
                    <a:lumMod val="50000"/>
                  </a:schemeClr>
                </a:solidFill>
              </a:rPr>
              <a:t>性能调优案例</a:t>
            </a:r>
            <a:endParaRPr lang="zh-CN" altLang="en-US" dirty="0" smtClean="0">
              <a:solidFill>
                <a:schemeClr val="bg1">
                  <a:lumMod val="50000"/>
                </a:schemeClr>
              </a:solidFill>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lang="zh-CN" altLang="en-US" dirty="0" smtClean="0"/>
              <a:t>本节主要以</a:t>
            </a:r>
            <a:r>
              <a:rPr lang="en-US" altLang="zh-CN" dirty="0" smtClean="0"/>
              <a:t>HiBench</a:t>
            </a:r>
            <a:r>
              <a:rPr lang="zh-CN" altLang="en-US" dirty="0" smtClean="0"/>
              <a:t>为例，介绍了在大数据场景下进行性能测试的方法。</a:t>
            </a:r>
            <a:endParaRPr lang="en-US" altLang="zh-CN" dirty="0" smtClean="0"/>
          </a:p>
          <a:p>
            <a:r>
              <a:rPr lang="zh-CN" altLang="en-US" dirty="0"/>
              <a:t>学完本节内容后，您将能够：</a:t>
            </a:r>
            <a:endParaRPr lang="zh-CN" altLang="en-US" dirty="0"/>
          </a:p>
          <a:p>
            <a:pPr lvl="1"/>
            <a:r>
              <a:rPr lang="zh-CN" altLang="en-US" dirty="0" smtClean="0"/>
              <a:t>理解大</a:t>
            </a:r>
            <a:r>
              <a:rPr lang="zh-CN" altLang="en-US" dirty="0"/>
              <a:t>数据</a:t>
            </a:r>
            <a:r>
              <a:rPr lang="zh-CN" altLang="en-US" dirty="0" smtClean="0"/>
              <a:t>的</a:t>
            </a:r>
            <a:r>
              <a:rPr lang="zh-CN" altLang="en-US" dirty="0"/>
              <a:t>基本概</a:t>
            </a:r>
            <a:r>
              <a:rPr lang="zh-CN" altLang="en-US" dirty="0" smtClean="0"/>
              <a:t>念</a:t>
            </a:r>
            <a:endParaRPr lang="en-US" altLang="zh-CN" dirty="0"/>
          </a:p>
          <a:p>
            <a:pPr lvl="1"/>
            <a:r>
              <a:rPr lang="zh-CN" altLang="en-US" dirty="0" smtClean="0"/>
              <a:t>掌握</a:t>
            </a:r>
            <a:r>
              <a:rPr lang="en-US" altLang="zh-CN" dirty="0" smtClean="0"/>
              <a:t>HiBench</a:t>
            </a:r>
            <a:r>
              <a:rPr lang="zh-CN" altLang="en-US" dirty="0" smtClean="0"/>
              <a:t>在</a:t>
            </a:r>
            <a:r>
              <a:rPr lang="zh-CN" altLang="en-US" dirty="0"/>
              <a:t>鲲鹏平台上的性能测试</a:t>
            </a:r>
            <a:r>
              <a:rPr lang="zh-CN" altLang="en-US" dirty="0" smtClean="0"/>
              <a:t>方法</a:t>
            </a:r>
            <a:r>
              <a:rPr lang="zh-CN" altLang="en-US" dirty="0"/>
              <a:t>和</a:t>
            </a:r>
            <a:r>
              <a:rPr lang="zh-CN" altLang="en-US" dirty="0" smtClean="0"/>
              <a:t>主要</a:t>
            </a:r>
            <a:r>
              <a:rPr lang="zh-CN" altLang="en-US" dirty="0"/>
              <a:t>性能指</a:t>
            </a:r>
            <a:r>
              <a:rPr lang="zh-CN" altLang="en-US" dirty="0" smtClean="0"/>
              <a:t>标</a:t>
            </a:r>
            <a:endParaRPr lang="en-US" altLang="zh-CN" dirty="0"/>
          </a:p>
          <a:p>
            <a:pPr lvl="1"/>
            <a:r>
              <a:rPr lang="zh-CN" altLang="en-US" dirty="0" smtClean="0"/>
              <a:t>描述</a:t>
            </a:r>
            <a:r>
              <a:rPr lang="en-US" altLang="zh-CN" dirty="0"/>
              <a:t>HiBench</a:t>
            </a:r>
            <a:r>
              <a:rPr lang="zh-CN" altLang="en-US" dirty="0" smtClean="0"/>
              <a:t>基本</a:t>
            </a:r>
            <a:r>
              <a:rPr lang="zh-CN" altLang="en-US" dirty="0"/>
              <a:t>的性</a:t>
            </a:r>
            <a:r>
              <a:rPr lang="zh-CN" altLang="en-US" dirty="0" smtClean="0"/>
              <a:t>能</a:t>
            </a:r>
            <a:r>
              <a:rPr lang="zh-CN" altLang="en-US" dirty="0"/>
              <a:t>优化</a:t>
            </a:r>
            <a:r>
              <a:rPr lang="zh-CN" altLang="en-US" dirty="0" smtClean="0"/>
              <a:t>思路</a:t>
            </a:r>
            <a:endParaRPr lang="en-US" altLang="zh-CN" dirty="0"/>
          </a:p>
          <a:p>
            <a:endParaRPr lang="zh-CN" altLang="en-US" dirty="0"/>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大数</a:t>
            </a:r>
            <a:r>
              <a:rPr lang="zh-CN" altLang="en-US" dirty="0" smtClean="0"/>
              <a:t>据简介</a:t>
            </a:r>
            <a:endParaRPr lang="zh-CN" altLang="en-US" dirty="0"/>
          </a:p>
        </p:txBody>
      </p:sp>
      <p:sp>
        <p:nvSpPr>
          <p:cNvPr id="6" name="文本占位符 5"/>
          <p:cNvSpPr>
            <a:spLocks noGrp="1"/>
          </p:cNvSpPr>
          <p:nvPr>
            <p:ph type="body" sz="quarter" idx="10"/>
          </p:nvPr>
        </p:nvSpPr>
        <p:spPr/>
        <p:txBody>
          <a:bodyPr/>
          <a:lstStyle/>
          <a:p>
            <a:r>
              <a:rPr lang="zh-CN" altLang="en-US" dirty="0"/>
              <a:t>什</a:t>
            </a:r>
            <a:r>
              <a:rPr lang="zh-CN" altLang="en-US" dirty="0" smtClean="0"/>
              <a:t>么是大数据？</a:t>
            </a:r>
            <a:endParaRPr lang="en-US" altLang="zh-CN" dirty="0" smtClean="0"/>
          </a:p>
          <a:p>
            <a:pPr lvl="1"/>
            <a:r>
              <a:rPr lang="zh-CN" altLang="en-US" dirty="0" smtClean="0"/>
              <a:t>大数据（</a:t>
            </a:r>
            <a:r>
              <a:rPr lang="en-US" altLang="zh-CN" dirty="0" smtClean="0"/>
              <a:t>Big data</a:t>
            </a:r>
            <a:r>
              <a:rPr lang="zh-CN" altLang="en-US" dirty="0" smtClean="0"/>
              <a:t>），</a:t>
            </a:r>
            <a:r>
              <a:rPr lang="zh-CN" altLang="en-US" dirty="0"/>
              <a:t>又称为</a:t>
            </a:r>
            <a:r>
              <a:rPr lang="zh-CN" altLang="en-US" b="1" dirty="0"/>
              <a:t>巨量资料</a:t>
            </a:r>
            <a:r>
              <a:rPr lang="zh-CN" altLang="en-US" dirty="0"/>
              <a:t>，指的是在传统数据处理应用软件不足以处理的大或复杂的数据集的术</a:t>
            </a:r>
            <a:r>
              <a:rPr lang="zh-CN" altLang="en-US" dirty="0" smtClean="0"/>
              <a:t>语。</a:t>
            </a:r>
            <a:endParaRPr lang="en-US" altLang="zh-CN" dirty="0" smtClean="0"/>
          </a:p>
          <a:p>
            <a:r>
              <a:rPr lang="zh-CN" altLang="en-US" dirty="0"/>
              <a:t>典</a:t>
            </a:r>
            <a:r>
              <a:rPr lang="zh-CN" altLang="en-US" dirty="0" smtClean="0"/>
              <a:t>型应用领域：</a:t>
            </a:r>
            <a:endParaRPr lang="en-US" altLang="zh-CN" dirty="0"/>
          </a:p>
        </p:txBody>
      </p:sp>
      <p:grpSp>
        <p:nvGrpSpPr>
          <p:cNvPr id="12" name="组合 11"/>
          <p:cNvGrpSpPr>
            <a:grpSpLocks noChangeAspect="1"/>
          </p:cNvGrpSpPr>
          <p:nvPr/>
        </p:nvGrpSpPr>
        <p:grpSpPr>
          <a:xfrm>
            <a:off x="991096" y="3429002"/>
            <a:ext cx="1457828" cy="2413251"/>
            <a:chOff x="894212" y="3356992"/>
            <a:chExt cx="1810286" cy="2839118"/>
          </a:xfrm>
        </p:grpSpPr>
        <p:sp>
          <p:nvSpPr>
            <p:cNvPr id="13" name="Text Box 9"/>
            <p:cNvSpPr txBox="1">
              <a:spLocks noChangeArrowheads="1"/>
            </p:cNvSpPr>
            <p:nvPr/>
          </p:nvSpPr>
          <p:spPr bwMode="auto">
            <a:xfrm>
              <a:off x="894212" y="3356992"/>
              <a:ext cx="1810286" cy="2839118"/>
            </a:xfrm>
            <a:prstGeom prst="rect">
              <a:avLst/>
            </a:prstGeom>
            <a:noFill/>
            <a:ln w="9525">
              <a:noFill/>
              <a:miter lim="800000"/>
            </a:ln>
            <a:effectLst/>
          </p:spPr>
          <p:txBody>
            <a:bodyPr wrap="none" lIns="103912" tIns="51956" rIns="103912" bIns="51956">
              <a:spAutoFit/>
            </a:bodyPr>
            <a:lstStyle/>
            <a:p>
              <a:pPr algn="ctr" defTabSz="1219200">
                <a:lnSpc>
                  <a:spcPct val="150000"/>
                </a:lnSpc>
                <a:buSzPct val="100000"/>
              </a:pPr>
              <a:r>
                <a:rPr lang="zh-CN" altLang="en-US" sz="1600" b="1" dirty="0">
                  <a:solidFill>
                    <a:prstClr val="black"/>
                  </a:solidFill>
                  <a:latin typeface="微软雅黑" panose="020B0503020204020204" pitchFamily="34" charset="-122"/>
                  <a:ea typeface="微软雅黑" panose="020B0503020204020204" pitchFamily="34" charset="-122"/>
                  <a:sym typeface="Calibri" panose="020F0502020204030204" charset="0"/>
                </a:rPr>
                <a:t>电</a:t>
              </a:r>
              <a:r>
                <a:rPr lang="zh-CN" altLang="en-US" sz="1600" b="1" dirty="0" smtClean="0">
                  <a:solidFill>
                    <a:prstClr val="black"/>
                  </a:solidFill>
                  <a:latin typeface="微软雅黑" panose="020B0503020204020204" pitchFamily="34" charset="-122"/>
                  <a:ea typeface="微软雅黑" panose="020B0503020204020204" pitchFamily="34" charset="-122"/>
                  <a:sym typeface="Calibri" panose="020F0502020204030204" charset="0"/>
                </a:rPr>
                <a:t>商</a:t>
              </a:r>
              <a:r>
                <a:rPr lang="en-US" altLang="zh-CN" sz="1600" b="1" dirty="0" smtClean="0">
                  <a:solidFill>
                    <a:prstClr val="black"/>
                  </a:solidFill>
                  <a:latin typeface="微软雅黑" panose="020B0503020204020204" pitchFamily="34" charset="-122"/>
                  <a:ea typeface="微软雅黑" panose="020B0503020204020204" pitchFamily="34" charset="-122"/>
                  <a:sym typeface="Calibri" panose="020F0502020204030204" charset="0"/>
                </a:rPr>
                <a:t>/</a:t>
              </a:r>
              <a:r>
                <a:rPr lang="zh-CN" altLang="en-US" sz="1600" b="1" dirty="0" smtClean="0">
                  <a:solidFill>
                    <a:prstClr val="black"/>
                  </a:solidFill>
                  <a:latin typeface="微软雅黑" panose="020B0503020204020204" pitchFamily="34" charset="-122"/>
                  <a:ea typeface="微软雅黑" panose="020B0503020204020204" pitchFamily="34" charset="-122"/>
                  <a:sym typeface="Calibri" panose="020F0502020204030204" charset="0"/>
                </a:rPr>
                <a:t>零售领域</a:t>
              </a:r>
              <a:endParaRPr lang="zh-CN" altLang="pl-PL" sz="1600" b="1" dirty="0">
                <a:solidFill>
                  <a:prstClr val="black"/>
                </a:solidFill>
                <a:latin typeface="微软雅黑" panose="020B0503020204020204" pitchFamily="34" charset="-122"/>
                <a:ea typeface="微软雅黑" panose="020B0503020204020204" pitchFamily="34" charset="-122"/>
                <a:sym typeface="Calibri" panose="020F0502020204030204" charset="0"/>
              </a:endParaRPr>
            </a:p>
            <a:p>
              <a:pPr algn="ctr" defTabSz="1219200">
                <a:lnSpc>
                  <a:spcPct val="150000"/>
                </a:lnSpc>
                <a:buSzPct val="100000"/>
              </a:pPr>
              <a:endParaRPr lang="en-US" altLang="zh-CN" sz="1200" dirty="0" smtClean="0">
                <a:solidFill>
                  <a:prstClr val="black"/>
                </a:solidFill>
                <a:latin typeface="微软雅黑" panose="020B0503020204020204" pitchFamily="34" charset="-122"/>
                <a:ea typeface="微软雅黑" panose="020B0503020204020204" pitchFamily="34" charset="-122"/>
                <a:sym typeface="Calibri" panose="020F0502020204030204" charset="0"/>
              </a:endParaRPr>
            </a:p>
            <a:p>
              <a:pPr algn="ctr" defTabSz="1219200">
                <a:lnSpc>
                  <a:spcPct val="150000"/>
                </a:lnSpc>
                <a:buSzPct val="100000"/>
              </a:pPr>
              <a:endParaRPr lang="en-US" altLang="zh-CN" sz="1200" dirty="0">
                <a:solidFill>
                  <a:prstClr val="black"/>
                </a:solidFill>
                <a:latin typeface="微软雅黑" panose="020B0503020204020204" pitchFamily="34" charset="-122"/>
                <a:ea typeface="微软雅黑" panose="020B0503020204020204" pitchFamily="34" charset="-122"/>
                <a:sym typeface="Calibri" panose="020F0502020204030204" charset="0"/>
              </a:endParaRPr>
            </a:p>
            <a:p>
              <a:pPr algn="ctr" defTabSz="1219200">
                <a:lnSpc>
                  <a:spcPct val="150000"/>
                </a:lnSpc>
                <a:buSzPct val="100000"/>
              </a:pPr>
              <a:endParaRPr lang="en-US" altLang="zh-CN" sz="1200" dirty="0" smtClean="0">
                <a:solidFill>
                  <a:prstClr val="black"/>
                </a:solidFill>
                <a:latin typeface="微软雅黑" panose="020B0503020204020204" pitchFamily="34" charset="-122"/>
                <a:ea typeface="微软雅黑" panose="020B0503020204020204" pitchFamily="34" charset="-122"/>
                <a:sym typeface="Calibri" panose="020F0502020204030204" charset="0"/>
              </a:endParaRPr>
            </a:p>
            <a:p>
              <a:pPr algn="ctr" defTabSz="1219200">
                <a:lnSpc>
                  <a:spcPct val="150000"/>
                </a:lnSpc>
                <a:buSzPct val="100000"/>
              </a:pPr>
              <a:r>
                <a:rPr lang="zh-CN" altLang="en-US" sz="1200" dirty="0" smtClean="0">
                  <a:solidFill>
                    <a:prstClr val="black"/>
                  </a:solidFill>
                  <a:latin typeface="微软雅黑" panose="020B0503020204020204" pitchFamily="34" charset="-122"/>
                  <a:ea typeface="微软雅黑" panose="020B0503020204020204" pitchFamily="34" charset="-122"/>
                  <a:sym typeface="Calibri" panose="020F0502020204030204" charset="0"/>
                </a:rPr>
                <a:t>精准营销</a:t>
              </a:r>
              <a:endParaRPr lang="en-US" altLang="zh-CN" sz="1200" dirty="0" smtClean="0">
                <a:solidFill>
                  <a:prstClr val="black"/>
                </a:solidFill>
                <a:latin typeface="微软雅黑" panose="020B0503020204020204" pitchFamily="34" charset="-122"/>
                <a:ea typeface="微软雅黑" panose="020B0503020204020204" pitchFamily="34" charset="-122"/>
                <a:sym typeface="Calibri" panose="020F0502020204030204" charset="0"/>
              </a:endParaRPr>
            </a:p>
            <a:p>
              <a:pPr algn="ctr" defTabSz="1219200">
                <a:lnSpc>
                  <a:spcPct val="150000"/>
                </a:lnSpc>
                <a:buSzPct val="100000"/>
              </a:pPr>
              <a:r>
                <a:rPr lang="zh-CN" altLang="en-US" sz="1200" dirty="0">
                  <a:solidFill>
                    <a:prstClr val="black"/>
                  </a:solidFill>
                  <a:latin typeface="微软雅黑" panose="020B0503020204020204" pitchFamily="34" charset="-122"/>
                  <a:ea typeface="微软雅黑" panose="020B0503020204020204" pitchFamily="34" charset="-122"/>
                  <a:sym typeface="Calibri" panose="020F0502020204030204" charset="0"/>
                </a:rPr>
                <a:t>预</a:t>
              </a:r>
              <a:r>
                <a:rPr lang="zh-CN" altLang="en-US" sz="1200" dirty="0" smtClean="0">
                  <a:solidFill>
                    <a:prstClr val="black"/>
                  </a:solidFill>
                  <a:latin typeface="微软雅黑" panose="020B0503020204020204" pitchFamily="34" charset="-122"/>
                  <a:ea typeface="微软雅黑" panose="020B0503020204020204" pitchFamily="34" charset="-122"/>
                  <a:sym typeface="Calibri" panose="020F0502020204030204" charset="0"/>
                </a:rPr>
                <a:t>测趋势</a:t>
              </a:r>
              <a:endParaRPr lang="en-US" altLang="zh-CN" sz="1200" dirty="0" smtClean="0">
                <a:solidFill>
                  <a:prstClr val="black"/>
                </a:solidFill>
                <a:latin typeface="微软雅黑" panose="020B0503020204020204" pitchFamily="34" charset="-122"/>
                <a:ea typeface="微软雅黑" panose="020B0503020204020204" pitchFamily="34" charset="-122"/>
                <a:sym typeface="Calibri" panose="020F0502020204030204" charset="0"/>
              </a:endParaRPr>
            </a:p>
            <a:p>
              <a:pPr algn="ctr" defTabSz="1219200">
                <a:lnSpc>
                  <a:spcPct val="150000"/>
                </a:lnSpc>
                <a:buSzPct val="100000"/>
              </a:pPr>
              <a:r>
                <a:rPr lang="zh-CN" altLang="en-US" sz="1200" dirty="0" smtClean="0">
                  <a:solidFill>
                    <a:prstClr val="black"/>
                  </a:solidFill>
                  <a:latin typeface="微软雅黑" panose="020B0503020204020204" pitchFamily="34" charset="-122"/>
                  <a:ea typeface="微软雅黑" panose="020B0503020204020204" pitchFamily="34" charset="-122"/>
                  <a:sym typeface="Calibri" panose="020F0502020204030204" charset="0"/>
                </a:rPr>
                <a:t>生产管理</a:t>
              </a:r>
              <a:endParaRPr lang="en-US" altLang="zh-CN" sz="1200" dirty="0" smtClean="0">
                <a:solidFill>
                  <a:prstClr val="black"/>
                </a:solidFill>
                <a:latin typeface="微软雅黑" panose="020B0503020204020204" pitchFamily="34" charset="-122"/>
                <a:ea typeface="微软雅黑" panose="020B0503020204020204" pitchFamily="34" charset="-122"/>
                <a:sym typeface="Calibri" panose="020F0502020204030204" charset="0"/>
              </a:endParaRPr>
            </a:p>
            <a:p>
              <a:pPr algn="ctr" defTabSz="1219200">
                <a:lnSpc>
                  <a:spcPct val="150000"/>
                </a:lnSpc>
                <a:buSzPct val="100000"/>
              </a:pPr>
              <a:r>
                <a:rPr lang="zh-CN" altLang="en-US" sz="1200" dirty="0">
                  <a:solidFill>
                    <a:prstClr val="black"/>
                  </a:solidFill>
                  <a:latin typeface="微软雅黑" panose="020B0503020204020204" pitchFamily="34" charset="-122"/>
                  <a:ea typeface="微软雅黑" panose="020B0503020204020204" pitchFamily="34" charset="-122"/>
                  <a:sym typeface="Calibri" panose="020F0502020204030204" charset="0"/>
                </a:rPr>
                <a:t>库</a:t>
              </a:r>
              <a:r>
                <a:rPr lang="zh-CN" altLang="en-US" sz="1200" dirty="0" smtClean="0">
                  <a:solidFill>
                    <a:prstClr val="black"/>
                  </a:solidFill>
                  <a:latin typeface="微软雅黑" panose="020B0503020204020204" pitchFamily="34" charset="-122"/>
                  <a:ea typeface="微软雅黑" panose="020B0503020204020204" pitchFamily="34" charset="-122"/>
                  <a:sym typeface="Calibri" panose="020F0502020204030204" charset="0"/>
                </a:rPr>
                <a:t>存管理</a:t>
              </a:r>
              <a:endParaRPr lang="zh-CN" altLang="pl-PL" sz="1200" dirty="0">
                <a:solidFill>
                  <a:prstClr val="black"/>
                </a:solidFill>
                <a:latin typeface="微软雅黑" panose="020B0503020204020204" pitchFamily="34" charset="-122"/>
                <a:ea typeface="微软雅黑" panose="020B0503020204020204" pitchFamily="34" charset="-122"/>
                <a:sym typeface="Calibri" panose="020F0502020204030204" charset="0"/>
              </a:endParaRPr>
            </a:p>
          </p:txBody>
        </p:sp>
        <p:pic>
          <p:nvPicPr>
            <p:cNvPr id="14" name="图片 13"/>
            <p:cNvPicPr/>
            <p:nvPr/>
          </p:nvPicPr>
          <p:blipFill>
            <a:blip r:embed="rId1" cstate="print">
              <a:extLst>
                <a:ext uri="{28A0092B-C50C-407E-A947-70E740481C1C}">
                  <a14:useLocalDpi xmlns:a14="http://schemas.microsoft.com/office/drawing/2010/main" val="0"/>
                </a:ext>
              </a:extLst>
            </a:blip>
            <a:stretch>
              <a:fillRect/>
            </a:stretch>
          </p:blipFill>
          <p:spPr>
            <a:xfrm>
              <a:off x="1119462" y="4005063"/>
              <a:ext cx="1368000" cy="864000"/>
            </a:xfrm>
            <a:prstGeom prst="rect">
              <a:avLst/>
            </a:prstGeom>
          </p:spPr>
        </p:pic>
      </p:grpSp>
      <p:grpSp>
        <p:nvGrpSpPr>
          <p:cNvPr id="15" name="组合 14"/>
          <p:cNvGrpSpPr>
            <a:grpSpLocks noChangeAspect="1"/>
          </p:cNvGrpSpPr>
          <p:nvPr/>
        </p:nvGrpSpPr>
        <p:grpSpPr>
          <a:xfrm>
            <a:off x="2644184" y="3418207"/>
            <a:ext cx="1162800" cy="2690250"/>
            <a:chOff x="2785910" y="3356992"/>
            <a:chExt cx="1368000" cy="3164998"/>
          </a:xfrm>
        </p:grpSpPr>
        <p:sp>
          <p:nvSpPr>
            <p:cNvPr id="16" name="Text Box 10"/>
            <p:cNvSpPr txBox="1">
              <a:spLocks noChangeArrowheads="1"/>
            </p:cNvSpPr>
            <p:nvPr/>
          </p:nvSpPr>
          <p:spPr bwMode="auto">
            <a:xfrm>
              <a:off x="2863682" y="3356992"/>
              <a:ext cx="1212460" cy="3164998"/>
            </a:xfrm>
            <a:prstGeom prst="rect">
              <a:avLst/>
            </a:prstGeom>
            <a:noFill/>
            <a:ln w="9525">
              <a:noFill/>
              <a:miter lim="800000"/>
            </a:ln>
            <a:effectLst/>
          </p:spPr>
          <p:txBody>
            <a:bodyPr wrap="none" lIns="103912" tIns="51956" rIns="103912" bIns="51956">
              <a:spAutoFit/>
            </a:bodyPr>
            <a:lstStyle/>
            <a:p>
              <a:pPr algn="ctr" defTabSz="1219200">
                <a:lnSpc>
                  <a:spcPct val="150000"/>
                </a:lnSpc>
                <a:buSzPct val="100000"/>
              </a:pPr>
              <a:r>
                <a:rPr lang="zh-CN" altLang="en-US" sz="1600" b="1" dirty="0">
                  <a:solidFill>
                    <a:prstClr val="black"/>
                  </a:solidFill>
                  <a:latin typeface="微软雅黑" panose="020B0503020204020204" pitchFamily="34" charset="-122"/>
                  <a:ea typeface="微软雅黑" panose="020B0503020204020204" pitchFamily="34" charset="-122"/>
                  <a:sym typeface="Calibri" panose="020F0502020204030204" charset="0"/>
                </a:rPr>
                <a:t>金</a:t>
              </a:r>
              <a:r>
                <a:rPr lang="zh-CN" altLang="en-US" sz="1600" b="1" dirty="0" smtClean="0">
                  <a:solidFill>
                    <a:prstClr val="black"/>
                  </a:solidFill>
                  <a:latin typeface="微软雅黑" panose="020B0503020204020204" pitchFamily="34" charset="-122"/>
                  <a:ea typeface="微软雅黑" panose="020B0503020204020204" pitchFamily="34" charset="-122"/>
                  <a:sym typeface="Calibri" panose="020F0502020204030204" charset="0"/>
                </a:rPr>
                <a:t>融领域</a:t>
              </a:r>
              <a:endParaRPr lang="en-US" altLang="zh-CN" sz="1600" b="1" dirty="0" smtClean="0">
                <a:solidFill>
                  <a:prstClr val="black"/>
                </a:solidFill>
                <a:latin typeface="微软雅黑" panose="020B0503020204020204" pitchFamily="34" charset="-122"/>
                <a:ea typeface="微软雅黑" panose="020B0503020204020204" pitchFamily="34" charset="-122"/>
                <a:sym typeface="Calibri" panose="020F0502020204030204" charset="0"/>
              </a:endParaRPr>
            </a:p>
            <a:p>
              <a:pPr algn="ctr" defTabSz="1219200">
                <a:lnSpc>
                  <a:spcPct val="150000"/>
                </a:lnSpc>
                <a:buSzPct val="100000"/>
              </a:pPr>
              <a:endParaRPr lang="en-US" altLang="zh-CN" sz="1200" dirty="0" smtClean="0">
                <a:solidFill>
                  <a:prstClr val="black"/>
                </a:solidFill>
                <a:latin typeface="微软雅黑" panose="020B0503020204020204" pitchFamily="34" charset="-122"/>
                <a:ea typeface="微软雅黑" panose="020B0503020204020204" pitchFamily="34" charset="-122"/>
                <a:sym typeface="Calibri" panose="020F0502020204030204" charset="0"/>
              </a:endParaRPr>
            </a:p>
            <a:p>
              <a:pPr algn="ctr" defTabSz="1219200">
                <a:lnSpc>
                  <a:spcPct val="150000"/>
                </a:lnSpc>
                <a:buSzPct val="100000"/>
              </a:pPr>
              <a:endParaRPr lang="en-US" altLang="zh-CN" sz="1200" dirty="0">
                <a:solidFill>
                  <a:prstClr val="black"/>
                </a:solidFill>
                <a:latin typeface="微软雅黑" panose="020B0503020204020204" pitchFamily="34" charset="-122"/>
                <a:ea typeface="微软雅黑" panose="020B0503020204020204" pitchFamily="34" charset="-122"/>
                <a:sym typeface="Calibri" panose="020F0502020204030204" charset="0"/>
              </a:endParaRPr>
            </a:p>
            <a:p>
              <a:pPr algn="ctr" defTabSz="1219200">
                <a:lnSpc>
                  <a:spcPct val="150000"/>
                </a:lnSpc>
                <a:buSzPct val="100000"/>
              </a:pPr>
              <a:endParaRPr lang="en-US" altLang="zh-CN" sz="1200" dirty="0" smtClean="0">
                <a:solidFill>
                  <a:prstClr val="black"/>
                </a:solidFill>
                <a:latin typeface="微软雅黑" panose="020B0503020204020204" pitchFamily="34" charset="-122"/>
                <a:ea typeface="微软雅黑" panose="020B0503020204020204" pitchFamily="34" charset="-122"/>
                <a:sym typeface="Calibri" panose="020F0502020204030204" charset="0"/>
              </a:endParaRPr>
            </a:p>
            <a:p>
              <a:pPr algn="ctr" defTabSz="1219200">
                <a:lnSpc>
                  <a:spcPct val="150000"/>
                </a:lnSpc>
                <a:buSzPct val="100000"/>
              </a:pPr>
              <a:r>
                <a:rPr lang="zh-CN" altLang="en-US" sz="1200" dirty="0" smtClean="0">
                  <a:solidFill>
                    <a:prstClr val="black"/>
                  </a:solidFill>
                  <a:latin typeface="微软雅黑" panose="020B0503020204020204" pitchFamily="34" charset="-122"/>
                  <a:ea typeface="微软雅黑" panose="020B0503020204020204" pitchFamily="34" charset="-122"/>
                  <a:sym typeface="Calibri" panose="020F0502020204030204" charset="0"/>
                </a:rPr>
                <a:t>精准营销</a:t>
              </a:r>
              <a:endParaRPr lang="en-US" altLang="zh-CN" sz="1200" dirty="0" smtClean="0">
                <a:solidFill>
                  <a:prstClr val="black"/>
                </a:solidFill>
                <a:latin typeface="微软雅黑" panose="020B0503020204020204" pitchFamily="34" charset="-122"/>
                <a:ea typeface="微软雅黑" panose="020B0503020204020204" pitchFamily="34" charset="-122"/>
                <a:sym typeface="Calibri" panose="020F0502020204030204" charset="0"/>
              </a:endParaRPr>
            </a:p>
            <a:p>
              <a:pPr algn="ctr" defTabSz="1219200">
                <a:lnSpc>
                  <a:spcPct val="150000"/>
                </a:lnSpc>
                <a:buSzPct val="100000"/>
              </a:pPr>
              <a:r>
                <a:rPr lang="zh-CN" altLang="en-US" sz="1200" dirty="0">
                  <a:solidFill>
                    <a:prstClr val="black"/>
                  </a:solidFill>
                  <a:latin typeface="微软雅黑" panose="020B0503020204020204" pitchFamily="34" charset="-122"/>
                  <a:ea typeface="微软雅黑" panose="020B0503020204020204" pitchFamily="34" charset="-122"/>
                  <a:sym typeface="Calibri" panose="020F0502020204030204" charset="0"/>
                </a:rPr>
                <a:t>风</a:t>
              </a:r>
              <a:r>
                <a:rPr lang="zh-CN" altLang="en-US" sz="1200" dirty="0" smtClean="0">
                  <a:solidFill>
                    <a:prstClr val="black"/>
                  </a:solidFill>
                  <a:latin typeface="微软雅黑" panose="020B0503020204020204" pitchFamily="34" charset="-122"/>
                  <a:ea typeface="微软雅黑" panose="020B0503020204020204" pitchFamily="34" charset="-122"/>
                  <a:sym typeface="Calibri" panose="020F0502020204030204" charset="0"/>
                </a:rPr>
                <a:t>险管控</a:t>
              </a:r>
              <a:endParaRPr lang="en-US" altLang="zh-CN" sz="1200" dirty="0" smtClean="0">
                <a:solidFill>
                  <a:prstClr val="black"/>
                </a:solidFill>
                <a:latin typeface="微软雅黑" panose="020B0503020204020204" pitchFamily="34" charset="-122"/>
                <a:ea typeface="微软雅黑" panose="020B0503020204020204" pitchFamily="34" charset="-122"/>
                <a:sym typeface="Calibri" panose="020F0502020204030204" charset="0"/>
              </a:endParaRPr>
            </a:p>
            <a:p>
              <a:pPr algn="ctr" defTabSz="1219200">
                <a:lnSpc>
                  <a:spcPct val="150000"/>
                </a:lnSpc>
                <a:buSzPct val="100000"/>
              </a:pPr>
              <a:r>
                <a:rPr lang="zh-CN" altLang="en-US" sz="1200" dirty="0">
                  <a:solidFill>
                    <a:prstClr val="black"/>
                  </a:solidFill>
                  <a:latin typeface="微软雅黑" panose="020B0503020204020204" pitchFamily="34" charset="-122"/>
                  <a:ea typeface="微软雅黑" panose="020B0503020204020204" pitchFamily="34" charset="-122"/>
                  <a:sym typeface="Calibri" panose="020F0502020204030204" charset="0"/>
                </a:rPr>
                <a:t>决</a:t>
              </a:r>
              <a:r>
                <a:rPr lang="zh-CN" altLang="en-US" sz="1200" dirty="0" smtClean="0">
                  <a:solidFill>
                    <a:prstClr val="black"/>
                  </a:solidFill>
                  <a:latin typeface="微软雅黑" panose="020B0503020204020204" pitchFamily="34" charset="-122"/>
                  <a:ea typeface="微软雅黑" panose="020B0503020204020204" pitchFamily="34" charset="-122"/>
                  <a:sym typeface="Calibri" panose="020F0502020204030204" charset="0"/>
                </a:rPr>
                <a:t>策支持</a:t>
              </a:r>
              <a:endParaRPr lang="en-US" altLang="zh-CN" sz="1200" dirty="0" smtClean="0">
                <a:solidFill>
                  <a:prstClr val="black"/>
                </a:solidFill>
                <a:latin typeface="微软雅黑" panose="020B0503020204020204" pitchFamily="34" charset="-122"/>
                <a:ea typeface="微软雅黑" panose="020B0503020204020204" pitchFamily="34" charset="-122"/>
                <a:sym typeface="Calibri" panose="020F0502020204030204" charset="0"/>
              </a:endParaRPr>
            </a:p>
            <a:p>
              <a:pPr algn="ctr" defTabSz="1219200">
                <a:lnSpc>
                  <a:spcPct val="150000"/>
                </a:lnSpc>
                <a:buSzPct val="100000"/>
              </a:pPr>
              <a:r>
                <a:rPr lang="zh-CN" altLang="en-US" sz="1200" dirty="0">
                  <a:solidFill>
                    <a:prstClr val="black"/>
                  </a:solidFill>
                  <a:latin typeface="微软雅黑" panose="020B0503020204020204" pitchFamily="34" charset="-122"/>
                  <a:ea typeface="微软雅黑" panose="020B0503020204020204" pitchFamily="34" charset="-122"/>
                  <a:sym typeface="Calibri" panose="020F0502020204030204" charset="0"/>
                </a:rPr>
                <a:t>效</a:t>
              </a:r>
              <a:r>
                <a:rPr lang="zh-CN" altLang="en-US" sz="1200" dirty="0" smtClean="0">
                  <a:solidFill>
                    <a:prstClr val="black"/>
                  </a:solidFill>
                  <a:latin typeface="微软雅黑" panose="020B0503020204020204" pitchFamily="34" charset="-122"/>
                  <a:ea typeface="微软雅黑" panose="020B0503020204020204" pitchFamily="34" charset="-122"/>
                  <a:sym typeface="Calibri" panose="020F0502020204030204" charset="0"/>
                </a:rPr>
                <a:t>率提升</a:t>
              </a:r>
              <a:endParaRPr lang="en-US" altLang="zh-CN" sz="1200" dirty="0" smtClean="0">
                <a:solidFill>
                  <a:prstClr val="black"/>
                </a:solidFill>
                <a:latin typeface="微软雅黑" panose="020B0503020204020204" pitchFamily="34" charset="-122"/>
                <a:ea typeface="微软雅黑" panose="020B0503020204020204" pitchFamily="34" charset="-122"/>
                <a:sym typeface="Calibri" panose="020F0502020204030204" charset="0"/>
              </a:endParaRPr>
            </a:p>
            <a:p>
              <a:pPr algn="ctr" defTabSz="1219200">
                <a:lnSpc>
                  <a:spcPct val="150000"/>
                </a:lnSpc>
                <a:buSzPct val="100000"/>
              </a:pPr>
              <a:r>
                <a:rPr lang="zh-CN" altLang="en-US" sz="1200" dirty="0">
                  <a:solidFill>
                    <a:prstClr val="black"/>
                  </a:solidFill>
                  <a:latin typeface="微软雅黑" panose="020B0503020204020204" pitchFamily="34" charset="-122"/>
                  <a:ea typeface="微软雅黑" panose="020B0503020204020204" pitchFamily="34" charset="-122"/>
                  <a:sym typeface="Calibri" panose="020F0502020204030204" charset="0"/>
                </a:rPr>
                <a:t>产</a:t>
              </a:r>
              <a:r>
                <a:rPr lang="zh-CN" altLang="en-US" sz="1200" dirty="0" smtClean="0">
                  <a:solidFill>
                    <a:prstClr val="black"/>
                  </a:solidFill>
                  <a:latin typeface="微软雅黑" panose="020B0503020204020204" pitchFamily="34" charset="-122"/>
                  <a:ea typeface="微软雅黑" panose="020B0503020204020204" pitchFamily="34" charset="-122"/>
                  <a:sym typeface="Calibri" panose="020F0502020204030204" charset="0"/>
                </a:rPr>
                <a:t>品设计</a:t>
              </a:r>
              <a:endParaRPr lang="zh-CN" altLang="pl-PL" sz="1200" dirty="0">
                <a:solidFill>
                  <a:prstClr val="black"/>
                </a:solidFill>
                <a:latin typeface="微软雅黑" panose="020B0503020204020204" pitchFamily="34" charset="-122"/>
                <a:ea typeface="微软雅黑" panose="020B0503020204020204" pitchFamily="34" charset="-122"/>
                <a:sym typeface="Calibri" panose="020F0502020204030204" charset="0"/>
              </a:endParaRPr>
            </a:p>
          </p:txBody>
        </p:sp>
        <p:pic>
          <p:nvPicPr>
            <p:cNvPr id="17" name="图片 16"/>
            <p:cNvPicPr/>
            <p:nvPr/>
          </p:nvPicPr>
          <p:blipFill>
            <a:blip r:embed="rId2" cstate="print">
              <a:extLst>
                <a:ext uri="{28A0092B-C50C-407E-A947-70E740481C1C}">
                  <a14:useLocalDpi xmlns:a14="http://schemas.microsoft.com/office/drawing/2010/main" val="0"/>
                </a:ext>
              </a:extLst>
            </a:blip>
            <a:stretch>
              <a:fillRect/>
            </a:stretch>
          </p:blipFill>
          <p:spPr>
            <a:xfrm>
              <a:off x="2785910" y="4005063"/>
              <a:ext cx="1368000" cy="864000"/>
            </a:xfrm>
            <a:prstGeom prst="rect">
              <a:avLst/>
            </a:prstGeom>
          </p:spPr>
        </p:pic>
      </p:grpSp>
      <p:grpSp>
        <p:nvGrpSpPr>
          <p:cNvPr id="18" name="组合 17"/>
          <p:cNvGrpSpPr>
            <a:grpSpLocks noChangeAspect="1"/>
          </p:cNvGrpSpPr>
          <p:nvPr/>
        </p:nvGrpSpPr>
        <p:grpSpPr>
          <a:xfrm>
            <a:off x="4177116" y="3429000"/>
            <a:ext cx="1162800" cy="1859253"/>
            <a:chOff x="4394415" y="3356992"/>
            <a:chExt cx="1368000" cy="2187357"/>
          </a:xfrm>
        </p:grpSpPr>
        <p:sp>
          <p:nvSpPr>
            <p:cNvPr id="19" name="Text Box 13"/>
            <p:cNvSpPr txBox="1">
              <a:spLocks noChangeArrowheads="1"/>
            </p:cNvSpPr>
            <p:nvPr/>
          </p:nvSpPr>
          <p:spPr bwMode="auto">
            <a:xfrm>
              <a:off x="4472187" y="3356992"/>
              <a:ext cx="1212460" cy="2187357"/>
            </a:xfrm>
            <a:prstGeom prst="rect">
              <a:avLst/>
            </a:prstGeom>
            <a:noFill/>
            <a:ln w="9525">
              <a:noFill/>
              <a:miter lim="800000"/>
            </a:ln>
            <a:effectLst/>
          </p:spPr>
          <p:txBody>
            <a:bodyPr wrap="none" lIns="103912" tIns="51956" rIns="103912" bIns="51956">
              <a:spAutoFit/>
            </a:bodyPr>
            <a:lstStyle/>
            <a:p>
              <a:pPr algn="ctr" defTabSz="1219200">
                <a:lnSpc>
                  <a:spcPct val="150000"/>
                </a:lnSpc>
                <a:buSzPct val="100000"/>
              </a:pPr>
              <a:r>
                <a:rPr lang="zh-CN" altLang="en-US" sz="1600" b="1" dirty="0">
                  <a:solidFill>
                    <a:prstClr val="black"/>
                  </a:solidFill>
                  <a:latin typeface="微软雅黑" panose="020B0503020204020204" pitchFamily="34" charset="-122"/>
                  <a:ea typeface="微软雅黑" panose="020B0503020204020204" pitchFamily="34" charset="-122"/>
                  <a:sym typeface="Calibri" panose="020F0502020204030204" charset="0"/>
                </a:rPr>
                <a:t>医</a:t>
              </a:r>
              <a:r>
                <a:rPr lang="zh-CN" altLang="en-US" sz="1600" b="1" dirty="0" smtClean="0">
                  <a:solidFill>
                    <a:prstClr val="black"/>
                  </a:solidFill>
                  <a:latin typeface="微软雅黑" panose="020B0503020204020204" pitchFamily="34" charset="-122"/>
                  <a:ea typeface="微软雅黑" panose="020B0503020204020204" pitchFamily="34" charset="-122"/>
                  <a:sym typeface="Calibri" panose="020F0502020204030204" charset="0"/>
                </a:rPr>
                <a:t>疗领域</a:t>
              </a:r>
              <a:endParaRPr lang="en-US" altLang="zh-CN" sz="1600" dirty="0" smtClean="0">
                <a:solidFill>
                  <a:prstClr val="black"/>
                </a:solidFill>
                <a:latin typeface="微软雅黑" panose="020B0503020204020204" pitchFamily="34" charset="-122"/>
                <a:ea typeface="微软雅黑" panose="020B0503020204020204" pitchFamily="34" charset="-122"/>
                <a:sym typeface="Calibri" panose="020F0502020204030204" charset="0"/>
              </a:endParaRPr>
            </a:p>
            <a:p>
              <a:pPr algn="ctr" defTabSz="1219200">
                <a:lnSpc>
                  <a:spcPct val="150000"/>
                </a:lnSpc>
                <a:buSzPct val="100000"/>
              </a:pPr>
              <a:endParaRPr lang="en-US" altLang="zh-CN" sz="1200" dirty="0" smtClean="0">
                <a:solidFill>
                  <a:prstClr val="black"/>
                </a:solidFill>
                <a:latin typeface="微软雅黑" panose="020B0503020204020204" pitchFamily="34" charset="-122"/>
                <a:ea typeface="微软雅黑" panose="020B0503020204020204" pitchFamily="34" charset="-122"/>
                <a:sym typeface="Calibri" panose="020F0502020204030204" charset="0"/>
              </a:endParaRPr>
            </a:p>
            <a:p>
              <a:pPr algn="ctr" defTabSz="1219200">
                <a:lnSpc>
                  <a:spcPct val="150000"/>
                </a:lnSpc>
                <a:buSzPct val="100000"/>
              </a:pPr>
              <a:endParaRPr lang="en-US" altLang="zh-CN" sz="1200" dirty="0">
                <a:solidFill>
                  <a:prstClr val="black"/>
                </a:solidFill>
                <a:latin typeface="微软雅黑" panose="020B0503020204020204" pitchFamily="34" charset="-122"/>
                <a:ea typeface="微软雅黑" panose="020B0503020204020204" pitchFamily="34" charset="-122"/>
                <a:sym typeface="Calibri" panose="020F0502020204030204" charset="0"/>
              </a:endParaRPr>
            </a:p>
            <a:p>
              <a:pPr algn="ctr" defTabSz="1219200">
                <a:lnSpc>
                  <a:spcPct val="150000"/>
                </a:lnSpc>
                <a:buSzPct val="100000"/>
              </a:pPr>
              <a:endParaRPr lang="en-US" altLang="zh-CN" sz="1200" dirty="0" smtClean="0">
                <a:solidFill>
                  <a:prstClr val="black"/>
                </a:solidFill>
                <a:latin typeface="微软雅黑" panose="020B0503020204020204" pitchFamily="34" charset="-122"/>
                <a:ea typeface="微软雅黑" panose="020B0503020204020204" pitchFamily="34" charset="-122"/>
                <a:sym typeface="Calibri" panose="020F0502020204030204" charset="0"/>
              </a:endParaRPr>
            </a:p>
            <a:p>
              <a:pPr algn="ctr" defTabSz="1219200">
                <a:lnSpc>
                  <a:spcPct val="150000"/>
                </a:lnSpc>
                <a:buSzPct val="100000"/>
              </a:pPr>
              <a:r>
                <a:rPr lang="zh-CN" altLang="en-US" sz="1200" dirty="0" smtClean="0">
                  <a:solidFill>
                    <a:prstClr val="black"/>
                  </a:solidFill>
                  <a:latin typeface="微软雅黑" panose="020B0503020204020204" pitchFamily="34" charset="-122"/>
                  <a:ea typeface="微软雅黑" panose="020B0503020204020204" pitchFamily="34" charset="-122"/>
                  <a:sym typeface="Calibri" panose="020F0502020204030204" charset="0"/>
                </a:rPr>
                <a:t>数据分类</a:t>
              </a:r>
              <a:endParaRPr lang="en-US" altLang="zh-CN" sz="1200" dirty="0" smtClean="0">
                <a:solidFill>
                  <a:prstClr val="black"/>
                </a:solidFill>
                <a:latin typeface="微软雅黑" panose="020B0503020204020204" pitchFamily="34" charset="-122"/>
                <a:ea typeface="微软雅黑" panose="020B0503020204020204" pitchFamily="34" charset="-122"/>
                <a:sym typeface="Calibri" panose="020F0502020204030204" charset="0"/>
              </a:endParaRPr>
            </a:p>
            <a:p>
              <a:pPr algn="ctr" defTabSz="1219200">
                <a:lnSpc>
                  <a:spcPct val="150000"/>
                </a:lnSpc>
                <a:buSzPct val="100000"/>
              </a:pPr>
              <a:r>
                <a:rPr lang="zh-CN" altLang="en-US" sz="1200" dirty="0">
                  <a:solidFill>
                    <a:prstClr val="black"/>
                  </a:solidFill>
                  <a:latin typeface="微软雅黑" panose="020B0503020204020204" pitchFamily="34" charset="-122"/>
                  <a:ea typeface="微软雅黑" panose="020B0503020204020204" pitchFamily="34" charset="-122"/>
                  <a:sym typeface="Calibri" panose="020F0502020204030204" charset="0"/>
                </a:rPr>
                <a:t>病</a:t>
              </a:r>
              <a:r>
                <a:rPr lang="zh-CN" altLang="en-US" sz="1200" dirty="0" smtClean="0">
                  <a:solidFill>
                    <a:prstClr val="black"/>
                  </a:solidFill>
                  <a:latin typeface="微软雅黑" panose="020B0503020204020204" pitchFamily="34" charset="-122"/>
                  <a:ea typeface="微软雅黑" panose="020B0503020204020204" pitchFamily="34" charset="-122"/>
                  <a:sym typeface="Calibri" panose="020F0502020204030204" charset="0"/>
                </a:rPr>
                <a:t>情分析</a:t>
              </a:r>
              <a:endParaRPr lang="zh-CN" altLang="pl-PL" sz="1200" dirty="0">
                <a:solidFill>
                  <a:prstClr val="black"/>
                </a:solidFill>
                <a:latin typeface="微软雅黑" panose="020B0503020204020204" pitchFamily="34" charset="-122"/>
                <a:ea typeface="微软雅黑" panose="020B0503020204020204" pitchFamily="34" charset="-122"/>
                <a:sym typeface="Calibri" panose="020F0502020204030204" charset="0"/>
              </a:endParaRPr>
            </a:p>
          </p:txBody>
        </p:sp>
        <p:pic>
          <p:nvPicPr>
            <p:cNvPr id="20" name="图片 19"/>
            <p:cNvPicPr/>
            <p:nvPr/>
          </p:nvPicPr>
          <p:blipFill>
            <a:blip r:embed="rId3" cstate="print">
              <a:extLst>
                <a:ext uri="{28A0092B-C50C-407E-A947-70E740481C1C}">
                  <a14:useLocalDpi xmlns:a14="http://schemas.microsoft.com/office/drawing/2010/main" val="0"/>
                </a:ext>
              </a:extLst>
            </a:blip>
            <a:stretch>
              <a:fillRect/>
            </a:stretch>
          </p:blipFill>
          <p:spPr>
            <a:xfrm>
              <a:off x="4394415" y="3999415"/>
              <a:ext cx="1368000" cy="864000"/>
            </a:xfrm>
            <a:prstGeom prst="rect">
              <a:avLst/>
            </a:prstGeom>
          </p:spPr>
        </p:pic>
      </p:grpSp>
      <p:grpSp>
        <p:nvGrpSpPr>
          <p:cNvPr id="21" name="组合 20"/>
          <p:cNvGrpSpPr>
            <a:grpSpLocks noChangeAspect="1"/>
          </p:cNvGrpSpPr>
          <p:nvPr/>
        </p:nvGrpSpPr>
        <p:grpSpPr>
          <a:xfrm>
            <a:off x="5689284" y="3429000"/>
            <a:ext cx="1162800" cy="1859253"/>
            <a:chOff x="6014595" y="3356992"/>
            <a:chExt cx="1368000" cy="2187357"/>
          </a:xfrm>
        </p:grpSpPr>
        <p:sp>
          <p:nvSpPr>
            <p:cNvPr id="22" name="Text Box 12"/>
            <p:cNvSpPr txBox="1">
              <a:spLocks noChangeArrowheads="1"/>
            </p:cNvSpPr>
            <p:nvPr/>
          </p:nvSpPr>
          <p:spPr bwMode="auto">
            <a:xfrm>
              <a:off x="6092367" y="3356992"/>
              <a:ext cx="1212460" cy="2187357"/>
            </a:xfrm>
            <a:prstGeom prst="rect">
              <a:avLst/>
            </a:prstGeom>
            <a:noFill/>
            <a:ln w="9525">
              <a:noFill/>
              <a:miter lim="800000"/>
            </a:ln>
            <a:effectLst/>
          </p:spPr>
          <p:txBody>
            <a:bodyPr wrap="none" lIns="103912" tIns="51956" rIns="103912" bIns="51956">
              <a:spAutoFit/>
            </a:bodyPr>
            <a:lstStyle/>
            <a:p>
              <a:pPr algn="ctr" defTabSz="1219200">
                <a:lnSpc>
                  <a:spcPct val="150000"/>
                </a:lnSpc>
                <a:buSzPct val="100000"/>
              </a:pPr>
              <a:r>
                <a:rPr lang="zh-CN" altLang="en-US" sz="1600" b="1" dirty="0">
                  <a:solidFill>
                    <a:prstClr val="black"/>
                  </a:solidFill>
                  <a:latin typeface="微软雅黑" panose="020B0503020204020204" pitchFamily="34" charset="-122"/>
                  <a:ea typeface="微软雅黑" panose="020B0503020204020204" pitchFamily="34" charset="-122"/>
                  <a:sym typeface="Calibri" panose="020F0502020204030204" charset="0"/>
                </a:rPr>
                <a:t>交</a:t>
              </a:r>
              <a:r>
                <a:rPr lang="zh-CN" altLang="en-US" sz="1600" b="1" dirty="0" smtClean="0">
                  <a:solidFill>
                    <a:prstClr val="black"/>
                  </a:solidFill>
                  <a:latin typeface="微软雅黑" panose="020B0503020204020204" pitchFamily="34" charset="-122"/>
                  <a:ea typeface="微软雅黑" panose="020B0503020204020204" pitchFamily="34" charset="-122"/>
                  <a:sym typeface="Calibri" panose="020F0502020204030204" charset="0"/>
                </a:rPr>
                <a:t>通领域</a:t>
              </a:r>
              <a:endParaRPr lang="zh-CN" altLang="pl-PL" sz="1600" b="1" dirty="0" smtClean="0">
                <a:solidFill>
                  <a:prstClr val="black"/>
                </a:solidFill>
                <a:latin typeface="微软雅黑" panose="020B0503020204020204" pitchFamily="34" charset="-122"/>
                <a:ea typeface="微软雅黑" panose="020B0503020204020204" pitchFamily="34" charset="-122"/>
                <a:sym typeface="Calibri" panose="020F0502020204030204" charset="0"/>
              </a:endParaRPr>
            </a:p>
            <a:p>
              <a:pPr algn="ctr" defTabSz="1219200">
                <a:lnSpc>
                  <a:spcPct val="150000"/>
                </a:lnSpc>
                <a:buSzPct val="100000"/>
              </a:pPr>
              <a:endParaRPr lang="en-US" altLang="zh-CN" sz="1200" dirty="0" smtClean="0">
                <a:solidFill>
                  <a:prstClr val="black"/>
                </a:solidFill>
                <a:latin typeface="微软雅黑" panose="020B0503020204020204" pitchFamily="34" charset="-122"/>
                <a:ea typeface="微软雅黑" panose="020B0503020204020204" pitchFamily="34" charset="-122"/>
                <a:sym typeface="Calibri" panose="020F0502020204030204" charset="0"/>
              </a:endParaRPr>
            </a:p>
            <a:p>
              <a:pPr algn="ctr" defTabSz="1219200">
                <a:lnSpc>
                  <a:spcPct val="150000"/>
                </a:lnSpc>
                <a:buSzPct val="100000"/>
              </a:pPr>
              <a:endParaRPr lang="en-US" altLang="zh-CN" sz="1200" dirty="0">
                <a:solidFill>
                  <a:prstClr val="black"/>
                </a:solidFill>
                <a:latin typeface="微软雅黑" panose="020B0503020204020204" pitchFamily="34" charset="-122"/>
                <a:ea typeface="微软雅黑" panose="020B0503020204020204" pitchFamily="34" charset="-122"/>
                <a:sym typeface="Calibri" panose="020F0502020204030204" charset="0"/>
              </a:endParaRPr>
            </a:p>
            <a:p>
              <a:pPr algn="ctr" defTabSz="1219200">
                <a:lnSpc>
                  <a:spcPct val="150000"/>
                </a:lnSpc>
                <a:buSzPct val="100000"/>
              </a:pPr>
              <a:endParaRPr lang="en-US" altLang="zh-CN" sz="1200" dirty="0" smtClean="0">
                <a:solidFill>
                  <a:prstClr val="black"/>
                </a:solidFill>
                <a:latin typeface="微软雅黑" panose="020B0503020204020204" pitchFamily="34" charset="-122"/>
                <a:ea typeface="微软雅黑" panose="020B0503020204020204" pitchFamily="34" charset="-122"/>
                <a:sym typeface="Calibri" panose="020F0502020204030204" charset="0"/>
              </a:endParaRPr>
            </a:p>
            <a:p>
              <a:pPr algn="ctr" defTabSz="1219200">
                <a:lnSpc>
                  <a:spcPct val="150000"/>
                </a:lnSpc>
                <a:buSzPct val="100000"/>
              </a:pPr>
              <a:r>
                <a:rPr lang="zh-CN" altLang="en-US" sz="1200" dirty="0" smtClean="0">
                  <a:solidFill>
                    <a:prstClr val="black"/>
                  </a:solidFill>
                  <a:latin typeface="微软雅黑" panose="020B0503020204020204" pitchFamily="34" charset="-122"/>
                  <a:ea typeface="微软雅黑" panose="020B0503020204020204" pitchFamily="34" charset="-122"/>
                  <a:sym typeface="Calibri" panose="020F0502020204030204" charset="0"/>
                </a:rPr>
                <a:t>线路规划</a:t>
              </a:r>
              <a:endParaRPr lang="en-US" altLang="zh-CN" sz="1200" dirty="0" smtClean="0">
                <a:solidFill>
                  <a:prstClr val="black"/>
                </a:solidFill>
                <a:latin typeface="微软雅黑" panose="020B0503020204020204" pitchFamily="34" charset="-122"/>
                <a:ea typeface="微软雅黑" panose="020B0503020204020204" pitchFamily="34" charset="-122"/>
                <a:sym typeface="Calibri" panose="020F0502020204030204" charset="0"/>
              </a:endParaRPr>
            </a:p>
            <a:p>
              <a:pPr algn="ctr" defTabSz="1219200">
                <a:lnSpc>
                  <a:spcPct val="150000"/>
                </a:lnSpc>
                <a:buSzPct val="100000"/>
              </a:pPr>
              <a:r>
                <a:rPr lang="zh-CN" altLang="en-US" sz="1200" dirty="0" smtClean="0">
                  <a:solidFill>
                    <a:prstClr val="black"/>
                  </a:solidFill>
                  <a:latin typeface="微软雅黑" panose="020B0503020204020204" pitchFamily="34" charset="-122"/>
                  <a:ea typeface="微软雅黑" panose="020B0503020204020204" pitchFamily="34" charset="-122"/>
                  <a:sym typeface="Calibri" panose="020F0502020204030204" charset="0"/>
                </a:rPr>
                <a:t>效率提升</a:t>
              </a:r>
              <a:endParaRPr lang="zh-CN" altLang="pl-PL" sz="1200" dirty="0">
                <a:solidFill>
                  <a:prstClr val="black"/>
                </a:solidFill>
                <a:latin typeface="微软雅黑" panose="020B0503020204020204" pitchFamily="34" charset="-122"/>
                <a:ea typeface="微软雅黑" panose="020B0503020204020204" pitchFamily="34" charset="-122"/>
                <a:sym typeface="Calibri" panose="020F0502020204030204" charset="0"/>
              </a:endParaRPr>
            </a:p>
          </p:txBody>
        </p:sp>
        <p:pic>
          <p:nvPicPr>
            <p:cNvPr id="23" name="图片 22"/>
            <p:cNvPicPr/>
            <p:nvPr/>
          </p:nvPicPr>
          <p:blipFill>
            <a:blip r:embed="rId4" cstate="print">
              <a:extLst>
                <a:ext uri="{28A0092B-C50C-407E-A947-70E740481C1C}">
                  <a14:useLocalDpi xmlns:a14="http://schemas.microsoft.com/office/drawing/2010/main" val="0"/>
                </a:ext>
              </a:extLst>
            </a:blip>
            <a:stretch>
              <a:fillRect/>
            </a:stretch>
          </p:blipFill>
          <p:spPr>
            <a:xfrm>
              <a:off x="6014595" y="3999415"/>
              <a:ext cx="1368000" cy="864000"/>
            </a:xfrm>
            <a:prstGeom prst="rect">
              <a:avLst/>
            </a:prstGeom>
          </p:spPr>
        </p:pic>
      </p:grpSp>
      <p:grpSp>
        <p:nvGrpSpPr>
          <p:cNvPr id="24" name="组合 23"/>
          <p:cNvGrpSpPr>
            <a:grpSpLocks noChangeAspect="1"/>
          </p:cNvGrpSpPr>
          <p:nvPr/>
        </p:nvGrpSpPr>
        <p:grpSpPr>
          <a:xfrm>
            <a:off x="7237456" y="3429000"/>
            <a:ext cx="1162800" cy="1859253"/>
            <a:chOff x="7598771" y="3356992"/>
            <a:chExt cx="1368000" cy="2187357"/>
          </a:xfrm>
        </p:grpSpPr>
        <p:sp>
          <p:nvSpPr>
            <p:cNvPr id="25" name="Text Box 12"/>
            <p:cNvSpPr txBox="1">
              <a:spLocks noChangeArrowheads="1"/>
            </p:cNvSpPr>
            <p:nvPr/>
          </p:nvSpPr>
          <p:spPr bwMode="auto">
            <a:xfrm>
              <a:off x="7676543" y="3356992"/>
              <a:ext cx="1212460" cy="2187357"/>
            </a:xfrm>
            <a:prstGeom prst="rect">
              <a:avLst/>
            </a:prstGeom>
            <a:noFill/>
            <a:ln w="9525">
              <a:noFill/>
              <a:miter lim="800000"/>
            </a:ln>
            <a:effectLst/>
          </p:spPr>
          <p:txBody>
            <a:bodyPr wrap="none" lIns="103912" tIns="51956" rIns="103912" bIns="51956">
              <a:spAutoFit/>
            </a:bodyPr>
            <a:lstStyle/>
            <a:p>
              <a:pPr algn="ctr" defTabSz="1219200">
                <a:lnSpc>
                  <a:spcPct val="150000"/>
                </a:lnSpc>
                <a:buSzPct val="100000"/>
              </a:pPr>
              <a:r>
                <a:rPr lang="zh-CN" altLang="en-US" sz="1600" b="1" dirty="0">
                  <a:solidFill>
                    <a:prstClr val="black"/>
                  </a:solidFill>
                  <a:latin typeface="微软雅黑" panose="020B0503020204020204" pitchFamily="34" charset="-122"/>
                  <a:ea typeface="微软雅黑" panose="020B0503020204020204" pitchFamily="34" charset="-122"/>
                  <a:sym typeface="Calibri" panose="020F0502020204030204" charset="0"/>
                </a:rPr>
                <a:t>教</a:t>
              </a:r>
              <a:r>
                <a:rPr lang="zh-CN" altLang="en-US" sz="1600" b="1" dirty="0" smtClean="0">
                  <a:solidFill>
                    <a:prstClr val="black"/>
                  </a:solidFill>
                  <a:latin typeface="微软雅黑" panose="020B0503020204020204" pitchFamily="34" charset="-122"/>
                  <a:ea typeface="微软雅黑" panose="020B0503020204020204" pitchFamily="34" charset="-122"/>
                  <a:sym typeface="Calibri" panose="020F0502020204030204" charset="0"/>
                </a:rPr>
                <a:t>育领域</a:t>
              </a:r>
              <a:endParaRPr lang="zh-CN" altLang="pl-PL" sz="1600" b="1" dirty="0">
                <a:solidFill>
                  <a:prstClr val="black"/>
                </a:solidFill>
                <a:latin typeface="微软雅黑" panose="020B0503020204020204" pitchFamily="34" charset="-122"/>
                <a:ea typeface="微软雅黑" panose="020B0503020204020204" pitchFamily="34" charset="-122"/>
                <a:sym typeface="Calibri" panose="020F0502020204030204" charset="0"/>
              </a:endParaRPr>
            </a:p>
            <a:p>
              <a:pPr algn="ctr" defTabSz="1219200">
                <a:lnSpc>
                  <a:spcPct val="150000"/>
                </a:lnSpc>
                <a:buSzPct val="100000"/>
              </a:pPr>
              <a:endParaRPr lang="en-US" altLang="zh-CN" sz="1200" dirty="0" smtClean="0">
                <a:solidFill>
                  <a:prstClr val="black"/>
                </a:solidFill>
                <a:latin typeface="微软雅黑" panose="020B0503020204020204" pitchFamily="34" charset="-122"/>
                <a:ea typeface="微软雅黑" panose="020B0503020204020204" pitchFamily="34" charset="-122"/>
                <a:sym typeface="Calibri" panose="020F0502020204030204" charset="0"/>
              </a:endParaRPr>
            </a:p>
            <a:p>
              <a:pPr algn="ctr" defTabSz="1219200">
                <a:lnSpc>
                  <a:spcPct val="150000"/>
                </a:lnSpc>
                <a:buSzPct val="100000"/>
              </a:pPr>
              <a:endParaRPr lang="en-US" altLang="zh-CN" sz="1200" dirty="0">
                <a:solidFill>
                  <a:prstClr val="black"/>
                </a:solidFill>
                <a:latin typeface="微软雅黑" panose="020B0503020204020204" pitchFamily="34" charset="-122"/>
                <a:ea typeface="微软雅黑" panose="020B0503020204020204" pitchFamily="34" charset="-122"/>
                <a:sym typeface="Calibri" panose="020F0502020204030204" charset="0"/>
              </a:endParaRPr>
            </a:p>
            <a:p>
              <a:pPr algn="ctr" defTabSz="1219200">
                <a:lnSpc>
                  <a:spcPct val="150000"/>
                </a:lnSpc>
                <a:buSzPct val="100000"/>
              </a:pPr>
              <a:endParaRPr lang="en-US" altLang="zh-CN" sz="1200" dirty="0" smtClean="0">
                <a:solidFill>
                  <a:prstClr val="black"/>
                </a:solidFill>
                <a:latin typeface="微软雅黑" panose="020B0503020204020204" pitchFamily="34" charset="-122"/>
                <a:ea typeface="微软雅黑" panose="020B0503020204020204" pitchFamily="34" charset="-122"/>
                <a:sym typeface="Calibri" panose="020F0502020204030204" charset="0"/>
              </a:endParaRPr>
            </a:p>
            <a:p>
              <a:pPr algn="ctr" defTabSz="1219200">
                <a:lnSpc>
                  <a:spcPct val="150000"/>
                </a:lnSpc>
                <a:buSzPct val="100000"/>
              </a:pPr>
              <a:r>
                <a:rPr lang="zh-CN" altLang="en-US" sz="1200" dirty="0" smtClean="0">
                  <a:solidFill>
                    <a:prstClr val="black"/>
                  </a:solidFill>
                  <a:latin typeface="微软雅黑" panose="020B0503020204020204" pitchFamily="34" charset="-122"/>
                  <a:ea typeface="微软雅黑" panose="020B0503020204020204" pitchFamily="34" charset="-122"/>
                  <a:sym typeface="Calibri" panose="020F0502020204030204" charset="0"/>
                </a:rPr>
                <a:t>效率评估</a:t>
              </a:r>
              <a:endParaRPr lang="en-US" altLang="zh-CN" sz="1200" dirty="0" smtClean="0">
                <a:solidFill>
                  <a:prstClr val="black"/>
                </a:solidFill>
                <a:latin typeface="微软雅黑" panose="020B0503020204020204" pitchFamily="34" charset="-122"/>
                <a:ea typeface="微软雅黑" panose="020B0503020204020204" pitchFamily="34" charset="-122"/>
                <a:sym typeface="Calibri" panose="020F0502020204030204" charset="0"/>
              </a:endParaRPr>
            </a:p>
            <a:p>
              <a:pPr algn="ctr" defTabSz="1219200">
                <a:lnSpc>
                  <a:spcPct val="150000"/>
                </a:lnSpc>
                <a:buSzPct val="100000"/>
              </a:pPr>
              <a:r>
                <a:rPr lang="zh-CN" altLang="en-US" sz="1200" dirty="0">
                  <a:solidFill>
                    <a:prstClr val="black"/>
                  </a:solidFill>
                  <a:latin typeface="微软雅黑" panose="020B0503020204020204" pitchFamily="34" charset="-122"/>
                  <a:ea typeface="微软雅黑" panose="020B0503020204020204" pitchFamily="34" charset="-122"/>
                  <a:sym typeface="Calibri" panose="020F0502020204030204" charset="0"/>
                </a:rPr>
                <a:t>个</a:t>
              </a:r>
              <a:r>
                <a:rPr lang="zh-CN" altLang="en-US" sz="1200" dirty="0" smtClean="0">
                  <a:solidFill>
                    <a:prstClr val="black"/>
                  </a:solidFill>
                  <a:latin typeface="微软雅黑" panose="020B0503020204020204" pitchFamily="34" charset="-122"/>
                  <a:ea typeface="微软雅黑" panose="020B0503020204020204" pitchFamily="34" charset="-122"/>
                  <a:sym typeface="Calibri" panose="020F0502020204030204" charset="0"/>
                </a:rPr>
                <a:t>性推送</a:t>
              </a:r>
              <a:endParaRPr lang="en-US" altLang="zh-CN" sz="1200" dirty="0" smtClean="0">
                <a:solidFill>
                  <a:prstClr val="black"/>
                </a:solidFill>
                <a:latin typeface="微软雅黑" panose="020B0503020204020204" pitchFamily="34" charset="-122"/>
                <a:ea typeface="微软雅黑" panose="020B0503020204020204" pitchFamily="34" charset="-122"/>
                <a:sym typeface="Calibri" panose="020F0502020204030204" charset="0"/>
              </a:endParaRPr>
            </a:p>
          </p:txBody>
        </p:sp>
        <p:pic>
          <p:nvPicPr>
            <p:cNvPr id="26" name="图片 25"/>
            <p:cNvPicPr/>
            <p:nvPr/>
          </p:nvPicPr>
          <p:blipFill>
            <a:blip r:embed="rId5" cstate="print">
              <a:extLst>
                <a:ext uri="{28A0092B-C50C-407E-A947-70E740481C1C}">
                  <a14:useLocalDpi xmlns:a14="http://schemas.microsoft.com/office/drawing/2010/main" val="0"/>
                </a:ext>
              </a:extLst>
            </a:blip>
            <a:stretch>
              <a:fillRect/>
            </a:stretch>
          </p:blipFill>
          <p:spPr>
            <a:xfrm>
              <a:off x="7598771" y="3996328"/>
              <a:ext cx="1368000" cy="864000"/>
            </a:xfrm>
            <a:prstGeom prst="rect">
              <a:avLst/>
            </a:prstGeom>
          </p:spPr>
        </p:pic>
      </p:grpSp>
      <p:grpSp>
        <p:nvGrpSpPr>
          <p:cNvPr id="27" name="组合 26"/>
          <p:cNvGrpSpPr>
            <a:grpSpLocks noChangeAspect="1"/>
          </p:cNvGrpSpPr>
          <p:nvPr/>
        </p:nvGrpSpPr>
        <p:grpSpPr>
          <a:xfrm>
            <a:off x="8821630" y="3429002"/>
            <a:ext cx="1198804" cy="2736416"/>
            <a:chOff x="9068581" y="3356992"/>
            <a:chExt cx="1410358" cy="3219311"/>
          </a:xfrm>
        </p:grpSpPr>
        <p:sp>
          <p:nvSpPr>
            <p:cNvPr id="28" name="Text Box 12"/>
            <p:cNvSpPr txBox="1">
              <a:spLocks noChangeArrowheads="1"/>
            </p:cNvSpPr>
            <p:nvPr/>
          </p:nvSpPr>
          <p:spPr bwMode="auto">
            <a:xfrm>
              <a:off x="9068581" y="3356992"/>
              <a:ext cx="1333156" cy="3219311"/>
            </a:xfrm>
            <a:prstGeom prst="rect">
              <a:avLst/>
            </a:prstGeom>
            <a:noFill/>
            <a:ln w="9525">
              <a:noFill/>
              <a:miter lim="800000"/>
            </a:ln>
            <a:effectLst/>
          </p:spPr>
          <p:txBody>
            <a:bodyPr wrap="none" lIns="103912" tIns="51956" rIns="103912" bIns="51956">
              <a:spAutoFit/>
            </a:bodyPr>
            <a:lstStyle/>
            <a:p>
              <a:pPr algn="ctr" defTabSz="1219200">
                <a:lnSpc>
                  <a:spcPct val="150000"/>
                </a:lnSpc>
                <a:buSzPct val="100000"/>
              </a:pPr>
              <a:r>
                <a:rPr lang="zh-CN" altLang="en-US" sz="1600" b="1" dirty="0">
                  <a:solidFill>
                    <a:prstClr val="black"/>
                  </a:solidFill>
                  <a:latin typeface="微软雅黑" panose="020B0503020204020204" pitchFamily="34" charset="-122"/>
                  <a:ea typeface="微软雅黑" panose="020B0503020204020204" pitchFamily="34" charset="-122"/>
                  <a:sym typeface="Calibri" panose="020F0502020204030204" charset="0"/>
                </a:rPr>
                <a:t>环</a:t>
              </a:r>
              <a:r>
                <a:rPr lang="zh-CN" altLang="en-US" sz="1600" b="1" dirty="0" smtClean="0">
                  <a:solidFill>
                    <a:prstClr val="black"/>
                  </a:solidFill>
                  <a:latin typeface="微软雅黑" panose="020B0503020204020204" pitchFamily="34" charset="-122"/>
                  <a:ea typeface="微软雅黑" panose="020B0503020204020204" pitchFamily="34" charset="-122"/>
                  <a:sym typeface="Calibri" panose="020F0502020204030204" charset="0"/>
                </a:rPr>
                <a:t>保领域</a:t>
              </a:r>
              <a:endParaRPr lang="zh-CN" altLang="pl-PL" sz="1600" b="1" dirty="0">
                <a:solidFill>
                  <a:prstClr val="black"/>
                </a:solidFill>
                <a:latin typeface="微软雅黑" panose="020B0503020204020204" pitchFamily="34" charset="-122"/>
                <a:ea typeface="微软雅黑" panose="020B0503020204020204" pitchFamily="34" charset="-122"/>
                <a:sym typeface="Calibri" panose="020F0502020204030204" charset="0"/>
              </a:endParaRPr>
            </a:p>
            <a:p>
              <a:pPr algn="ctr" defTabSz="1219200">
                <a:lnSpc>
                  <a:spcPct val="150000"/>
                </a:lnSpc>
                <a:buSzPct val="100000"/>
              </a:pPr>
              <a:endParaRPr lang="en-US" altLang="zh-CN" sz="1200" dirty="0" smtClean="0">
                <a:solidFill>
                  <a:prstClr val="black"/>
                </a:solidFill>
                <a:latin typeface="微软雅黑" panose="020B0503020204020204" pitchFamily="34" charset="-122"/>
                <a:ea typeface="微软雅黑" panose="020B0503020204020204" pitchFamily="34" charset="-122"/>
                <a:sym typeface="Calibri" panose="020F0502020204030204" charset="0"/>
              </a:endParaRPr>
            </a:p>
            <a:p>
              <a:pPr algn="ctr" defTabSz="1219200">
                <a:lnSpc>
                  <a:spcPct val="150000"/>
                </a:lnSpc>
                <a:buSzPct val="100000"/>
              </a:pPr>
              <a:endParaRPr lang="en-US" altLang="zh-CN" sz="1200" dirty="0">
                <a:solidFill>
                  <a:prstClr val="black"/>
                </a:solidFill>
                <a:latin typeface="微软雅黑" panose="020B0503020204020204" pitchFamily="34" charset="-122"/>
                <a:ea typeface="微软雅黑" panose="020B0503020204020204" pitchFamily="34" charset="-122"/>
                <a:sym typeface="Calibri" panose="020F0502020204030204" charset="0"/>
              </a:endParaRPr>
            </a:p>
            <a:p>
              <a:pPr algn="ctr" defTabSz="1219200">
                <a:lnSpc>
                  <a:spcPct val="150000"/>
                </a:lnSpc>
                <a:buSzPct val="100000"/>
              </a:pPr>
              <a:endParaRPr lang="en-US" altLang="zh-CN" sz="1200" dirty="0" smtClean="0">
                <a:solidFill>
                  <a:prstClr val="black"/>
                </a:solidFill>
                <a:latin typeface="微软雅黑" panose="020B0503020204020204" pitchFamily="34" charset="-122"/>
                <a:ea typeface="微软雅黑" panose="020B0503020204020204" pitchFamily="34" charset="-122"/>
                <a:sym typeface="Calibri" panose="020F0502020204030204" charset="0"/>
              </a:endParaRPr>
            </a:p>
            <a:p>
              <a:pPr algn="ctr" defTabSz="1219200">
                <a:lnSpc>
                  <a:spcPct val="150000"/>
                </a:lnSpc>
                <a:buSzPct val="100000"/>
              </a:pPr>
              <a:r>
                <a:rPr lang="zh-CN" altLang="en-US" sz="1200" dirty="0" smtClean="0">
                  <a:solidFill>
                    <a:prstClr val="black"/>
                  </a:solidFill>
                  <a:latin typeface="微软雅黑" panose="020B0503020204020204" pitchFamily="34" charset="-122"/>
                  <a:ea typeface="微软雅黑" panose="020B0503020204020204" pitchFamily="34" charset="-122"/>
                  <a:sym typeface="Calibri" panose="020F0502020204030204" charset="0"/>
                </a:rPr>
                <a:t>灾难预警</a:t>
              </a:r>
              <a:endParaRPr lang="en-US" altLang="zh-CN" sz="1200" dirty="0" smtClean="0">
                <a:solidFill>
                  <a:prstClr val="black"/>
                </a:solidFill>
                <a:latin typeface="微软雅黑" panose="020B0503020204020204" pitchFamily="34" charset="-122"/>
                <a:ea typeface="微软雅黑" panose="020B0503020204020204" pitchFamily="34" charset="-122"/>
                <a:sym typeface="Calibri" panose="020F0502020204030204" charset="0"/>
              </a:endParaRPr>
            </a:p>
            <a:p>
              <a:pPr algn="ctr" defTabSz="1219200">
                <a:lnSpc>
                  <a:spcPct val="150000"/>
                </a:lnSpc>
                <a:buSzPct val="100000"/>
              </a:pPr>
              <a:r>
                <a:rPr lang="zh-CN" altLang="en-US" sz="1200" dirty="0" smtClean="0">
                  <a:solidFill>
                    <a:prstClr val="black"/>
                  </a:solidFill>
                  <a:latin typeface="微软雅黑" panose="020B0503020204020204" pitchFamily="34" charset="-122"/>
                  <a:ea typeface="微软雅黑" panose="020B0503020204020204" pitchFamily="34" charset="-122"/>
                  <a:sym typeface="Calibri" panose="020F0502020204030204" charset="0"/>
                </a:rPr>
                <a:t>天气预报</a:t>
              </a:r>
              <a:endParaRPr lang="en-US" altLang="zh-CN" sz="1200" dirty="0" smtClean="0">
                <a:solidFill>
                  <a:prstClr val="black"/>
                </a:solidFill>
                <a:latin typeface="微软雅黑" panose="020B0503020204020204" pitchFamily="34" charset="-122"/>
                <a:ea typeface="微软雅黑" panose="020B0503020204020204" pitchFamily="34" charset="-122"/>
                <a:sym typeface="Calibri" panose="020F0502020204030204" charset="0"/>
              </a:endParaRPr>
            </a:p>
            <a:p>
              <a:pPr algn="ctr" defTabSz="1219200">
                <a:lnSpc>
                  <a:spcPct val="150000"/>
                </a:lnSpc>
                <a:buSzPct val="100000"/>
              </a:pPr>
              <a:r>
                <a:rPr lang="zh-CN" altLang="en-US" sz="1200" dirty="0">
                  <a:solidFill>
                    <a:prstClr val="black"/>
                  </a:solidFill>
                  <a:latin typeface="微软雅黑" panose="020B0503020204020204" pitchFamily="34" charset="-122"/>
                  <a:ea typeface="微软雅黑" panose="020B0503020204020204" pitchFamily="34" charset="-122"/>
                  <a:sym typeface="Calibri" panose="020F0502020204030204" charset="0"/>
                </a:rPr>
                <a:t>污</a:t>
              </a:r>
              <a:r>
                <a:rPr lang="zh-CN" altLang="en-US" sz="1200" dirty="0" smtClean="0">
                  <a:solidFill>
                    <a:prstClr val="black"/>
                  </a:solidFill>
                  <a:latin typeface="微软雅黑" panose="020B0503020204020204" pitchFamily="34" charset="-122"/>
                  <a:ea typeface="微软雅黑" panose="020B0503020204020204" pitchFamily="34" charset="-122"/>
                  <a:sym typeface="Calibri" panose="020F0502020204030204" charset="0"/>
                </a:rPr>
                <a:t>染分析</a:t>
              </a:r>
              <a:endParaRPr lang="en-US" altLang="zh-CN" sz="1200" dirty="0">
                <a:solidFill>
                  <a:prstClr val="black"/>
                </a:solidFill>
                <a:latin typeface="微软雅黑" panose="020B0503020204020204" pitchFamily="34" charset="-122"/>
                <a:ea typeface="微软雅黑" panose="020B0503020204020204" pitchFamily="34" charset="-122"/>
                <a:sym typeface="Calibri" panose="020F0502020204030204" charset="0"/>
              </a:endParaRPr>
            </a:p>
            <a:p>
              <a:pPr algn="ctr" defTabSz="1219200">
                <a:lnSpc>
                  <a:spcPct val="150000"/>
                </a:lnSpc>
                <a:buSzPct val="100000"/>
              </a:pPr>
              <a:r>
                <a:rPr lang="zh-CN" altLang="en-US" sz="1200" dirty="0" smtClean="0">
                  <a:solidFill>
                    <a:prstClr val="black"/>
                  </a:solidFill>
                  <a:latin typeface="微软雅黑" panose="020B0503020204020204" pitchFamily="34" charset="-122"/>
                  <a:ea typeface="微软雅黑" panose="020B0503020204020204" pitchFamily="34" charset="-122"/>
                  <a:sym typeface="Calibri" panose="020F0502020204030204" charset="0"/>
                </a:rPr>
                <a:t>农业生产管理</a:t>
              </a:r>
              <a:endParaRPr lang="en-US" altLang="zh-CN" sz="1200" dirty="0" smtClean="0">
                <a:solidFill>
                  <a:prstClr val="black"/>
                </a:solidFill>
                <a:latin typeface="微软雅黑" panose="020B0503020204020204" pitchFamily="34" charset="-122"/>
                <a:ea typeface="微软雅黑" panose="020B0503020204020204" pitchFamily="34" charset="-122"/>
                <a:sym typeface="Calibri" panose="020F0502020204030204" charset="0"/>
              </a:endParaRPr>
            </a:p>
            <a:p>
              <a:pPr algn="ctr" defTabSz="1219200">
                <a:lnSpc>
                  <a:spcPct val="150000"/>
                </a:lnSpc>
                <a:buSzPct val="100000"/>
              </a:pPr>
              <a:endParaRPr lang="zh-CN" altLang="pl-PL" sz="1200" dirty="0">
                <a:solidFill>
                  <a:prstClr val="black"/>
                </a:solidFill>
                <a:latin typeface="微软雅黑" panose="020B0503020204020204" pitchFamily="34" charset="-122"/>
                <a:ea typeface="微软雅黑" panose="020B0503020204020204" pitchFamily="34" charset="-122"/>
                <a:sym typeface="Calibri" panose="020F0502020204030204" charset="0"/>
              </a:endParaRPr>
            </a:p>
          </p:txBody>
        </p:sp>
        <p:pic>
          <p:nvPicPr>
            <p:cNvPr id="29" name="图片 28"/>
            <p:cNvPicPr/>
            <p:nvPr/>
          </p:nvPicPr>
          <p:blipFill>
            <a:blip r:embed="rId6" cstate="print">
              <a:extLst>
                <a:ext uri="{28A0092B-C50C-407E-A947-70E740481C1C}">
                  <a14:useLocalDpi xmlns:a14="http://schemas.microsoft.com/office/drawing/2010/main" val="0"/>
                </a:ext>
              </a:extLst>
            </a:blip>
            <a:stretch>
              <a:fillRect/>
            </a:stretch>
          </p:blipFill>
          <p:spPr>
            <a:xfrm>
              <a:off x="9110939" y="3993045"/>
              <a:ext cx="1368000" cy="864000"/>
            </a:xfrm>
            <a:prstGeom prst="rect">
              <a:avLst/>
            </a:prstGeom>
          </p:spPr>
        </p:pic>
      </p:grpSp>
      <p:grpSp>
        <p:nvGrpSpPr>
          <p:cNvPr id="30" name="组合 29"/>
          <p:cNvGrpSpPr>
            <a:grpSpLocks noChangeAspect="1"/>
          </p:cNvGrpSpPr>
          <p:nvPr/>
        </p:nvGrpSpPr>
        <p:grpSpPr>
          <a:xfrm>
            <a:off x="10297796" y="3429000"/>
            <a:ext cx="1162800" cy="1859253"/>
            <a:chOff x="10596652" y="3356992"/>
            <a:chExt cx="1368000" cy="2187357"/>
          </a:xfrm>
        </p:grpSpPr>
        <p:sp>
          <p:nvSpPr>
            <p:cNvPr id="31" name="Text Box 12"/>
            <p:cNvSpPr txBox="1">
              <a:spLocks noChangeArrowheads="1"/>
            </p:cNvSpPr>
            <p:nvPr/>
          </p:nvSpPr>
          <p:spPr bwMode="auto">
            <a:xfrm>
              <a:off x="10674424" y="3356992"/>
              <a:ext cx="1212460" cy="2187357"/>
            </a:xfrm>
            <a:prstGeom prst="rect">
              <a:avLst/>
            </a:prstGeom>
            <a:noFill/>
            <a:ln w="9525">
              <a:noFill/>
              <a:miter lim="800000"/>
            </a:ln>
            <a:effectLst/>
          </p:spPr>
          <p:txBody>
            <a:bodyPr wrap="none" lIns="103912" tIns="51956" rIns="103912" bIns="51956">
              <a:spAutoFit/>
            </a:bodyPr>
            <a:lstStyle/>
            <a:p>
              <a:pPr algn="ctr" defTabSz="1219200">
                <a:lnSpc>
                  <a:spcPct val="150000"/>
                </a:lnSpc>
                <a:buSzPct val="100000"/>
              </a:pPr>
              <a:r>
                <a:rPr lang="zh-CN" altLang="en-US" sz="1600" b="1" dirty="0">
                  <a:solidFill>
                    <a:prstClr val="black"/>
                  </a:solidFill>
                  <a:latin typeface="微软雅黑" panose="020B0503020204020204" pitchFamily="34" charset="-122"/>
                  <a:ea typeface="微软雅黑" panose="020B0503020204020204" pitchFamily="34" charset="-122"/>
                  <a:sym typeface="Calibri" panose="020F0502020204030204" charset="0"/>
                </a:rPr>
                <a:t>舆情领域</a:t>
              </a:r>
              <a:endParaRPr lang="zh-CN" altLang="pl-PL" sz="1600" b="1" dirty="0" smtClean="0">
                <a:solidFill>
                  <a:prstClr val="black"/>
                </a:solidFill>
                <a:latin typeface="微软雅黑" panose="020B0503020204020204" pitchFamily="34" charset="-122"/>
                <a:ea typeface="微软雅黑" panose="020B0503020204020204" pitchFamily="34" charset="-122"/>
                <a:sym typeface="Calibri" panose="020F0502020204030204" charset="0"/>
              </a:endParaRPr>
            </a:p>
            <a:p>
              <a:pPr algn="ctr" defTabSz="1219200">
                <a:lnSpc>
                  <a:spcPct val="150000"/>
                </a:lnSpc>
                <a:buSzPct val="100000"/>
              </a:pPr>
              <a:endParaRPr lang="en-US" altLang="zh-CN" sz="1200" dirty="0" smtClean="0">
                <a:solidFill>
                  <a:prstClr val="black"/>
                </a:solidFill>
                <a:latin typeface="微软雅黑" panose="020B0503020204020204" pitchFamily="34" charset="-122"/>
                <a:ea typeface="微软雅黑" panose="020B0503020204020204" pitchFamily="34" charset="-122"/>
                <a:sym typeface="Calibri" panose="020F0502020204030204" charset="0"/>
              </a:endParaRPr>
            </a:p>
            <a:p>
              <a:pPr algn="ctr" defTabSz="1219200">
                <a:lnSpc>
                  <a:spcPct val="150000"/>
                </a:lnSpc>
                <a:buSzPct val="100000"/>
              </a:pPr>
              <a:endParaRPr lang="en-US" altLang="zh-CN" sz="1200" dirty="0">
                <a:solidFill>
                  <a:prstClr val="black"/>
                </a:solidFill>
                <a:latin typeface="微软雅黑" panose="020B0503020204020204" pitchFamily="34" charset="-122"/>
                <a:ea typeface="微软雅黑" panose="020B0503020204020204" pitchFamily="34" charset="-122"/>
                <a:sym typeface="Calibri" panose="020F0502020204030204" charset="0"/>
              </a:endParaRPr>
            </a:p>
            <a:p>
              <a:pPr algn="ctr" defTabSz="1219200">
                <a:lnSpc>
                  <a:spcPct val="150000"/>
                </a:lnSpc>
                <a:buSzPct val="100000"/>
              </a:pPr>
              <a:endParaRPr lang="en-US" altLang="zh-CN" sz="1200" dirty="0" smtClean="0">
                <a:solidFill>
                  <a:prstClr val="black"/>
                </a:solidFill>
                <a:latin typeface="微软雅黑" panose="020B0503020204020204" pitchFamily="34" charset="-122"/>
                <a:ea typeface="微软雅黑" panose="020B0503020204020204" pitchFamily="34" charset="-122"/>
                <a:sym typeface="Calibri" panose="020F0502020204030204" charset="0"/>
              </a:endParaRPr>
            </a:p>
            <a:p>
              <a:pPr algn="ctr" defTabSz="1219200">
                <a:lnSpc>
                  <a:spcPct val="150000"/>
                </a:lnSpc>
                <a:buSzPct val="100000"/>
              </a:pPr>
              <a:r>
                <a:rPr lang="zh-CN" altLang="en-US" sz="1200" dirty="0" smtClean="0">
                  <a:solidFill>
                    <a:prstClr val="black"/>
                  </a:solidFill>
                  <a:latin typeface="微软雅黑" panose="020B0503020204020204" pitchFamily="34" charset="-122"/>
                  <a:ea typeface="微软雅黑" panose="020B0503020204020204" pitchFamily="34" charset="-122"/>
                  <a:sym typeface="Calibri" panose="020F0502020204030204" charset="0"/>
                </a:rPr>
                <a:t>犯罪管理</a:t>
              </a:r>
              <a:endParaRPr lang="en-US" altLang="zh-CN" sz="1200" dirty="0" smtClean="0">
                <a:solidFill>
                  <a:prstClr val="black"/>
                </a:solidFill>
                <a:latin typeface="微软雅黑" panose="020B0503020204020204" pitchFamily="34" charset="-122"/>
                <a:ea typeface="微软雅黑" panose="020B0503020204020204" pitchFamily="34" charset="-122"/>
                <a:sym typeface="Calibri" panose="020F0502020204030204" charset="0"/>
              </a:endParaRPr>
            </a:p>
            <a:p>
              <a:pPr algn="ctr" defTabSz="1219200">
                <a:lnSpc>
                  <a:spcPct val="150000"/>
                </a:lnSpc>
                <a:buSzPct val="100000"/>
              </a:pPr>
              <a:r>
                <a:rPr lang="zh-CN" altLang="en-US" sz="1200" dirty="0">
                  <a:solidFill>
                    <a:prstClr val="black"/>
                  </a:solidFill>
                  <a:latin typeface="微软雅黑" panose="020B0503020204020204" pitchFamily="34" charset="-122"/>
                  <a:ea typeface="微软雅黑" panose="020B0503020204020204" pitchFamily="34" charset="-122"/>
                  <a:sym typeface="Calibri" panose="020F0502020204030204" charset="0"/>
                </a:rPr>
                <a:t>智</a:t>
              </a:r>
              <a:r>
                <a:rPr lang="zh-CN" altLang="en-US" sz="1200" dirty="0" smtClean="0">
                  <a:solidFill>
                    <a:prstClr val="black"/>
                  </a:solidFill>
                  <a:latin typeface="微软雅黑" panose="020B0503020204020204" pitchFamily="34" charset="-122"/>
                  <a:ea typeface="微软雅黑" panose="020B0503020204020204" pitchFamily="34" charset="-122"/>
                  <a:sym typeface="Calibri" panose="020F0502020204030204" charset="0"/>
                </a:rPr>
                <a:t>能追踪</a:t>
              </a:r>
              <a:endParaRPr lang="en-US" altLang="zh-CN" sz="1200" dirty="0" smtClean="0">
                <a:solidFill>
                  <a:prstClr val="black"/>
                </a:solidFill>
                <a:latin typeface="微软雅黑" panose="020B0503020204020204" pitchFamily="34" charset="-122"/>
                <a:ea typeface="微软雅黑" panose="020B0503020204020204" pitchFamily="34" charset="-122"/>
                <a:sym typeface="Calibri" panose="020F0502020204030204" charset="0"/>
              </a:endParaRPr>
            </a:p>
          </p:txBody>
        </p:sp>
        <p:pic>
          <p:nvPicPr>
            <p:cNvPr id="32" name="图片 31"/>
            <p:cNvPicPr/>
            <p:nvPr/>
          </p:nvPicPr>
          <p:blipFill>
            <a:blip r:embed="rId7" cstate="print">
              <a:extLst>
                <a:ext uri="{28A0092B-C50C-407E-A947-70E740481C1C}">
                  <a14:useLocalDpi xmlns:a14="http://schemas.microsoft.com/office/drawing/2010/main" val="0"/>
                </a:ext>
              </a:extLst>
            </a:blip>
            <a:stretch>
              <a:fillRect/>
            </a:stretch>
          </p:blipFill>
          <p:spPr>
            <a:xfrm>
              <a:off x="10596652" y="4007129"/>
              <a:ext cx="1368000" cy="864000"/>
            </a:xfrm>
            <a:prstGeom prst="rect">
              <a:avLst/>
            </a:prstGeom>
          </p:spPr>
        </p:pic>
      </p:gr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大</a:t>
            </a:r>
            <a:r>
              <a:rPr lang="zh-CN" altLang="en-US" dirty="0" smtClean="0"/>
              <a:t>数据基准测试套件：</a:t>
            </a:r>
            <a:r>
              <a:rPr lang="en-US" altLang="zh-CN" dirty="0" smtClean="0"/>
              <a:t>HiBench</a:t>
            </a:r>
            <a:endParaRPr lang="zh-CN" altLang="en-US" dirty="0"/>
          </a:p>
        </p:txBody>
      </p:sp>
      <p:sp>
        <p:nvSpPr>
          <p:cNvPr id="3" name="文本占位符 2"/>
          <p:cNvSpPr>
            <a:spLocks noGrp="1"/>
          </p:cNvSpPr>
          <p:nvPr>
            <p:ph type="body" sz="quarter" idx="10"/>
          </p:nvPr>
        </p:nvSpPr>
        <p:spPr/>
        <p:txBody>
          <a:bodyPr/>
          <a:lstStyle/>
          <a:p>
            <a:r>
              <a:rPr lang="en-US" altLang="zh-CN" sz="2000" dirty="0" smtClean="0"/>
              <a:t>HiBench</a:t>
            </a:r>
            <a:r>
              <a:rPr lang="zh-CN" altLang="en-US" sz="2000" dirty="0"/>
              <a:t>简介</a:t>
            </a:r>
            <a:endParaRPr lang="en-US" altLang="zh-CN" sz="2000" dirty="0" smtClean="0"/>
          </a:p>
          <a:p>
            <a:pPr lvl="1"/>
            <a:r>
              <a:rPr lang="zh-CN" altLang="en-US" sz="1800" dirty="0" smtClean="0"/>
              <a:t>开源的大数据基准测试套件</a:t>
            </a:r>
            <a:r>
              <a:rPr lang="zh-CN" altLang="en-US" sz="1800" dirty="0"/>
              <a:t>。</a:t>
            </a:r>
            <a:endParaRPr lang="zh-CN" altLang="en-US" sz="1800" dirty="0"/>
          </a:p>
          <a:p>
            <a:pPr lvl="1"/>
            <a:r>
              <a:rPr lang="zh-CN" altLang="en-US" sz="1800" dirty="0" smtClean="0"/>
              <a:t>用于评估大数据框架的</a:t>
            </a:r>
            <a:r>
              <a:rPr lang="zh-CN" altLang="zh-CN" sz="1800" dirty="0"/>
              <a:t>速度，吞吐量和系统资源</a:t>
            </a:r>
            <a:r>
              <a:rPr lang="zh-CN" altLang="zh-CN" sz="1800" dirty="0" smtClean="0"/>
              <a:t>利用率</a:t>
            </a:r>
            <a:r>
              <a:rPr lang="zh-CN" altLang="en-US" sz="1800" dirty="0" smtClean="0"/>
              <a:t>。</a:t>
            </a:r>
            <a:endParaRPr lang="en-US" altLang="zh-CN" sz="1800" dirty="0" smtClean="0"/>
          </a:p>
          <a:p>
            <a:pPr lvl="1"/>
            <a:r>
              <a:rPr lang="zh-CN" altLang="en-US" sz="1800" dirty="0"/>
              <a:t>支持的</a:t>
            </a:r>
            <a:r>
              <a:rPr lang="zh-CN" altLang="en-US" sz="1800" dirty="0" smtClean="0"/>
              <a:t>框架：</a:t>
            </a:r>
            <a:r>
              <a:rPr lang="en-US" altLang="zh-CN" sz="1800" dirty="0"/>
              <a:t>hadoopbench</a:t>
            </a:r>
            <a:r>
              <a:rPr lang="zh-CN" altLang="en-US" sz="1800" dirty="0"/>
              <a:t>、</a:t>
            </a:r>
            <a:r>
              <a:rPr lang="en-US" altLang="zh-CN" sz="1800" dirty="0"/>
              <a:t>sparkbench</a:t>
            </a:r>
            <a:r>
              <a:rPr lang="zh-CN" altLang="en-US" sz="1800" dirty="0"/>
              <a:t>、</a:t>
            </a:r>
            <a:r>
              <a:rPr lang="en-US" altLang="zh-CN" sz="1800" dirty="0"/>
              <a:t>stormbench</a:t>
            </a:r>
            <a:r>
              <a:rPr lang="zh-CN" altLang="en-US" sz="1800" dirty="0"/>
              <a:t>、</a:t>
            </a:r>
            <a:r>
              <a:rPr lang="en-US" altLang="zh-CN" sz="1800" dirty="0"/>
              <a:t>flinkbench</a:t>
            </a:r>
            <a:r>
              <a:rPr lang="zh-CN" altLang="en-US" sz="1800" dirty="0"/>
              <a:t>、</a:t>
            </a:r>
            <a:r>
              <a:rPr lang="en-US" altLang="zh-CN" sz="1800" dirty="0" err="1" smtClean="0"/>
              <a:t>gearpumpbench</a:t>
            </a:r>
            <a:r>
              <a:rPr lang="zh-CN" altLang="en-US" sz="1800" dirty="0" smtClean="0"/>
              <a:t>。</a:t>
            </a:r>
            <a:endParaRPr lang="en-US" altLang="zh-CN" sz="1800" dirty="0" smtClean="0"/>
          </a:p>
          <a:p>
            <a:pPr lvl="1"/>
            <a:r>
              <a:rPr lang="zh-CN" altLang="en-US" sz="1800" dirty="0"/>
              <a:t>支持的开源版本组件</a:t>
            </a:r>
            <a:r>
              <a:rPr lang="zh-CN" altLang="en-US" sz="1800" dirty="0" smtClean="0"/>
              <a:t>：</a:t>
            </a:r>
            <a:r>
              <a:rPr lang="en-US" altLang="zh-CN" sz="1800" dirty="0" smtClean="0"/>
              <a:t>Hadoop</a:t>
            </a:r>
            <a:r>
              <a:rPr lang="zh-CN" altLang="en-US" sz="1800" dirty="0" smtClean="0"/>
              <a:t>、</a:t>
            </a:r>
            <a:r>
              <a:rPr lang="en-US" altLang="zh-CN" sz="1800" dirty="0" smtClean="0"/>
              <a:t>Spark</a:t>
            </a:r>
            <a:r>
              <a:rPr lang="zh-CN" altLang="zh-CN" sz="1800" dirty="0"/>
              <a:t>、</a:t>
            </a:r>
            <a:r>
              <a:rPr lang="en-US" altLang="zh-CN" sz="1800" dirty="0"/>
              <a:t>Storm</a:t>
            </a:r>
            <a:r>
              <a:rPr lang="zh-CN" altLang="zh-CN" sz="1800" dirty="0"/>
              <a:t>、</a:t>
            </a:r>
            <a:r>
              <a:rPr lang="en-US" altLang="zh-CN" sz="1800" dirty="0"/>
              <a:t>Kafka</a:t>
            </a:r>
            <a:r>
              <a:rPr lang="zh-CN" altLang="zh-CN" sz="1800" dirty="0"/>
              <a:t>、</a:t>
            </a:r>
            <a:r>
              <a:rPr lang="en-US" altLang="zh-CN" sz="1800" dirty="0" err="1" smtClean="0"/>
              <a:t>Flink</a:t>
            </a:r>
            <a:r>
              <a:rPr lang="zh-CN" altLang="en-US" sz="1800" dirty="0" smtClean="0"/>
              <a:t>。</a:t>
            </a:r>
            <a:endParaRPr lang="en-US" altLang="zh-CN" sz="1800" dirty="0" smtClean="0"/>
          </a:p>
          <a:p>
            <a:pPr lvl="1"/>
            <a:r>
              <a:rPr lang="zh-CN" altLang="en-US" sz="1800" dirty="0" smtClean="0"/>
              <a:t>目前使用较多的版本：</a:t>
            </a:r>
            <a:r>
              <a:rPr lang="en-US" altLang="zh-CN" sz="1800" dirty="0" smtClean="0"/>
              <a:t>HiBench-7.0</a:t>
            </a:r>
            <a:r>
              <a:rPr lang="zh-CN" altLang="en-US" sz="1800" dirty="0" smtClean="0"/>
              <a:t>。</a:t>
            </a:r>
            <a:endParaRPr lang="en-US" altLang="zh-CN" sz="1800" dirty="0" smtClean="0"/>
          </a:p>
          <a:p>
            <a:pPr lvl="1"/>
            <a:r>
              <a:rPr lang="zh-CN" altLang="en-US" sz="1800" dirty="0" smtClean="0"/>
              <a:t>共计</a:t>
            </a:r>
            <a:r>
              <a:rPr lang="en-US" altLang="zh-CN" sz="1800" dirty="0" smtClean="0"/>
              <a:t>19</a:t>
            </a:r>
            <a:r>
              <a:rPr lang="zh-CN" altLang="en-US" sz="1800" dirty="0" smtClean="0"/>
              <a:t>个测试方向，</a:t>
            </a:r>
            <a:r>
              <a:rPr lang="zh-CN" altLang="en-US" sz="1800" dirty="0"/>
              <a:t>可</a:t>
            </a:r>
            <a:r>
              <a:rPr lang="zh-CN" altLang="en-US" sz="1800" dirty="0" smtClean="0"/>
              <a:t>分为</a:t>
            </a:r>
            <a:r>
              <a:rPr lang="en-US" altLang="zh-CN" sz="1800" dirty="0" smtClean="0"/>
              <a:t>6</a:t>
            </a:r>
            <a:r>
              <a:rPr lang="zh-CN" altLang="en-US" sz="1800" dirty="0" smtClean="0"/>
              <a:t>种测试类别。</a:t>
            </a:r>
            <a:endParaRPr lang="en-US" altLang="zh-CN" sz="1800" dirty="0"/>
          </a:p>
          <a:p>
            <a:pPr marL="0" indent="0">
              <a:buNone/>
            </a:pPr>
            <a:endParaRPr lang="zh-CN" altLang="en-US" dirty="0"/>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HiBench - </a:t>
            </a:r>
            <a:r>
              <a:rPr lang="zh-CN" altLang="en-US" dirty="0" smtClean="0"/>
              <a:t>测试分类</a:t>
            </a:r>
            <a:endParaRPr lang="zh-CN" altLang="en-US" dirty="0"/>
          </a:p>
        </p:txBody>
      </p:sp>
      <p:sp>
        <p:nvSpPr>
          <p:cNvPr id="3" name="文本占位符 2"/>
          <p:cNvSpPr>
            <a:spLocks noGrp="1"/>
          </p:cNvSpPr>
          <p:nvPr>
            <p:ph type="body" sz="quarter" idx="10"/>
          </p:nvPr>
        </p:nvSpPr>
        <p:spPr>
          <a:xfrm>
            <a:off x="1008061" y="1233488"/>
            <a:ext cx="10464801" cy="903503"/>
          </a:xfrm>
        </p:spPr>
        <p:txBody>
          <a:bodyPr/>
          <a:lstStyle/>
          <a:p>
            <a:r>
              <a:rPr lang="en-US" altLang="zh-CN" sz="2000" dirty="0" smtClean="0"/>
              <a:t>HiBench</a:t>
            </a:r>
            <a:r>
              <a:rPr lang="zh-CN" altLang="en-US" sz="2000" dirty="0" smtClean="0"/>
              <a:t>测试分类</a:t>
            </a:r>
            <a:endParaRPr lang="en-US" altLang="zh-CN" sz="2000" dirty="0" smtClean="0"/>
          </a:p>
          <a:p>
            <a:pPr lvl="1"/>
            <a:r>
              <a:rPr lang="zh-CN" altLang="en-US" sz="1800" dirty="0" smtClean="0"/>
              <a:t>共</a:t>
            </a:r>
            <a:r>
              <a:rPr lang="en-US" altLang="zh-CN" sz="1800" dirty="0" smtClean="0"/>
              <a:t>6</a:t>
            </a:r>
            <a:r>
              <a:rPr lang="zh-CN" altLang="en-US" sz="1800" dirty="0" smtClean="0"/>
              <a:t>种</a:t>
            </a:r>
            <a:r>
              <a:rPr lang="zh-CN" altLang="zh-CN" sz="1800" dirty="0" smtClean="0"/>
              <a:t>测试类别：</a:t>
            </a:r>
            <a:r>
              <a:rPr lang="en-US" altLang="zh-CN" sz="1800" dirty="0" smtClean="0"/>
              <a:t>micro</a:t>
            </a:r>
            <a:r>
              <a:rPr lang="zh-CN" altLang="zh-CN" sz="1800" dirty="0" smtClean="0"/>
              <a:t>，</a:t>
            </a:r>
            <a:r>
              <a:rPr lang="en-US" altLang="zh-CN" sz="1800" dirty="0" smtClean="0"/>
              <a:t>ml</a:t>
            </a:r>
            <a:r>
              <a:rPr lang="zh-CN" altLang="zh-CN" sz="1800" dirty="0"/>
              <a:t>（机器学习</a:t>
            </a:r>
            <a:r>
              <a:rPr lang="zh-CN" altLang="zh-CN" sz="1800" dirty="0" smtClean="0"/>
              <a:t>），</a:t>
            </a:r>
            <a:r>
              <a:rPr lang="en-US" altLang="zh-CN" sz="1800" dirty="0" err="1" smtClean="0"/>
              <a:t>sql</a:t>
            </a:r>
            <a:r>
              <a:rPr lang="zh-CN" altLang="zh-CN" sz="1800" dirty="0" smtClean="0"/>
              <a:t>，</a:t>
            </a:r>
            <a:r>
              <a:rPr lang="en-US" altLang="zh-CN" sz="1800" dirty="0" smtClean="0"/>
              <a:t>graph</a:t>
            </a:r>
            <a:r>
              <a:rPr lang="zh-CN" altLang="zh-CN" sz="1800" dirty="0" smtClean="0"/>
              <a:t>，</a:t>
            </a:r>
            <a:r>
              <a:rPr lang="en-US" altLang="zh-CN" sz="1800" dirty="0" err="1" smtClean="0"/>
              <a:t>websearch</a:t>
            </a:r>
            <a:r>
              <a:rPr lang="zh-CN" altLang="en-US" sz="1800" dirty="0"/>
              <a:t>，</a:t>
            </a:r>
            <a:r>
              <a:rPr lang="en-US" altLang="zh-CN" sz="1800" dirty="0" smtClean="0"/>
              <a:t>streaming</a:t>
            </a:r>
            <a:r>
              <a:rPr lang="zh-CN" altLang="en-US" dirty="0"/>
              <a:t>。</a:t>
            </a:r>
            <a:endParaRPr lang="en-US" altLang="zh-CN" sz="1800" dirty="0" smtClean="0"/>
          </a:p>
        </p:txBody>
      </p:sp>
      <p:sp>
        <p:nvSpPr>
          <p:cNvPr id="7" name="AutoShape 3"/>
          <p:cNvSpPr>
            <a:spLocks noChangeArrowheads="1"/>
          </p:cNvSpPr>
          <p:nvPr/>
        </p:nvSpPr>
        <p:spPr bwMode="auto">
          <a:xfrm>
            <a:off x="5227517" y="2384884"/>
            <a:ext cx="1674550" cy="299692"/>
          </a:xfrm>
          <a:prstGeom prst="flowChartProcess">
            <a:avLst/>
          </a:prstGeom>
          <a:solidFill>
            <a:schemeClr val="bg1">
              <a:lumMod val="95000"/>
            </a:schemeClr>
          </a:solidFill>
          <a:ln w="12700" algn="ctr">
            <a:solidFill>
              <a:srgbClr val="00B0F0"/>
            </a:solidFill>
            <a:miter lim="800000"/>
          </a:ln>
          <a:effectLst>
            <a:outerShdw dist="45791" dir="3378596" algn="ctr" rotWithShape="0">
              <a:srgbClr val="808080">
                <a:alpha val="50000"/>
              </a:srgbClr>
            </a:outerShdw>
          </a:effectLst>
        </p:spPr>
        <p:txBody>
          <a:bodyPr lIns="83434" tIns="41717" rIns="83434" bIns="41717" anchor="ctr">
            <a:spAutoFit/>
          </a:bodyPr>
          <a:lstStyle/>
          <a:p>
            <a:pPr algn="ctr"/>
            <a:r>
              <a:rPr lang="en-US" altLang="zh-CN" sz="1400" dirty="0" smtClean="0">
                <a:solidFill>
                  <a:srgbClr val="000000"/>
                </a:solidFill>
                <a:latin typeface="微软雅黑" panose="020B0503020204020204" pitchFamily="34" charset="-122"/>
                <a:ea typeface="微软雅黑" panose="020B0503020204020204" pitchFamily="34" charset="-122"/>
              </a:rPr>
              <a:t>HiBench</a:t>
            </a:r>
            <a:endParaRPr lang="zh-CN" altLang="en-US" sz="1400" dirty="0">
              <a:solidFill>
                <a:srgbClr val="000000"/>
              </a:solidFill>
              <a:latin typeface="微软雅黑" panose="020B0503020204020204" pitchFamily="34" charset="-122"/>
              <a:ea typeface="微软雅黑" panose="020B0503020204020204" pitchFamily="34" charset="-122"/>
            </a:endParaRPr>
          </a:p>
        </p:txBody>
      </p:sp>
      <p:sp>
        <p:nvSpPr>
          <p:cNvPr id="9" name="AutoShape 42"/>
          <p:cNvSpPr>
            <a:spLocks noChangeArrowheads="1"/>
          </p:cNvSpPr>
          <p:nvPr/>
        </p:nvSpPr>
        <p:spPr bwMode="auto">
          <a:xfrm>
            <a:off x="4824764" y="3641413"/>
            <a:ext cx="1085955" cy="238137"/>
          </a:xfrm>
          <a:prstGeom prst="flowChartProcess">
            <a:avLst/>
          </a:prstGeom>
          <a:solidFill>
            <a:schemeClr val="bg1">
              <a:lumMod val="95000"/>
            </a:schemeClr>
          </a:solidFill>
          <a:ln w="12700" algn="ctr">
            <a:solidFill>
              <a:srgbClr val="00B0F0"/>
            </a:solidFill>
            <a:miter lim="800000"/>
          </a:ln>
          <a:effectLst>
            <a:outerShdw dist="45791" dir="3378596" algn="ctr" rotWithShape="0">
              <a:srgbClr val="808080">
                <a:alpha val="50000"/>
              </a:srgbClr>
            </a:outerShdw>
          </a:effectLst>
        </p:spPr>
        <p:txBody>
          <a:bodyPr wrap="square" lIns="83434" tIns="41717" rIns="83434" bIns="41717" anchor="ctr">
            <a:spAutoFit/>
          </a:bodyPr>
          <a:lstStyle/>
          <a:p>
            <a:endParaRPr lang="en-US">
              <a:solidFill>
                <a:srgbClr val="000000"/>
              </a:solidFill>
              <a:latin typeface="微软雅黑" panose="020B0503020204020204" pitchFamily="34" charset="-122"/>
              <a:ea typeface="微软雅黑" panose="020B0503020204020204" pitchFamily="34" charset="-122"/>
            </a:endParaRPr>
          </a:p>
        </p:txBody>
      </p:sp>
      <p:sp>
        <p:nvSpPr>
          <p:cNvPr id="10" name="Rectangle 43"/>
          <p:cNvSpPr>
            <a:spLocks noChangeArrowheads="1"/>
          </p:cNvSpPr>
          <p:nvPr/>
        </p:nvSpPr>
        <p:spPr bwMode="auto">
          <a:xfrm>
            <a:off x="5094884" y="3606605"/>
            <a:ext cx="537860" cy="307752"/>
          </a:xfrm>
          <a:prstGeom prst="rect">
            <a:avLst/>
          </a:prstGeom>
          <a:noFill/>
          <a:ln w="9525" algn="ctr">
            <a:noFill/>
            <a:miter lim="800000"/>
          </a:ln>
          <a:effectLst/>
        </p:spPr>
        <p:txBody>
          <a:bodyPr wrap="square" lIns="91416" tIns="45708" rIns="91416" bIns="45708">
            <a:spAutoFit/>
          </a:bodyPr>
          <a:lstStyle/>
          <a:p>
            <a:pPr defTabSz="914400"/>
            <a:r>
              <a:rPr lang="en-US" altLang="zh-CN" sz="1400" dirty="0" err="1">
                <a:solidFill>
                  <a:srgbClr val="000000"/>
                </a:solidFill>
                <a:latin typeface="微软雅黑" panose="020B0503020204020204" pitchFamily="34" charset="-122"/>
                <a:ea typeface="微软雅黑" panose="020B0503020204020204" pitchFamily="34" charset="-122"/>
              </a:rPr>
              <a:t>sql</a:t>
            </a:r>
            <a:endParaRPr lang="zh-CN" altLang="en-US" sz="1400" dirty="0">
              <a:solidFill>
                <a:srgbClr val="000000"/>
              </a:solidFill>
              <a:latin typeface="微软雅黑" panose="020B0503020204020204" pitchFamily="34" charset="-122"/>
              <a:ea typeface="微软雅黑" panose="020B0503020204020204" pitchFamily="34" charset="-122"/>
            </a:endParaRPr>
          </a:p>
        </p:txBody>
      </p:sp>
      <p:sp>
        <p:nvSpPr>
          <p:cNvPr id="11" name="AutoShape 42"/>
          <p:cNvSpPr>
            <a:spLocks noChangeArrowheads="1"/>
          </p:cNvSpPr>
          <p:nvPr/>
        </p:nvSpPr>
        <p:spPr bwMode="auto">
          <a:xfrm>
            <a:off x="1655215" y="3641413"/>
            <a:ext cx="1048835" cy="238137"/>
          </a:xfrm>
          <a:prstGeom prst="flowChartProcess">
            <a:avLst/>
          </a:prstGeom>
          <a:solidFill>
            <a:schemeClr val="bg1">
              <a:lumMod val="95000"/>
            </a:schemeClr>
          </a:solidFill>
          <a:ln w="12700" algn="ctr">
            <a:solidFill>
              <a:srgbClr val="00B0F0"/>
            </a:solidFill>
            <a:miter lim="800000"/>
          </a:ln>
          <a:effectLst>
            <a:outerShdw dist="45791" dir="3378596" algn="ctr" rotWithShape="0">
              <a:srgbClr val="808080">
                <a:alpha val="50000"/>
              </a:srgbClr>
            </a:outerShdw>
          </a:effectLst>
        </p:spPr>
        <p:txBody>
          <a:bodyPr wrap="square" lIns="83434" tIns="41717" rIns="83434" bIns="41717" anchor="ctr">
            <a:spAutoFit/>
          </a:bodyPr>
          <a:lstStyle/>
          <a:p>
            <a:endParaRPr lang="en-US">
              <a:solidFill>
                <a:srgbClr val="000000"/>
              </a:solidFill>
              <a:latin typeface="微软雅黑" panose="020B0503020204020204" pitchFamily="34" charset="-122"/>
              <a:ea typeface="微软雅黑" panose="020B0503020204020204" pitchFamily="34" charset="-122"/>
            </a:endParaRPr>
          </a:p>
        </p:txBody>
      </p:sp>
      <p:sp>
        <p:nvSpPr>
          <p:cNvPr id="12" name="Rectangle 43"/>
          <p:cNvSpPr>
            <a:spLocks noChangeArrowheads="1"/>
          </p:cNvSpPr>
          <p:nvPr/>
        </p:nvSpPr>
        <p:spPr bwMode="auto">
          <a:xfrm>
            <a:off x="1858446" y="3606605"/>
            <a:ext cx="739771" cy="307752"/>
          </a:xfrm>
          <a:prstGeom prst="rect">
            <a:avLst/>
          </a:prstGeom>
          <a:noFill/>
          <a:ln w="9525" algn="ctr">
            <a:noFill/>
            <a:miter lim="800000"/>
          </a:ln>
          <a:effectLst/>
        </p:spPr>
        <p:txBody>
          <a:bodyPr wrap="square" lIns="91416" tIns="45708" rIns="91416" bIns="45708">
            <a:spAutoFit/>
          </a:bodyPr>
          <a:lstStyle/>
          <a:p>
            <a:pPr defTabSz="914400"/>
            <a:r>
              <a:rPr lang="en-US" altLang="zh-CN" sz="1400" dirty="0" smtClean="0">
                <a:solidFill>
                  <a:srgbClr val="000000"/>
                </a:solidFill>
                <a:latin typeface="微软雅黑" panose="020B0503020204020204" pitchFamily="34" charset="-122"/>
                <a:ea typeface="微软雅黑" panose="020B0503020204020204" pitchFamily="34" charset="-122"/>
              </a:rPr>
              <a:t>micro</a:t>
            </a:r>
            <a:endParaRPr lang="zh-CN" altLang="en-US" sz="1400" dirty="0">
              <a:solidFill>
                <a:srgbClr val="000000"/>
              </a:solidFill>
              <a:latin typeface="微软雅黑" panose="020B0503020204020204" pitchFamily="34" charset="-122"/>
              <a:ea typeface="微软雅黑" panose="020B0503020204020204" pitchFamily="34" charset="-122"/>
            </a:endParaRPr>
          </a:p>
        </p:txBody>
      </p:sp>
      <p:sp>
        <p:nvSpPr>
          <p:cNvPr id="13" name="AutoShape 42"/>
          <p:cNvSpPr>
            <a:spLocks noChangeArrowheads="1"/>
          </p:cNvSpPr>
          <p:nvPr/>
        </p:nvSpPr>
        <p:spPr bwMode="auto">
          <a:xfrm>
            <a:off x="6373651" y="3641413"/>
            <a:ext cx="1047600" cy="238137"/>
          </a:xfrm>
          <a:prstGeom prst="flowChartProcess">
            <a:avLst/>
          </a:prstGeom>
          <a:solidFill>
            <a:schemeClr val="bg1">
              <a:lumMod val="95000"/>
            </a:schemeClr>
          </a:solidFill>
          <a:ln w="12700" algn="ctr">
            <a:solidFill>
              <a:srgbClr val="00B0F0"/>
            </a:solidFill>
            <a:miter lim="800000"/>
          </a:ln>
          <a:effectLst>
            <a:outerShdw dist="45791" dir="3378596" algn="ctr" rotWithShape="0">
              <a:srgbClr val="808080">
                <a:alpha val="50000"/>
              </a:srgbClr>
            </a:outerShdw>
          </a:effectLst>
        </p:spPr>
        <p:txBody>
          <a:bodyPr wrap="square" lIns="83434" tIns="41717" rIns="83434" bIns="41717" anchor="ctr">
            <a:spAutoFit/>
          </a:bodyPr>
          <a:lstStyle/>
          <a:p>
            <a:endParaRPr lang="en-US">
              <a:solidFill>
                <a:srgbClr val="000000"/>
              </a:solidFill>
              <a:latin typeface="微软雅黑" panose="020B0503020204020204" pitchFamily="34" charset="-122"/>
              <a:ea typeface="微软雅黑" panose="020B0503020204020204" pitchFamily="34" charset="-122"/>
            </a:endParaRPr>
          </a:p>
        </p:txBody>
      </p:sp>
      <p:sp>
        <p:nvSpPr>
          <p:cNvPr id="14" name="Rectangle 43"/>
          <p:cNvSpPr>
            <a:spLocks noChangeArrowheads="1"/>
          </p:cNvSpPr>
          <p:nvPr/>
        </p:nvSpPr>
        <p:spPr bwMode="auto">
          <a:xfrm>
            <a:off x="6377269" y="3606605"/>
            <a:ext cx="1091679" cy="307752"/>
          </a:xfrm>
          <a:prstGeom prst="rect">
            <a:avLst/>
          </a:prstGeom>
          <a:noFill/>
          <a:ln w="9525" algn="ctr">
            <a:noFill/>
            <a:miter lim="800000"/>
          </a:ln>
          <a:effectLst/>
        </p:spPr>
        <p:txBody>
          <a:bodyPr wrap="square" lIns="91416" tIns="45708" rIns="91416" bIns="45708">
            <a:spAutoFit/>
          </a:bodyPr>
          <a:lstStyle/>
          <a:p>
            <a:pPr algn="ctr" defTabSz="914400"/>
            <a:r>
              <a:rPr lang="en-US" altLang="zh-CN" sz="1400" dirty="0" err="1">
                <a:solidFill>
                  <a:srgbClr val="000000"/>
                </a:solidFill>
                <a:latin typeface="微软雅黑" panose="020B0503020204020204" pitchFamily="34" charset="-122"/>
                <a:ea typeface="微软雅黑" panose="020B0503020204020204" pitchFamily="34" charset="-122"/>
              </a:rPr>
              <a:t>websearch</a:t>
            </a:r>
            <a:endParaRPr lang="zh-CN" altLang="en-US" sz="1400" dirty="0">
              <a:solidFill>
                <a:srgbClr val="000000"/>
              </a:solidFill>
              <a:latin typeface="微软雅黑" panose="020B0503020204020204" pitchFamily="34" charset="-122"/>
              <a:ea typeface="微软雅黑" panose="020B0503020204020204" pitchFamily="34" charset="-122"/>
            </a:endParaRPr>
          </a:p>
        </p:txBody>
      </p:sp>
      <p:sp>
        <p:nvSpPr>
          <p:cNvPr id="15" name="AutoShape 42"/>
          <p:cNvSpPr>
            <a:spLocks noChangeArrowheads="1"/>
          </p:cNvSpPr>
          <p:nvPr/>
        </p:nvSpPr>
        <p:spPr bwMode="auto">
          <a:xfrm>
            <a:off x="9686019" y="3641413"/>
            <a:ext cx="1023288" cy="238137"/>
          </a:xfrm>
          <a:prstGeom prst="flowChartProcess">
            <a:avLst/>
          </a:prstGeom>
          <a:solidFill>
            <a:schemeClr val="bg1">
              <a:lumMod val="95000"/>
            </a:schemeClr>
          </a:solidFill>
          <a:ln w="12700" algn="ctr">
            <a:solidFill>
              <a:srgbClr val="00B0F0"/>
            </a:solidFill>
            <a:miter lim="800000"/>
          </a:ln>
          <a:effectLst>
            <a:outerShdw dist="45791" dir="3378596" algn="ctr" rotWithShape="0">
              <a:srgbClr val="808080">
                <a:alpha val="50000"/>
              </a:srgbClr>
            </a:outerShdw>
          </a:effectLst>
        </p:spPr>
        <p:txBody>
          <a:bodyPr wrap="square" lIns="83434" tIns="41717" rIns="83434" bIns="41717" anchor="ctr">
            <a:spAutoFit/>
          </a:bodyPr>
          <a:lstStyle/>
          <a:p>
            <a:endParaRPr lang="en-US">
              <a:solidFill>
                <a:srgbClr val="000000"/>
              </a:solidFill>
              <a:latin typeface="微软雅黑" panose="020B0503020204020204" pitchFamily="34" charset="-122"/>
              <a:ea typeface="微软雅黑" panose="020B0503020204020204" pitchFamily="34" charset="-122"/>
            </a:endParaRPr>
          </a:p>
        </p:txBody>
      </p:sp>
      <p:sp>
        <p:nvSpPr>
          <p:cNvPr id="16" name="Rectangle 43"/>
          <p:cNvSpPr>
            <a:spLocks noChangeArrowheads="1"/>
          </p:cNvSpPr>
          <p:nvPr/>
        </p:nvSpPr>
        <p:spPr bwMode="auto">
          <a:xfrm>
            <a:off x="9711558" y="3599187"/>
            <a:ext cx="1357790" cy="307752"/>
          </a:xfrm>
          <a:prstGeom prst="rect">
            <a:avLst/>
          </a:prstGeom>
          <a:noFill/>
          <a:ln w="9525" algn="ctr">
            <a:noFill/>
            <a:miter lim="800000"/>
          </a:ln>
          <a:effectLst/>
        </p:spPr>
        <p:txBody>
          <a:bodyPr lIns="91416" tIns="45708" rIns="91416" bIns="45708">
            <a:spAutoFit/>
          </a:bodyPr>
          <a:lstStyle/>
          <a:p>
            <a:pPr defTabSz="914400"/>
            <a:r>
              <a:rPr lang="en-US" altLang="zh-CN" sz="1400" dirty="0" smtClean="0">
                <a:solidFill>
                  <a:srgbClr val="000000"/>
                </a:solidFill>
                <a:latin typeface="微软雅黑" panose="020B0503020204020204" pitchFamily="34" charset="-122"/>
                <a:ea typeface="微软雅黑" panose="020B0503020204020204" pitchFamily="34" charset="-122"/>
              </a:rPr>
              <a:t>streaming</a:t>
            </a:r>
            <a:endParaRPr lang="zh-CN" altLang="en-US" sz="1400" dirty="0">
              <a:solidFill>
                <a:srgbClr val="000000"/>
              </a:solidFill>
              <a:latin typeface="微软雅黑" panose="020B0503020204020204" pitchFamily="34" charset="-122"/>
              <a:ea typeface="微软雅黑" panose="020B0503020204020204" pitchFamily="34" charset="-122"/>
            </a:endParaRPr>
          </a:p>
        </p:txBody>
      </p:sp>
      <p:sp>
        <p:nvSpPr>
          <p:cNvPr id="17" name="AutoShape 42"/>
          <p:cNvSpPr>
            <a:spLocks noChangeArrowheads="1"/>
          </p:cNvSpPr>
          <p:nvPr/>
        </p:nvSpPr>
        <p:spPr bwMode="auto">
          <a:xfrm>
            <a:off x="8005524" y="3641413"/>
            <a:ext cx="1047600" cy="238137"/>
          </a:xfrm>
          <a:prstGeom prst="flowChartProcess">
            <a:avLst/>
          </a:prstGeom>
          <a:solidFill>
            <a:schemeClr val="bg1">
              <a:lumMod val="95000"/>
            </a:schemeClr>
          </a:solidFill>
          <a:ln w="12700" algn="ctr">
            <a:solidFill>
              <a:srgbClr val="00B0F0"/>
            </a:solidFill>
            <a:miter lim="800000"/>
          </a:ln>
          <a:effectLst>
            <a:outerShdw dist="45791" dir="3378596" algn="ctr" rotWithShape="0">
              <a:srgbClr val="808080">
                <a:alpha val="50000"/>
              </a:srgbClr>
            </a:outerShdw>
          </a:effectLst>
        </p:spPr>
        <p:txBody>
          <a:bodyPr wrap="square" lIns="83434" tIns="41717" rIns="83434" bIns="41717" anchor="ctr">
            <a:spAutoFit/>
          </a:bodyPr>
          <a:lstStyle/>
          <a:p>
            <a:endParaRPr lang="en-US">
              <a:solidFill>
                <a:srgbClr val="000000"/>
              </a:solidFill>
              <a:latin typeface="微软雅黑" panose="020B0503020204020204" pitchFamily="34" charset="-122"/>
              <a:ea typeface="微软雅黑" panose="020B0503020204020204" pitchFamily="34" charset="-122"/>
            </a:endParaRPr>
          </a:p>
        </p:txBody>
      </p:sp>
      <p:sp>
        <p:nvSpPr>
          <p:cNvPr id="18" name="Rectangle 43"/>
          <p:cNvSpPr>
            <a:spLocks noChangeArrowheads="1"/>
          </p:cNvSpPr>
          <p:nvPr/>
        </p:nvSpPr>
        <p:spPr bwMode="auto">
          <a:xfrm>
            <a:off x="8222146" y="3603243"/>
            <a:ext cx="722966" cy="314476"/>
          </a:xfrm>
          <a:prstGeom prst="rect">
            <a:avLst/>
          </a:prstGeom>
          <a:noFill/>
          <a:ln w="9525" algn="ctr">
            <a:noFill/>
            <a:miter lim="800000"/>
          </a:ln>
          <a:effectLst/>
        </p:spPr>
        <p:txBody>
          <a:bodyPr wrap="square" lIns="91416" tIns="45708" rIns="91416" bIns="45708">
            <a:spAutoFit/>
          </a:bodyPr>
          <a:lstStyle/>
          <a:p>
            <a:pPr defTabSz="914400"/>
            <a:r>
              <a:rPr lang="en-US" altLang="zh-CN" sz="1400" dirty="0" smtClean="0">
                <a:solidFill>
                  <a:srgbClr val="000000"/>
                </a:solidFill>
                <a:latin typeface="微软雅黑" panose="020B0503020204020204" pitchFamily="34" charset="-122"/>
                <a:ea typeface="微软雅黑" panose="020B0503020204020204" pitchFamily="34" charset="-122"/>
              </a:rPr>
              <a:t>graph</a:t>
            </a:r>
            <a:endParaRPr lang="zh-CN" altLang="en-US" sz="1400" dirty="0">
              <a:solidFill>
                <a:srgbClr val="000000"/>
              </a:solidFill>
              <a:latin typeface="微软雅黑" panose="020B0503020204020204" pitchFamily="34" charset="-122"/>
              <a:ea typeface="微软雅黑" panose="020B0503020204020204" pitchFamily="34" charset="-122"/>
            </a:endParaRPr>
          </a:p>
        </p:txBody>
      </p:sp>
      <p:sp>
        <p:nvSpPr>
          <p:cNvPr id="19" name="AutoShape 42"/>
          <p:cNvSpPr>
            <a:spLocks noChangeArrowheads="1"/>
          </p:cNvSpPr>
          <p:nvPr/>
        </p:nvSpPr>
        <p:spPr bwMode="auto">
          <a:xfrm>
            <a:off x="3231112" y="3641413"/>
            <a:ext cx="1047600" cy="238137"/>
          </a:xfrm>
          <a:prstGeom prst="flowChartProcess">
            <a:avLst/>
          </a:prstGeom>
          <a:solidFill>
            <a:schemeClr val="bg1">
              <a:lumMod val="95000"/>
            </a:schemeClr>
          </a:solidFill>
          <a:ln w="12700" algn="ctr">
            <a:solidFill>
              <a:srgbClr val="00B0F0"/>
            </a:solidFill>
            <a:miter lim="800000"/>
          </a:ln>
          <a:effectLst>
            <a:outerShdw dist="45791" dir="3378596" algn="ctr" rotWithShape="0">
              <a:srgbClr val="808080">
                <a:alpha val="50000"/>
              </a:srgbClr>
            </a:outerShdw>
          </a:effectLst>
        </p:spPr>
        <p:txBody>
          <a:bodyPr wrap="square" lIns="83434" tIns="41717" rIns="83434" bIns="41717" anchor="ctr">
            <a:spAutoFit/>
          </a:bodyPr>
          <a:lstStyle/>
          <a:p>
            <a:endParaRPr lang="en-US">
              <a:solidFill>
                <a:srgbClr val="000000"/>
              </a:solidFill>
              <a:latin typeface="微软雅黑" panose="020B0503020204020204" pitchFamily="34" charset="-122"/>
              <a:ea typeface="微软雅黑" panose="020B0503020204020204" pitchFamily="34" charset="-122"/>
            </a:endParaRPr>
          </a:p>
        </p:txBody>
      </p:sp>
      <p:sp>
        <p:nvSpPr>
          <p:cNvPr id="20" name="Rectangle 43"/>
          <p:cNvSpPr>
            <a:spLocks noChangeArrowheads="1"/>
          </p:cNvSpPr>
          <p:nvPr/>
        </p:nvSpPr>
        <p:spPr bwMode="auto">
          <a:xfrm>
            <a:off x="3292484" y="3603243"/>
            <a:ext cx="896278" cy="314476"/>
          </a:xfrm>
          <a:prstGeom prst="rect">
            <a:avLst/>
          </a:prstGeom>
          <a:noFill/>
          <a:ln w="9525" algn="ctr">
            <a:noFill/>
            <a:miter lim="800000"/>
          </a:ln>
          <a:effectLst/>
        </p:spPr>
        <p:txBody>
          <a:bodyPr lIns="91416" tIns="45708" rIns="91416" bIns="45708">
            <a:spAutoFit/>
          </a:bodyPr>
          <a:lstStyle/>
          <a:p>
            <a:pPr algn="ctr" defTabSz="914400"/>
            <a:r>
              <a:rPr lang="en-US" altLang="zh-CN" sz="1400" dirty="0" smtClean="0">
                <a:solidFill>
                  <a:srgbClr val="000000"/>
                </a:solidFill>
                <a:latin typeface="微软雅黑" panose="020B0503020204020204" pitchFamily="34" charset="-122"/>
                <a:ea typeface="微软雅黑" panose="020B0503020204020204" pitchFamily="34" charset="-122"/>
              </a:rPr>
              <a:t>ml</a:t>
            </a:r>
            <a:endParaRPr lang="zh-CN" altLang="en-US" sz="1400" dirty="0">
              <a:solidFill>
                <a:srgbClr val="000000"/>
              </a:solidFill>
              <a:latin typeface="微软雅黑" panose="020B0503020204020204" pitchFamily="34" charset="-122"/>
              <a:ea typeface="微软雅黑" panose="020B0503020204020204" pitchFamily="34" charset="-122"/>
            </a:endParaRPr>
          </a:p>
        </p:txBody>
      </p:sp>
      <p:sp>
        <p:nvSpPr>
          <p:cNvPr id="26" name="AutoShape 42"/>
          <p:cNvSpPr>
            <a:spLocks noChangeArrowheads="1"/>
          </p:cNvSpPr>
          <p:nvPr/>
        </p:nvSpPr>
        <p:spPr bwMode="auto">
          <a:xfrm>
            <a:off x="4657257" y="4491124"/>
            <a:ext cx="1420834" cy="802800"/>
          </a:xfrm>
          <a:prstGeom prst="flowChartProcess">
            <a:avLst/>
          </a:prstGeom>
          <a:solidFill>
            <a:schemeClr val="bg1">
              <a:lumMod val="95000"/>
            </a:schemeClr>
          </a:solidFill>
          <a:ln w="12700" algn="ctr">
            <a:solidFill>
              <a:srgbClr val="00B0F0"/>
            </a:solidFill>
            <a:miter lim="800000"/>
          </a:ln>
          <a:effectLst>
            <a:outerShdw dist="45791" dir="3378596" algn="ctr" rotWithShape="0">
              <a:srgbClr val="808080">
                <a:alpha val="50000"/>
              </a:srgbClr>
            </a:outerShdw>
          </a:effectLst>
        </p:spPr>
        <p:txBody>
          <a:bodyPr wrap="square" lIns="83434" tIns="41717" rIns="83434" bIns="41717" anchor="ctr">
            <a:spAutoFit/>
          </a:bodyPr>
          <a:lstStyle/>
          <a:p>
            <a:endParaRPr lang="en-US">
              <a:solidFill>
                <a:srgbClr val="000000"/>
              </a:solidFill>
              <a:latin typeface="微软雅黑" panose="020B0503020204020204" pitchFamily="34" charset="-122"/>
              <a:ea typeface="微软雅黑" panose="020B0503020204020204" pitchFamily="34" charset="-122"/>
            </a:endParaRPr>
          </a:p>
        </p:txBody>
      </p:sp>
      <p:sp>
        <p:nvSpPr>
          <p:cNvPr id="27" name="Rectangle 43"/>
          <p:cNvSpPr>
            <a:spLocks noChangeArrowheads="1"/>
          </p:cNvSpPr>
          <p:nvPr/>
        </p:nvSpPr>
        <p:spPr bwMode="auto">
          <a:xfrm>
            <a:off x="4687244" y="4509305"/>
            <a:ext cx="1314927" cy="738640"/>
          </a:xfrm>
          <a:prstGeom prst="rect">
            <a:avLst/>
          </a:prstGeom>
          <a:noFill/>
          <a:ln w="9525" algn="ctr">
            <a:noFill/>
            <a:miter lim="800000"/>
          </a:ln>
          <a:effectLst/>
        </p:spPr>
        <p:txBody>
          <a:bodyPr wrap="square" lIns="91416" tIns="45708" rIns="91416" bIns="45708">
            <a:spAutoFit/>
          </a:bodyPr>
          <a:lstStyle/>
          <a:p>
            <a:pPr algn="ctr"/>
            <a:r>
              <a:rPr lang="en-US" altLang="zh-CN" sz="1400" dirty="0" smtClean="0">
                <a:solidFill>
                  <a:srgbClr val="000000"/>
                </a:solidFill>
                <a:latin typeface="微软雅黑" panose="020B0503020204020204" pitchFamily="34" charset="-122"/>
                <a:ea typeface="微软雅黑" panose="020B0503020204020204" pitchFamily="34" charset="-122"/>
              </a:rPr>
              <a:t>Scan</a:t>
            </a:r>
            <a:endParaRPr lang="en-US" altLang="zh-CN" sz="1400" dirty="0" smtClean="0">
              <a:solidFill>
                <a:srgbClr val="000000"/>
              </a:solidFill>
              <a:latin typeface="微软雅黑" panose="020B0503020204020204" pitchFamily="34" charset="-122"/>
              <a:ea typeface="微软雅黑" panose="020B0503020204020204" pitchFamily="34" charset="-122"/>
            </a:endParaRPr>
          </a:p>
          <a:p>
            <a:pPr algn="ctr"/>
            <a:r>
              <a:rPr lang="en-US" altLang="zh-CN" sz="1400" dirty="0" smtClean="0">
                <a:solidFill>
                  <a:srgbClr val="000000"/>
                </a:solidFill>
                <a:latin typeface="微软雅黑" panose="020B0503020204020204" pitchFamily="34" charset="-122"/>
                <a:ea typeface="微软雅黑" panose="020B0503020204020204" pitchFamily="34" charset="-122"/>
              </a:rPr>
              <a:t>Join</a:t>
            </a:r>
            <a:endParaRPr lang="en-US" altLang="zh-CN" sz="1400" dirty="0" smtClean="0">
              <a:solidFill>
                <a:srgbClr val="000000"/>
              </a:solidFill>
              <a:latin typeface="微软雅黑" panose="020B0503020204020204" pitchFamily="34" charset="-122"/>
              <a:ea typeface="微软雅黑" panose="020B0503020204020204" pitchFamily="34" charset="-122"/>
            </a:endParaRPr>
          </a:p>
          <a:p>
            <a:pPr algn="ctr"/>
            <a:r>
              <a:rPr lang="en-US" altLang="zh-CN" sz="1400" dirty="0">
                <a:solidFill>
                  <a:srgbClr val="000000"/>
                </a:solidFill>
                <a:latin typeface="微软雅黑" panose="020B0503020204020204" pitchFamily="34" charset="-122"/>
                <a:ea typeface="微软雅黑" panose="020B0503020204020204" pitchFamily="34" charset="-122"/>
              </a:rPr>
              <a:t>Aggregate</a:t>
            </a:r>
            <a:endParaRPr lang="en-US" altLang="zh-CN" sz="1400" dirty="0">
              <a:solidFill>
                <a:srgbClr val="000000"/>
              </a:solidFill>
              <a:latin typeface="微软雅黑" panose="020B0503020204020204" pitchFamily="34" charset="-122"/>
              <a:ea typeface="微软雅黑" panose="020B0503020204020204" pitchFamily="34" charset="-122"/>
            </a:endParaRPr>
          </a:p>
        </p:txBody>
      </p:sp>
      <p:sp>
        <p:nvSpPr>
          <p:cNvPr id="28" name="AutoShape 42"/>
          <p:cNvSpPr>
            <a:spLocks noChangeArrowheads="1"/>
          </p:cNvSpPr>
          <p:nvPr/>
        </p:nvSpPr>
        <p:spPr bwMode="auto">
          <a:xfrm>
            <a:off x="6126766" y="4491124"/>
            <a:ext cx="1545534" cy="801094"/>
          </a:xfrm>
          <a:prstGeom prst="flowChartProcess">
            <a:avLst/>
          </a:prstGeom>
          <a:solidFill>
            <a:schemeClr val="bg1">
              <a:lumMod val="95000"/>
            </a:schemeClr>
          </a:solidFill>
          <a:ln w="12700" algn="ctr">
            <a:solidFill>
              <a:srgbClr val="00B0F0"/>
            </a:solidFill>
            <a:miter lim="800000"/>
          </a:ln>
          <a:effectLst>
            <a:outerShdw dist="45791" dir="3378596" algn="ctr" rotWithShape="0">
              <a:srgbClr val="808080">
                <a:alpha val="50000"/>
              </a:srgbClr>
            </a:outerShdw>
          </a:effectLst>
        </p:spPr>
        <p:txBody>
          <a:bodyPr wrap="square" lIns="83434" tIns="41717" rIns="83434" bIns="41717" anchor="ctr">
            <a:spAutoFit/>
          </a:bodyPr>
          <a:lstStyle/>
          <a:p>
            <a:endParaRPr lang="en-US">
              <a:solidFill>
                <a:srgbClr val="000000"/>
              </a:solidFill>
              <a:latin typeface="微软雅黑" panose="020B0503020204020204" pitchFamily="34" charset="-122"/>
              <a:ea typeface="微软雅黑" panose="020B0503020204020204" pitchFamily="34" charset="-122"/>
            </a:endParaRPr>
          </a:p>
        </p:txBody>
      </p:sp>
      <p:sp>
        <p:nvSpPr>
          <p:cNvPr id="29" name="Rectangle 43"/>
          <p:cNvSpPr>
            <a:spLocks noChangeArrowheads="1"/>
          </p:cNvSpPr>
          <p:nvPr/>
        </p:nvSpPr>
        <p:spPr bwMode="auto">
          <a:xfrm>
            <a:off x="6136800" y="4634180"/>
            <a:ext cx="1620180" cy="523196"/>
          </a:xfrm>
          <a:prstGeom prst="rect">
            <a:avLst/>
          </a:prstGeom>
          <a:noFill/>
          <a:ln w="9525" algn="ctr">
            <a:noFill/>
            <a:miter lim="800000"/>
          </a:ln>
          <a:effectLst/>
        </p:spPr>
        <p:txBody>
          <a:bodyPr wrap="square" lIns="91416" tIns="45708" rIns="91416" bIns="45708">
            <a:spAutoFit/>
          </a:bodyPr>
          <a:lstStyle/>
          <a:p>
            <a:pPr algn="ctr"/>
            <a:r>
              <a:rPr lang="en-US" altLang="zh-CN" sz="1400" dirty="0" smtClean="0">
                <a:solidFill>
                  <a:srgbClr val="000000"/>
                </a:solidFill>
                <a:latin typeface="微软雅黑" panose="020B0503020204020204" pitchFamily="34" charset="-122"/>
                <a:ea typeface="微软雅黑" panose="020B0503020204020204" pitchFamily="34" charset="-122"/>
              </a:rPr>
              <a:t>PageRank</a:t>
            </a:r>
            <a:endParaRPr lang="en-US" altLang="zh-CN" sz="1400" dirty="0" smtClean="0">
              <a:solidFill>
                <a:srgbClr val="000000"/>
              </a:solidFill>
              <a:latin typeface="微软雅黑" panose="020B0503020204020204" pitchFamily="34" charset="-122"/>
              <a:ea typeface="微软雅黑" panose="020B0503020204020204" pitchFamily="34" charset="-122"/>
            </a:endParaRPr>
          </a:p>
          <a:p>
            <a:pPr algn="ctr"/>
            <a:r>
              <a:rPr lang="en-US" altLang="zh-CN" sz="1400" dirty="0" err="1" smtClean="0">
                <a:solidFill>
                  <a:srgbClr val="000000"/>
                </a:solidFill>
                <a:latin typeface="微软雅黑" panose="020B0503020204020204" pitchFamily="34" charset="-122"/>
                <a:ea typeface="微软雅黑" panose="020B0503020204020204" pitchFamily="34" charset="-122"/>
              </a:rPr>
              <a:t>Nutch</a:t>
            </a:r>
            <a:r>
              <a:rPr lang="en-US" altLang="zh-CN" sz="1400" dirty="0" err="1">
                <a:solidFill>
                  <a:srgbClr val="000000"/>
                </a:solidFill>
                <a:latin typeface="微软雅黑" panose="020B0503020204020204" pitchFamily="34" charset="-122"/>
                <a:ea typeface="微软雅黑" panose="020B0503020204020204" pitchFamily="34" charset="-122"/>
              </a:rPr>
              <a:t>I</a:t>
            </a:r>
            <a:r>
              <a:rPr lang="en-US" altLang="zh-CN" sz="1400" dirty="0" err="1" smtClean="0">
                <a:solidFill>
                  <a:srgbClr val="000000"/>
                </a:solidFill>
                <a:latin typeface="微软雅黑" panose="020B0503020204020204" pitchFamily="34" charset="-122"/>
                <a:ea typeface="微软雅黑" panose="020B0503020204020204" pitchFamily="34" charset="-122"/>
              </a:rPr>
              <a:t>ndexing</a:t>
            </a:r>
            <a:endParaRPr lang="en-US" altLang="zh-CN" sz="1400" dirty="0">
              <a:solidFill>
                <a:srgbClr val="000000"/>
              </a:solidFill>
              <a:latin typeface="微软雅黑" panose="020B0503020204020204" pitchFamily="34" charset="-122"/>
              <a:ea typeface="微软雅黑" panose="020B0503020204020204" pitchFamily="34" charset="-122"/>
            </a:endParaRPr>
          </a:p>
        </p:txBody>
      </p:sp>
      <p:sp>
        <p:nvSpPr>
          <p:cNvPr id="30" name="AutoShape 42"/>
          <p:cNvSpPr>
            <a:spLocks noChangeArrowheads="1"/>
          </p:cNvSpPr>
          <p:nvPr/>
        </p:nvSpPr>
        <p:spPr bwMode="auto">
          <a:xfrm>
            <a:off x="7760823" y="4491124"/>
            <a:ext cx="1545534" cy="801094"/>
          </a:xfrm>
          <a:prstGeom prst="flowChartProcess">
            <a:avLst/>
          </a:prstGeom>
          <a:solidFill>
            <a:schemeClr val="bg1">
              <a:lumMod val="95000"/>
            </a:schemeClr>
          </a:solidFill>
          <a:ln w="12700" algn="ctr">
            <a:solidFill>
              <a:srgbClr val="00B0F0"/>
            </a:solidFill>
            <a:miter lim="800000"/>
          </a:ln>
          <a:effectLst>
            <a:outerShdw dist="45791" dir="3378596" algn="ctr" rotWithShape="0">
              <a:srgbClr val="808080">
                <a:alpha val="50000"/>
              </a:srgbClr>
            </a:outerShdw>
          </a:effectLst>
        </p:spPr>
        <p:txBody>
          <a:bodyPr wrap="square" lIns="83434" tIns="41717" rIns="83434" bIns="41717" anchor="ctr">
            <a:spAutoFit/>
          </a:bodyPr>
          <a:lstStyle/>
          <a:p>
            <a:endParaRPr lang="en-US">
              <a:solidFill>
                <a:srgbClr val="000000"/>
              </a:solidFill>
              <a:latin typeface="微软雅黑" panose="020B0503020204020204" pitchFamily="34" charset="-122"/>
              <a:ea typeface="微软雅黑" panose="020B0503020204020204" pitchFamily="34" charset="-122"/>
            </a:endParaRPr>
          </a:p>
        </p:txBody>
      </p:sp>
      <p:sp>
        <p:nvSpPr>
          <p:cNvPr id="31" name="Rectangle 43"/>
          <p:cNvSpPr>
            <a:spLocks noChangeArrowheads="1"/>
          </p:cNvSpPr>
          <p:nvPr/>
        </p:nvSpPr>
        <p:spPr bwMode="auto">
          <a:xfrm>
            <a:off x="7930245" y="4761332"/>
            <a:ext cx="1266895" cy="307752"/>
          </a:xfrm>
          <a:prstGeom prst="rect">
            <a:avLst/>
          </a:prstGeom>
          <a:noFill/>
          <a:ln w="9525" algn="ctr">
            <a:noFill/>
            <a:miter lim="800000"/>
          </a:ln>
          <a:effectLst/>
        </p:spPr>
        <p:txBody>
          <a:bodyPr wrap="square" lIns="91416" tIns="45708" rIns="91416" bIns="45708">
            <a:spAutoFit/>
          </a:bodyPr>
          <a:lstStyle/>
          <a:p>
            <a:pPr algn="ctr"/>
            <a:r>
              <a:rPr lang="en-US" altLang="zh-CN" sz="1400" dirty="0" err="1" smtClean="0">
                <a:solidFill>
                  <a:srgbClr val="000000"/>
                </a:solidFill>
                <a:latin typeface="微软雅黑" panose="020B0503020204020204" pitchFamily="34" charset="-122"/>
                <a:ea typeface="微软雅黑" panose="020B0503020204020204" pitchFamily="34" charset="-122"/>
              </a:rPr>
              <a:t>NWeight</a:t>
            </a:r>
            <a:endParaRPr lang="en-US" altLang="zh-CN" sz="1400" dirty="0">
              <a:solidFill>
                <a:srgbClr val="000000"/>
              </a:solidFill>
              <a:latin typeface="微软雅黑" panose="020B0503020204020204" pitchFamily="34" charset="-122"/>
              <a:ea typeface="微软雅黑" panose="020B0503020204020204" pitchFamily="34" charset="-122"/>
            </a:endParaRPr>
          </a:p>
        </p:txBody>
      </p:sp>
      <p:sp>
        <p:nvSpPr>
          <p:cNvPr id="32" name="AutoShape 42"/>
          <p:cNvSpPr>
            <a:spLocks noChangeArrowheads="1"/>
          </p:cNvSpPr>
          <p:nvPr/>
        </p:nvSpPr>
        <p:spPr bwMode="auto">
          <a:xfrm>
            <a:off x="3044611" y="4491124"/>
            <a:ext cx="1425701" cy="1656000"/>
          </a:xfrm>
          <a:prstGeom prst="flowChartProcess">
            <a:avLst/>
          </a:prstGeom>
          <a:solidFill>
            <a:schemeClr val="bg1">
              <a:lumMod val="95000"/>
            </a:schemeClr>
          </a:solidFill>
          <a:ln w="12700" algn="ctr">
            <a:solidFill>
              <a:srgbClr val="00B0F0"/>
            </a:solidFill>
            <a:miter lim="800000"/>
          </a:ln>
          <a:effectLst>
            <a:outerShdw dist="45791" dir="3378596" algn="ctr" rotWithShape="0">
              <a:srgbClr val="808080">
                <a:alpha val="50000"/>
              </a:srgbClr>
            </a:outerShdw>
          </a:effectLst>
        </p:spPr>
        <p:txBody>
          <a:bodyPr wrap="square" lIns="83434" tIns="41717" rIns="83434" bIns="41717" anchor="ctr">
            <a:spAutoFit/>
          </a:bodyPr>
          <a:lstStyle/>
          <a:p>
            <a:endParaRPr lang="en-US">
              <a:solidFill>
                <a:srgbClr val="000000"/>
              </a:solidFill>
              <a:latin typeface="微软雅黑" panose="020B0503020204020204" pitchFamily="34" charset="-122"/>
              <a:ea typeface="微软雅黑" panose="020B0503020204020204" pitchFamily="34" charset="-122"/>
            </a:endParaRPr>
          </a:p>
        </p:txBody>
      </p:sp>
      <p:sp>
        <p:nvSpPr>
          <p:cNvPr id="33" name="Rectangle 43"/>
          <p:cNvSpPr>
            <a:spLocks noChangeArrowheads="1"/>
          </p:cNvSpPr>
          <p:nvPr/>
        </p:nvSpPr>
        <p:spPr bwMode="auto">
          <a:xfrm>
            <a:off x="3103070" y="4529070"/>
            <a:ext cx="1314928" cy="1600414"/>
          </a:xfrm>
          <a:prstGeom prst="rect">
            <a:avLst/>
          </a:prstGeom>
          <a:noFill/>
          <a:ln w="9525" algn="ctr">
            <a:noFill/>
            <a:miter lim="800000"/>
          </a:ln>
          <a:effectLst/>
        </p:spPr>
        <p:txBody>
          <a:bodyPr wrap="square" lIns="91416" tIns="45708" rIns="91416" bIns="45708">
            <a:spAutoFit/>
          </a:bodyPr>
          <a:lstStyle/>
          <a:p>
            <a:pPr algn="ctr"/>
            <a:r>
              <a:rPr lang="en-US" altLang="zh-CN" sz="1400" dirty="0" smtClean="0">
                <a:solidFill>
                  <a:srgbClr val="000000"/>
                </a:solidFill>
                <a:latin typeface="微软雅黑" panose="020B0503020204020204" pitchFamily="34" charset="-122"/>
                <a:ea typeface="微软雅黑" panose="020B0503020204020204" pitchFamily="34" charset="-122"/>
              </a:rPr>
              <a:t>Bayes</a:t>
            </a:r>
            <a:endParaRPr lang="en-US" altLang="zh-CN" sz="1400" dirty="0" smtClean="0">
              <a:solidFill>
                <a:srgbClr val="000000"/>
              </a:solidFill>
              <a:latin typeface="微软雅黑" panose="020B0503020204020204" pitchFamily="34" charset="-122"/>
              <a:ea typeface="微软雅黑" panose="020B0503020204020204" pitchFamily="34" charset="-122"/>
            </a:endParaRPr>
          </a:p>
          <a:p>
            <a:pPr algn="ctr"/>
            <a:r>
              <a:rPr lang="en-US" altLang="zh-CN" sz="1400" dirty="0" err="1" smtClean="0">
                <a:solidFill>
                  <a:srgbClr val="000000"/>
                </a:solidFill>
                <a:latin typeface="微软雅黑" panose="020B0503020204020204" pitchFamily="34" charset="-122"/>
                <a:ea typeface="微软雅黑" panose="020B0503020204020204" pitchFamily="34" charset="-122"/>
              </a:rPr>
              <a:t>Kmeans</a:t>
            </a:r>
            <a:endParaRPr lang="en-US" altLang="zh-CN" sz="1400" dirty="0" smtClean="0">
              <a:solidFill>
                <a:srgbClr val="000000"/>
              </a:solidFill>
              <a:latin typeface="微软雅黑" panose="020B0503020204020204" pitchFamily="34" charset="-122"/>
              <a:ea typeface="微软雅黑" panose="020B0503020204020204" pitchFamily="34" charset="-122"/>
            </a:endParaRPr>
          </a:p>
          <a:p>
            <a:pPr algn="ctr"/>
            <a:r>
              <a:rPr lang="en-US" altLang="zh-CN" sz="1400" dirty="0">
                <a:solidFill>
                  <a:srgbClr val="000000"/>
                </a:solidFill>
                <a:latin typeface="微软雅黑" panose="020B0503020204020204" pitchFamily="34" charset="-122"/>
                <a:ea typeface="微软雅黑" panose="020B0503020204020204" pitchFamily="34" charset="-122"/>
              </a:rPr>
              <a:t>Linear</a:t>
            </a:r>
            <a:endParaRPr lang="en-US" altLang="zh-CN" sz="1400" dirty="0" smtClean="0">
              <a:solidFill>
                <a:srgbClr val="000000"/>
              </a:solidFill>
              <a:latin typeface="微软雅黑" panose="020B0503020204020204" pitchFamily="34" charset="-122"/>
              <a:ea typeface="微软雅黑" panose="020B0503020204020204" pitchFamily="34" charset="-122"/>
            </a:endParaRPr>
          </a:p>
          <a:p>
            <a:pPr algn="ctr"/>
            <a:r>
              <a:rPr lang="en-US" altLang="zh-CN" sz="1400" dirty="0" smtClean="0">
                <a:solidFill>
                  <a:srgbClr val="000000"/>
                </a:solidFill>
                <a:latin typeface="微软雅黑" panose="020B0503020204020204" pitchFamily="34" charset="-122"/>
                <a:ea typeface="微软雅黑" panose="020B0503020204020204" pitchFamily="34" charset="-122"/>
              </a:rPr>
              <a:t>LR</a:t>
            </a:r>
            <a:r>
              <a:rPr lang="zh-CN" altLang="en-US" sz="1400" dirty="0" smtClean="0">
                <a:solidFill>
                  <a:srgbClr val="000000"/>
                </a:solidFill>
                <a:latin typeface="微软雅黑" panose="020B0503020204020204" pitchFamily="34" charset="-122"/>
                <a:ea typeface="微软雅黑" panose="020B0503020204020204" pitchFamily="34" charset="-122"/>
              </a:rPr>
              <a:t>、</a:t>
            </a:r>
            <a:r>
              <a:rPr lang="en-US" altLang="zh-CN" sz="1400" dirty="0" smtClean="0">
                <a:solidFill>
                  <a:srgbClr val="000000"/>
                </a:solidFill>
                <a:latin typeface="微软雅黑" panose="020B0503020204020204" pitchFamily="34" charset="-122"/>
                <a:ea typeface="微软雅黑" panose="020B0503020204020204" pitchFamily="34" charset="-122"/>
              </a:rPr>
              <a:t>ALS</a:t>
            </a:r>
            <a:endParaRPr lang="en-US" altLang="zh-CN" sz="1400" dirty="0" smtClean="0">
              <a:solidFill>
                <a:srgbClr val="000000"/>
              </a:solidFill>
              <a:latin typeface="微软雅黑" panose="020B0503020204020204" pitchFamily="34" charset="-122"/>
              <a:ea typeface="微软雅黑" panose="020B0503020204020204" pitchFamily="34" charset="-122"/>
            </a:endParaRPr>
          </a:p>
          <a:p>
            <a:pPr algn="ctr"/>
            <a:r>
              <a:rPr lang="en-US" altLang="zh-CN" sz="1400" dirty="0" smtClean="0">
                <a:solidFill>
                  <a:srgbClr val="000000"/>
                </a:solidFill>
                <a:latin typeface="微软雅黑" panose="020B0503020204020204" pitchFamily="34" charset="-122"/>
                <a:ea typeface="微软雅黑" panose="020B0503020204020204" pitchFamily="34" charset="-122"/>
              </a:rPr>
              <a:t>GBT</a:t>
            </a:r>
            <a:r>
              <a:rPr lang="zh-CN" altLang="en-US" sz="1400" dirty="0">
                <a:solidFill>
                  <a:srgbClr val="000000"/>
                </a:solidFill>
                <a:latin typeface="微软雅黑" panose="020B0503020204020204" pitchFamily="34" charset="-122"/>
                <a:ea typeface="微软雅黑" panose="020B0503020204020204" pitchFamily="34" charset="-122"/>
              </a:rPr>
              <a:t>、</a:t>
            </a:r>
            <a:r>
              <a:rPr lang="en-US" altLang="zh-CN" sz="1400" dirty="0" smtClean="0">
                <a:solidFill>
                  <a:srgbClr val="000000"/>
                </a:solidFill>
                <a:latin typeface="微软雅黑" panose="020B0503020204020204" pitchFamily="34" charset="-122"/>
                <a:ea typeface="微软雅黑" panose="020B0503020204020204" pitchFamily="34" charset="-122"/>
              </a:rPr>
              <a:t>LDA</a:t>
            </a:r>
            <a:endParaRPr lang="en-US" altLang="zh-CN" sz="1400" dirty="0">
              <a:solidFill>
                <a:srgbClr val="000000"/>
              </a:solidFill>
              <a:latin typeface="微软雅黑" panose="020B0503020204020204" pitchFamily="34" charset="-122"/>
              <a:ea typeface="微软雅黑" panose="020B0503020204020204" pitchFamily="34" charset="-122"/>
            </a:endParaRPr>
          </a:p>
          <a:p>
            <a:pPr algn="ctr"/>
            <a:r>
              <a:rPr lang="en-US" altLang="zh-CN" sz="1400" dirty="0" smtClean="0">
                <a:solidFill>
                  <a:srgbClr val="000000"/>
                </a:solidFill>
                <a:latin typeface="微软雅黑" panose="020B0503020204020204" pitchFamily="34" charset="-122"/>
                <a:ea typeface="微软雅黑" panose="020B0503020204020204" pitchFamily="34" charset="-122"/>
              </a:rPr>
              <a:t>PCA</a:t>
            </a:r>
            <a:r>
              <a:rPr lang="zh-CN" altLang="en-US" sz="1400" dirty="0">
                <a:solidFill>
                  <a:srgbClr val="000000"/>
                </a:solidFill>
                <a:latin typeface="微软雅黑" panose="020B0503020204020204" pitchFamily="34" charset="-122"/>
                <a:ea typeface="微软雅黑" panose="020B0503020204020204" pitchFamily="34" charset="-122"/>
              </a:rPr>
              <a:t>、</a:t>
            </a:r>
            <a:r>
              <a:rPr lang="en-US" altLang="zh-CN" sz="1400" dirty="0" smtClean="0">
                <a:solidFill>
                  <a:srgbClr val="000000"/>
                </a:solidFill>
                <a:latin typeface="微软雅黑" panose="020B0503020204020204" pitchFamily="34" charset="-122"/>
                <a:ea typeface="微软雅黑" panose="020B0503020204020204" pitchFamily="34" charset="-122"/>
              </a:rPr>
              <a:t>RF</a:t>
            </a:r>
            <a:endParaRPr lang="en-US" altLang="zh-CN" sz="1400" dirty="0">
              <a:solidFill>
                <a:srgbClr val="000000"/>
              </a:solidFill>
              <a:latin typeface="微软雅黑" panose="020B0503020204020204" pitchFamily="34" charset="-122"/>
              <a:ea typeface="微软雅黑" panose="020B0503020204020204" pitchFamily="34" charset="-122"/>
            </a:endParaRPr>
          </a:p>
          <a:p>
            <a:pPr algn="ctr"/>
            <a:r>
              <a:rPr lang="en-US" altLang="zh-CN" sz="1400" dirty="0" smtClean="0">
                <a:solidFill>
                  <a:srgbClr val="000000"/>
                </a:solidFill>
                <a:latin typeface="微软雅黑" panose="020B0503020204020204" pitchFamily="34" charset="-122"/>
                <a:ea typeface="微软雅黑" panose="020B0503020204020204" pitchFamily="34" charset="-122"/>
              </a:rPr>
              <a:t>SVM</a:t>
            </a:r>
            <a:r>
              <a:rPr lang="zh-CN" altLang="en-US" sz="1400" dirty="0" smtClean="0">
                <a:solidFill>
                  <a:srgbClr val="000000"/>
                </a:solidFill>
                <a:latin typeface="微软雅黑" panose="020B0503020204020204" pitchFamily="34" charset="-122"/>
                <a:ea typeface="微软雅黑" panose="020B0503020204020204" pitchFamily="34" charset="-122"/>
              </a:rPr>
              <a:t>、</a:t>
            </a:r>
            <a:r>
              <a:rPr lang="en-US" altLang="zh-CN" sz="1400" dirty="0" smtClean="0">
                <a:solidFill>
                  <a:srgbClr val="000000"/>
                </a:solidFill>
                <a:latin typeface="微软雅黑" panose="020B0503020204020204" pitchFamily="34" charset="-122"/>
                <a:ea typeface="微软雅黑" panose="020B0503020204020204" pitchFamily="34" charset="-122"/>
              </a:rPr>
              <a:t>SVD</a:t>
            </a:r>
            <a:endParaRPr lang="en-US" altLang="zh-CN" sz="1400" dirty="0" smtClean="0">
              <a:solidFill>
                <a:srgbClr val="000000"/>
              </a:solidFill>
              <a:latin typeface="微软雅黑" panose="020B0503020204020204" pitchFamily="34" charset="-122"/>
              <a:ea typeface="微软雅黑" panose="020B0503020204020204" pitchFamily="34" charset="-122"/>
            </a:endParaRPr>
          </a:p>
        </p:txBody>
      </p:sp>
      <p:sp>
        <p:nvSpPr>
          <p:cNvPr id="34" name="AutoShape 42"/>
          <p:cNvSpPr>
            <a:spLocks noChangeArrowheads="1"/>
          </p:cNvSpPr>
          <p:nvPr/>
        </p:nvSpPr>
        <p:spPr bwMode="auto">
          <a:xfrm>
            <a:off x="9402550" y="4491124"/>
            <a:ext cx="1598098" cy="972000"/>
          </a:xfrm>
          <a:prstGeom prst="flowChartProcess">
            <a:avLst/>
          </a:prstGeom>
          <a:solidFill>
            <a:schemeClr val="bg1">
              <a:lumMod val="95000"/>
            </a:schemeClr>
          </a:solidFill>
          <a:ln w="12700" algn="ctr">
            <a:solidFill>
              <a:srgbClr val="00B0F0"/>
            </a:solidFill>
            <a:miter lim="800000"/>
          </a:ln>
          <a:effectLst>
            <a:outerShdw dist="45791" dir="3378596" algn="ctr" rotWithShape="0">
              <a:srgbClr val="808080">
                <a:alpha val="50000"/>
              </a:srgbClr>
            </a:outerShdw>
          </a:effectLst>
        </p:spPr>
        <p:txBody>
          <a:bodyPr wrap="square" lIns="83434" tIns="41717" rIns="83434" bIns="41717" anchor="ctr">
            <a:spAutoFit/>
          </a:bodyPr>
          <a:lstStyle/>
          <a:p>
            <a:endParaRPr lang="en-US">
              <a:solidFill>
                <a:srgbClr val="000000"/>
              </a:solidFill>
              <a:latin typeface="微软雅黑" panose="020B0503020204020204" pitchFamily="34" charset="-122"/>
              <a:ea typeface="微软雅黑" panose="020B0503020204020204" pitchFamily="34" charset="-122"/>
            </a:endParaRPr>
          </a:p>
        </p:txBody>
      </p:sp>
      <p:sp>
        <p:nvSpPr>
          <p:cNvPr id="35" name="Rectangle 43"/>
          <p:cNvSpPr>
            <a:spLocks noChangeArrowheads="1"/>
          </p:cNvSpPr>
          <p:nvPr/>
        </p:nvSpPr>
        <p:spPr bwMode="auto">
          <a:xfrm>
            <a:off x="9519969" y="4526169"/>
            <a:ext cx="1405363" cy="954083"/>
          </a:xfrm>
          <a:prstGeom prst="rect">
            <a:avLst/>
          </a:prstGeom>
          <a:noFill/>
          <a:ln w="9525" algn="ctr">
            <a:noFill/>
            <a:miter lim="800000"/>
          </a:ln>
          <a:effectLst/>
        </p:spPr>
        <p:txBody>
          <a:bodyPr wrap="square" lIns="91416" tIns="45708" rIns="91416" bIns="45708">
            <a:spAutoFit/>
          </a:bodyPr>
          <a:lstStyle/>
          <a:p>
            <a:pPr algn="ctr"/>
            <a:r>
              <a:rPr lang="en-US" altLang="zh-CN" sz="1400" dirty="0" smtClean="0">
                <a:solidFill>
                  <a:srgbClr val="000000"/>
                </a:solidFill>
                <a:latin typeface="微软雅黑" panose="020B0503020204020204" pitchFamily="34" charset="-122"/>
                <a:ea typeface="微软雅黑" panose="020B0503020204020204" pitchFamily="34" charset="-122"/>
              </a:rPr>
              <a:t>Identity</a:t>
            </a:r>
            <a:endParaRPr lang="en-US" altLang="zh-CN" sz="1400" dirty="0" smtClean="0">
              <a:solidFill>
                <a:srgbClr val="000000"/>
              </a:solidFill>
              <a:latin typeface="微软雅黑" panose="020B0503020204020204" pitchFamily="34" charset="-122"/>
              <a:ea typeface="微软雅黑" panose="020B0503020204020204" pitchFamily="34" charset="-122"/>
            </a:endParaRPr>
          </a:p>
          <a:p>
            <a:pPr algn="ctr"/>
            <a:r>
              <a:rPr lang="en-US" altLang="zh-CN" sz="1400" dirty="0" smtClean="0">
                <a:solidFill>
                  <a:srgbClr val="000000"/>
                </a:solidFill>
                <a:latin typeface="微软雅黑" panose="020B0503020204020204" pitchFamily="34" charset="-122"/>
                <a:ea typeface="微软雅黑" panose="020B0503020204020204" pitchFamily="34" charset="-122"/>
              </a:rPr>
              <a:t>Repartition</a:t>
            </a:r>
            <a:endParaRPr lang="en-US" altLang="zh-CN" sz="1400" dirty="0" smtClean="0">
              <a:solidFill>
                <a:srgbClr val="000000"/>
              </a:solidFill>
              <a:latin typeface="微软雅黑" panose="020B0503020204020204" pitchFamily="34" charset="-122"/>
              <a:ea typeface="微软雅黑" panose="020B0503020204020204" pitchFamily="34" charset="-122"/>
            </a:endParaRPr>
          </a:p>
          <a:p>
            <a:pPr algn="ctr"/>
            <a:r>
              <a:rPr lang="en-US" altLang="zh-CN" sz="1400" dirty="0" err="1" smtClean="0">
                <a:solidFill>
                  <a:srgbClr val="000000"/>
                </a:solidFill>
                <a:latin typeface="微软雅黑" panose="020B0503020204020204" pitchFamily="34" charset="-122"/>
                <a:ea typeface="微软雅黑" panose="020B0503020204020204" pitchFamily="34" charset="-122"/>
              </a:rPr>
              <a:t>WordCount</a:t>
            </a:r>
            <a:endParaRPr lang="en-US" altLang="zh-CN" sz="1400" dirty="0" smtClean="0">
              <a:solidFill>
                <a:srgbClr val="000000"/>
              </a:solidFill>
              <a:latin typeface="微软雅黑" panose="020B0503020204020204" pitchFamily="34" charset="-122"/>
              <a:ea typeface="微软雅黑" panose="020B0503020204020204" pitchFamily="34" charset="-122"/>
            </a:endParaRPr>
          </a:p>
          <a:p>
            <a:pPr algn="ctr"/>
            <a:r>
              <a:rPr lang="en-US" altLang="zh-CN" sz="1400" dirty="0" err="1" smtClean="0">
                <a:solidFill>
                  <a:srgbClr val="000000"/>
                </a:solidFill>
                <a:latin typeface="微软雅黑" panose="020B0503020204020204" pitchFamily="34" charset="-122"/>
                <a:ea typeface="微软雅黑" panose="020B0503020204020204" pitchFamily="34" charset="-122"/>
              </a:rPr>
              <a:t>FixWindow</a:t>
            </a:r>
            <a:endParaRPr lang="en-US" altLang="zh-CN" sz="1400" dirty="0" smtClean="0">
              <a:solidFill>
                <a:srgbClr val="000000"/>
              </a:solidFill>
              <a:latin typeface="微软雅黑" panose="020B0503020204020204" pitchFamily="34" charset="-122"/>
              <a:ea typeface="微软雅黑" panose="020B0503020204020204" pitchFamily="34" charset="-122"/>
            </a:endParaRPr>
          </a:p>
        </p:txBody>
      </p:sp>
      <p:sp>
        <p:nvSpPr>
          <p:cNvPr id="36" name="AutoShape 42"/>
          <p:cNvSpPr>
            <a:spLocks noChangeArrowheads="1"/>
          </p:cNvSpPr>
          <p:nvPr/>
        </p:nvSpPr>
        <p:spPr bwMode="auto">
          <a:xfrm>
            <a:off x="1460214" y="4491124"/>
            <a:ext cx="1435560" cy="1260000"/>
          </a:xfrm>
          <a:prstGeom prst="flowChartProcess">
            <a:avLst/>
          </a:prstGeom>
          <a:solidFill>
            <a:schemeClr val="bg1">
              <a:lumMod val="95000"/>
            </a:schemeClr>
          </a:solidFill>
          <a:ln w="12700" algn="ctr">
            <a:solidFill>
              <a:srgbClr val="00B0F0"/>
            </a:solidFill>
            <a:miter lim="800000"/>
          </a:ln>
          <a:effectLst>
            <a:outerShdw dist="45791" dir="3378596" algn="ctr" rotWithShape="0">
              <a:srgbClr val="808080">
                <a:alpha val="50000"/>
              </a:srgbClr>
            </a:outerShdw>
          </a:effectLst>
        </p:spPr>
        <p:txBody>
          <a:bodyPr wrap="square" lIns="83434" tIns="41717" rIns="83434" bIns="41717" anchor="ctr">
            <a:spAutoFit/>
          </a:bodyPr>
          <a:lstStyle/>
          <a:p>
            <a:endParaRPr lang="en-US">
              <a:solidFill>
                <a:srgbClr val="000000"/>
              </a:solidFill>
              <a:latin typeface="微软雅黑" panose="020B0503020204020204" pitchFamily="34" charset="-122"/>
              <a:ea typeface="微软雅黑" panose="020B0503020204020204" pitchFamily="34" charset="-122"/>
            </a:endParaRPr>
          </a:p>
        </p:txBody>
      </p:sp>
      <p:sp>
        <p:nvSpPr>
          <p:cNvPr id="37" name="Rectangle 43"/>
          <p:cNvSpPr>
            <a:spLocks noChangeArrowheads="1"/>
          </p:cNvSpPr>
          <p:nvPr/>
        </p:nvSpPr>
        <p:spPr bwMode="auto">
          <a:xfrm>
            <a:off x="1529339" y="4509304"/>
            <a:ext cx="1314928" cy="1169527"/>
          </a:xfrm>
          <a:prstGeom prst="rect">
            <a:avLst/>
          </a:prstGeom>
          <a:noFill/>
          <a:ln w="9525" algn="ctr">
            <a:noFill/>
            <a:miter lim="800000"/>
          </a:ln>
          <a:effectLst/>
        </p:spPr>
        <p:txBody>
          <a:bodyPr wrap="square" lIns="91416" tIns="45708" rIns="91416" bIns="45708">
            <a:spAutoFit/>
          </a:bodyPr>
          <a:lstStyle/>
          <a:p>
            <a:pPr algn="ctr"/>
            <a:r>
              <a:rPr lang="en-US" altLang="zh-CN" sz="1400" dirty="0" smtClean="0">
                <a:solidFill>
                  <a:srgbClr val="000000"/>
                </a:solidFill>
                <a:latin typeface="微软雅黑" panose="020B0503020204020204" pitchFamily="34" charset="-122"/>
                <a:ea typeface="微软雅黑" panose="020B0503020204020204" pitchFamily="34" charset="-122"/>
              </a:rPr>
              <a:t>Sort</a:t>
            </a:r>
            <a:endParaRPr lang="en-US" altLang="zh-CN" sz="1400" dirty="0">
              <a:solidFill>
                <a:srgbClr val="000000"/>
              </a:solidFill>
              <a:latin typeface="微软雅黑" panose="020B0503020204020204" pitchFamily="34" charset="-122"/>
              <a:ea typeface="微软雅黑" panose="020B0503020204020204" pitchFamily="34" charset="-122"/>
            </a:endParaRPr>
          </a:p>
          <a:p>
            <a:pPr algn="ctr"/>
            <a:r>
              <a:rPr lang="en-US" altLang="zh-CN" sz="1400" dirty="0" smtClean="0">
                <a:solidFill>
                  <a:srgbClr val="000000"/>
                </a:solidFill>
                <a:latin typeface="微软雅黑" panose="020B0503020204020204" pitchFamily="34" charset="-122"/>
                <a:ea typeface="微软雅黑" panose="020B0503020204020204" pitchFamily="34" charset="-122"/>
              </a:rPr>
              <a:t>Sleep</a:t>
            </a:r>
            <a:endParaRPr lang="en-US" altLang="zh-CN" sz="1400" dirty="0" smtClean="0">
              <a:solidFill>
                <a:srgbClr val="000000"/>
              </a:solidFill>
              <a:latin typeface="微软雅黑" panose="020B0503020204020204" pitchFamily="34" charset="-122"/>
              <a:ea typeface="微软雅黑" panose="020B0503020204020204" pitchFamily="34" charset="-122"/>
            </a:endParaRPr>
          </a:p>
          <a:p>
            <a:pPr algn="ctr"/>
            <a:r>
              <a:rPr lang="en-US" altLang="zh-CN" sz="1400" dirty="0" smtClean="0">
                <a:solidFill>
                  <a:srgbClr val="000000"/>
                </a:solidFill>
                <a:latin typeface="微软雅黑" panose="020B0503020204020204" pitchFamily="34" charset="-122"/>
                <a:ea typeface="微软雅黑" panose="020B0503020204020204" pitchFamily="34" charset="-122"/>
              </a:rPr>
              <a:t>DFSIOE</a:t>
            </a:r>
            <a:endParaRPr lang="en-US" altLang="zh-CN" sz="1400" dirty="0" smtClean="0">
              <a:solidFill>
                <a:srgbClr val="000000"/>
              </a:solidFill>
              <a:latin typeface="微软雅黑" panose="020B0503020204020204" pitchFamily="34" charset="-122"/>
              <a:ea typeface="微软雅黑" panose="020B0503020204020204" pitchFamily="34" charset="-122"/>
            </a:endParaRPr>
          </a:p>
          <a:p>
            <a:pPr algn="ctr"/>
            <a:r>
              <a:rPr lang="en-US" altLang="zh-CN" sz="1400" dirty="0" err="1" smtClean="0">
                <a:solidFill>
                  <a:srgbClr val="000000"/>
                </a:solidFill>
                <a:latin typeface="微软雅黑" panose="020B0503020204020204" pitchFamily="34" charset="-122"/>
                <a:ea typeface="微软雅黑" panose="020B0503020204020204" pitchFamily="34" charset="-122"/>
              </a:rPr>
              <a:t>TeraSort</a:t>
            </a:r>
            <a:endParaRPr lang="en-US" altLang="zh-CN" sz="1400" dirty="0" smtClean="0">
              <a:solidFill>
                <a:srgbClr val="000000"/>
              </a:solidFill>
              <a:latin typeface="微软雅黑" panose="020B0503020204020204" pitchFamily="34" charset="-122"/>
              <a:ea typeface="微软雅黑" panose="020B0503020204020204" pitchFamily="34" charset="-122"/>
            </a:endParaRPr>
          </a:p>
          <a:p>
            <a:pPr algn="ctr"/>
            <a:r>
              <a:rPr lang="en-US" altLang="zh-CN" sz="1400" dirty="0" err="1" smtClean="0">
                <a:solidFill>
                  <a:srgbClr val="000000"/>
                </a:solidFill>
                <a:latin typeface="微软雅黑" panose="020B0503020204020204" pitchFamily="34" charset="-122"/>
                <a:ea typeface="微软雅黑" panose="020B0503020204020204" pitchFamily="34" charset="-122"/>
              </a:rPr>
              <a:t>WordCount</a:t>
            </a:r>
            <a:endParaRPr lang="en-US" altLang="zh-CN" sz="1400" dirty="0">
              <a:solidFill>
                <a:srgbClr val="000000"/>
              </a:solidFill>
              <a:latin typeface="微软雅黑" panose="020B0503020204020204" pitchFamily="34" charset="-122"/>
              <a:ea typeface="微软雅黑" panose="020B0503020204020204" pitchFamily="34" charset="-122"/>
            </a:endParaRPr>
          </a:p>
        </p:txBody>
      </p:sp>
      <p:cxnSp>
        <p:nvCxnSpPr>
          <p:cNvPr id="38" name="直接箭头连接符 37"/>
          <p:cNvCxnSpPr>
            <a:stCxn id="11" idx="2"/>
            <a:endCxn id="36" idx="0"/>
          </p:cNvCxnSpPr>
          <p:nvPr/>
        </p:nvCxnSpPr>
        <p:spPr bwMode="auto">
          <a:xfrm flipH="1">
            <a:off x="2177994" y="3879550"/>
            <a:ext cx="1639" cy="611574"/>
          </a:xfrm>
          <a:prstGeom prst="straightConnector1">
            <a:avLst/>
          </a:prstGeom>
          <a:solidFill>
            <a:schemeClr val="accent1"/>
          </a:solidFill>
          <a:ln w="19050" cap="flat" cmpd="sng" algn="ctr">
            <a:solidFill>
              <a:schemeClr val="tx1"/>
            </a:solidFill>
            <a:prstDash val="solid"/>
            <a:round/>
            <a:headEnd type="none" w="med" len="med"/>
            <a:tailEnd type="triangle"/>
          </a:ln>
          <a:effectLst/>
        </p:spPr>
      </p:cxnSp>
      <p:cxnSp>
        <p:nvCxnSpPr>
          <p:cNvPr id="39" name="直接箭头连接符 38"/>
          <p:cNvCxnSpPr>
            <a:stCxn id="19" idx="2"/>
            <a:endCxn id="32" idx="0"/>
          </p:cNvCxnSpPr>
          <p:nvPr/>
        </p:nvCxnSpPr>
        <p:spPr bwMode="auto">
          <a:xfrm>
            <a:off x="3754912" y="3879550"/>
            <a:ext cx="2550" cy="611574"/>
          </a:xfrm>
          <a:prstGeom prst="straightConnector1">
            <a:avLst/>
          </a:prstGeom>
          <a:solidFill>
            <a:schemeClr val="accent1"/>
          </a:solidFill>
          <a:ln w="19050" cap="flat" cmpd="sng" algn="ctr">
            <a:solidFill>
              <a:schemeClr val="tx1"/>
            </a:solidFill>
            <a:prstDash val="solid"/>
            <a:round/>
            <a:headEnd type="none" w="med" len="med"/>
            <a:tailEnd type="triangle"/>
          </a:ln>
          <a:effectLst/>
        </p:spPr>
      </p:cxnSp>
      <p:cxnSp>
        <p:nvCxnSpPr>
          <p:cNvPr id="40" name="直接箭头连接符 39"/>
          <p:cNvCxnSpPr>
            <a:stCxn id="9" idx="2"/>
            <a:endCxn id="26" idx="0"/>
          </p:cNvCxnSpPr>
          <p:nvPr/>
        </p:nvCxnSpPr>
        <p:spPr bwMode="auto">
          <a:xfrm flipH="1">
            <a:off x="5367674" y="3879550"/>
            <a:ext cx="68" cy="611574"/>
          </a:xfrm>
          <a:prstGeom prst="straightConnector1">
            <a:avLst/>
          </a:prstGeom>
          <a:solidFill>
            <a:schemeClr val="accent1"/>
          </a:solidFill>
          <a:ln w="19050" cap="flat" cmpd="sng" algn="ctr">
            <a:solidFill>
              <a:schemeClr val="tx1"/>
            </a:solidFill>
            <a:prstDash val="solid"/>
            <a:round/>
            <a:headEnd type="none" w="med" len="med"/>
            <a:tailEnd type="triangle"/>
          </a:ln>
          <a:effectLst/>
        </p:spPr>
      </p:cxnSp>
      <p:cxnSp>
        <p:nvCxnSpPr>
          <p:cNvPr id="41" name="直接箭头连接符 40"/>
          <p:cNvCxnSpPr>
            <a:stCxn id="13" idx="2"/>
            <a:endCxn id="28" idx="0"/>
          </p:cNvCxnSpPr>
          <p:nvPr/>
        </p:nvCxnSpPr>
        <p:spPr bwMode="auto">
          <a:xfrm>
            <a:off x="6897451" y="3879550"/>
            <a:ext cx="2082" cy="611574"/>
          </a:xfrm>
          <a:prstGeom prst="straightConnector1">
            <a:avLst/>
          </a:prstGeom>
          <a:solidFill>
            <a:schemeClr val="accent1"/>
          </a:solidFill>
          <a:ln w="19050" cap="flat" cmpd="sng" algn="ctr">
            <a:solidFill>
              <a:schemeClr val="tx1"/>
            </a:solidFill>
            <a:prstDash val="solid"/>
            <a:round/>
            <a:headEnd type="none" w="med" len="med"/>
            <a:tailEnd type="triangle"/>
          </a:ln>
          <a:effectLst/>
        </p:spPr>
      </p:cxnSp>
      <p:cxnSp>
        <p:nvCxnSpPr>
          <p:cNvPr id="42" name="直接箭头连接符 41"/>
          <p:cNvCxnSpPr>
            <a:stCxn id="17" idx="2"/>
            <a:endCxn id="30" idx="0"/>
          </p:cNvCxnSpPr>
          <p:nvPr/>
        </p:nvCxnSpPr>
        <p:spPr bwMode="auto">
          <a:xfrm>
            <a:off x="8529324" y="3879550"/>
            <a:ext cx="4266" cy="611574"/>
          </a:xfrm>
          <a:prstGeom prst="straightConnector1">
            <a:avLst/>
          </a:prstGeom>
          <a:solidFill>
            <a:schemeClr val="accent1"/>
          </a:solidFill>
          <a:ln w="19050" cap="flat" cmpd="sng" algn="ctr">
            <a:solidFill>
              <a:schemeClr val="tx1"/>
            </a:solidFill>
            <a:prstDash val="solid"/>
            <a:round/>
            <a:headEnd type="none" w="med" len="med"/>
            <a:tailEnd type="triangle"/>
          </a:ln>
          <a:effectLst/>
        </p:spPr>
      </p:cxnSp>
      <p:cxnSp>
        <p:nvCxnSpPr>
          <p:cNvPr id="43" name="直接箭头连接符 42"/>
          <p:cNvCxnSpPr>
            <a:stCxn id="15" idx="2"/>
            <a:endCxn id="34" idx="0"/>
          </p:cNvCxnSpPr>
          <p:nvPr/>
        </p:nvCxnSpPr>
        <p:spPr bwMode="auto">
          <a:xfrm>
            <a:off x="10197663" y="3879550"/>
            <a:ext cx="3936" cy="611574"/>
          </a:xfrm>
          <a:prstGeom prst="straightConnector1">
            <a:avLst/>
          </a:prstGeom>
          <a:solidFill>
            <a:schemeClr val="accent1"/>
          </a:solidFill>
          <a:ln w="19050" cap="flat" cmpd="sng" algn="ctr">
            <a:solidFill>
              <a:schemeClr val="tx1"/>
            </a:solidFill>
            <a:prstDash val="solid"/>
            <a:round/>
            <a:headEnd type="none" w="med" len="med"/>
            <a:tailEnd type="triangle"/>
          </a:ln>
          <a:effectLst/>
        </p:spPr>
      </p:cxnSp>
      <p:cxnSp>
        <p:nvCxnSpPr>
          <p:cNvPr id="81" name="直接连接符 80"/>
          <p:cNvCxnSpPr>
            <a:stCxn id="7" idx="2"/>
          </p:cNvCxnSpPr>
          <p:nvPr/>
        </p:nvCxnSpPr>
        <p:spPr bwMode="auto">
          <a:xfrm>
            <a:off x="6064792" y="2684576"/>
            <a:ext cx="0" cy="420388"/>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82" name="直接连接符 81"/>
          <p:cNvCxnSpPr/>
          <p:nvPr/>
        </p:nvCxnSpPr>
        <p:spPr bwMode="auto">
          <a:xfrm flipH="1">
            <a:off x="2177994" y="3113659"/>
            <a:ext cx="8019669" cy="0"/>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85" name="直接连接符 84"/>
          <p:cNvCxnSpPr>
            <a:endCxn id="11" idx="0"/>
          </p:cNvCxnSpPr>
          <p:nvPr/>
        </p:nvCxnSpPr>
        <p:spPr bwMode="auto">
          <a:xfrm>
            <a:off x="2179633" y="3113659"/>
            <a:ext cx="0" cy="527754"/>
          </a:xfrm>
          <a:prstGeom prst="line">
            <a:avLst/>
          </a:prstGeom>
          <a:solidFill>
            <a:schemeClr val="accent1"/>
          </a:solidFill>
          <a:ln w="19050" cap="flat" cmpd="sng" algn="ctr">
            <a:solidFill>
              <a:schemeClr val="tx1"/>
            </a:solidFill>
            <a:prstDash val="solid"/>
            <a:round/>
            <a:headEnd type="none" w="med" len="med"/>
            <a:tailEnd type="triangle" w="med" len="med"/>
          </a:ln>
          <a:effectLst/>
        </p:spPr>
      </p:cxnSp>
      <p:cxnSp>
        <p:nvCxnSpPr>
          <p:cNvPr id="93" name="直接连接符 92"/>
          <p:cNvCxnSpPr/>
          <p:nvPr/>
        </p:nvCxnSpPr>
        <p:spPr bwMode="auto">
          <a:xfrm>
            <a:off x="3762845" y="3113659"/>
            <a:ext cx="0" cy="527754"/>
          </a:xfrm>
          <a:prstGeom prst="line">
            <a:avLst/>
          </a:prstGeom>
          <a:solidFill>
            <a:schemeClr val="accent1"/>
          </a:solidFill>
          <a:ln w="19050" cap="flat" cmpd="sng" algn="ctr">
            <a:solidFill>
              <a:schemeClr val="tx1"/>
            </a:solidFill>
            <a:prstDash val="solid"/>
            <a:round/>
            <a:headEnd type="none" w="med" len="med"/>
            <a:tailEnd type="triangle" w="med" len="med"/>
          </a:ln>
          <a:effectLst/>
        </p:spPr>
      </p:cxnSp>
      <p:cxnSp>
        <p:nvCxnSpPr>
          <p:cNvPr id="94" name="直接连接符 93"/>
          <p:cNvCxnSpPr/>
          <p:nvPr/>
        </p:nvCxnSpPr>
        <p:spPr bwMode="auto">
          <a:xfrm>
            <a:off x="5363814" y="3113659"/>
            <a:ext cx="0" cy="527754"/>
          </a:xfrm>
          <a:prstGeom prst="line">
            <a:avLst/>
          </a:prstGeom>
          <a:solidFill>
            <a:schemeClr val="accent1"/>
          </a:solidFill>
          <a:ln w="19050" cap="flat" cmpd="sng" algn="ctr">
            <a:solidFill>
              <a:schemeClr val="tx1"/>
            </a:solidFill>
            <a:prstDash val="solid"/>
            <a:round/>
            <a:headEnd type="none" w="med" len="med"/>
            <a:tailEnd type="triangle" w="med" len="med"/>
          </a:ln>
          <a:effectLst/>
        </p:spPr>
      </p:cxnSp>
      <p:cxnSp>
        <p:nvCxnSpPr>
          <p:cNvPr id="95" name="直接连接符 94"/>
          <p:cNvCxnSpPr/>
          <p:nvPr/>
        </p:nvCxnSpPr>
        <p:spPr bwMode="auto">
          <a:xfrm>
            <a:off x="6896785" y="3113659"/>
            <a:ext cx="0" cy="527754"/>
          </a:xfrm>
          <a:prstGeom prst="line">
            <a:avLst/>
          </a:prstGeom>
          <a:solidFill>
            <a:schemeClr val="accent1"/>
          </a:solidFill>
          <a:ln w="19050" cap="flat" cmpd="sng" algn="ctr">
            <a:solidFill>
              <a:schemeClr val="tx1"/>
            </a:solidFill>
            <a:prstDash val="solid"/>
            <a:round/>
            <a:headEnd type="none" w="med" len="med"/>
            <a:tailEnd type="triangle" w="med" len="med"/>
          </a:ln>
          <a:effectLst/>
        </p:spPr>
      </p:cxnSp>
      <p:cxnSp>
        <p:nvCxnSpPr>
          <p:cNvPr id="96" name="直接连接符 95"/>
          <p:cNvCxnSpPr/>
          <p:nvPr/>
        </p:nvCxnSpPr>
        <p:spPr bwMode="auto">
          <a:xfrm>
            <a:off x="8529324" y="3113659"/>
            <a:ext cx="0" cy="527754"/>
          </a:xfrm>
          <a:prstGeom prst="line">
            <a:avLst/>
          </a:prstGeom>
          <a:solidFill>
            <a:schemeClr val="accent1"/>
          </a:solidFill>
          <a:ln w="19050" cap="flat" cmpd="sng" algn="ctr">
            <a:solidFill>
              <a:schemeClr val="tx1"/>
            </a:solidFill>
            <a:prstDash val="solid"/>
            <a:round/>
            <a:headEnd type="none" w="med" len="med"/>
            <a:tailEnd type="triangle" w="med" len="med"/>
          </a:ln>
          <a:effectLst/>
        </p:spPr>
      </p:cxnSp>
      <p:cxnSp>
        <p:nvCxnSpPr>
          <p:cNvPr id="97" name="直接连接符 96"/>
          <p:cNvCxnSpPr/>
          <p:nvPr/>
        </p:nvCxnSpPr>
        <p:spPr bwMode="auto">
          <a:xfrm>
            <a:off x="10197663" y="3113659"/>
            <a:ext cx="0" cy="527754"/>
          </a:xfrm>
          <a:prstGeom prst="line">
            <a:avLst/>
          </a:prstGeom>
          <a:solidFill>
            <a:schemeClr val="accent1"/>
          </a:solidFill>
          <a:ln w="19050" cap="flat" cmpd="sng" algn="ctr">
            <a:solidFill>
              <a:schemeClr val="tx1"/>
            </a:solidFill>
            <a:prstDash val="solid"/>
            <a:round/>
            <a:headEnd type="none" w="med" len="med"/>
            <a:tailEnd type="triangle" w="med" len="med"/>
          </a:ln>
          <a:effectLst/>
        </p:spPr>
      </p:cxn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HiBench - </a:t>
            </a:r>
            <a:r>
              <a:rPr lang="zh-CN" altLang="en-US" dirty="0" smtClean="0"/>
              <a:t>测试流程</a:t>
            </a:r>
            <a:endParaRPr lang="zh-CN" altLang="en-US" dirty="0"/>
          </a:p>
        </p:txBody>
      </p:sp>
      <p:sp>
        <p:nvSpPr>
          <p:cNvPr id="42" name="文本框 41"/>
          <p:cNvSpPr txBox="1"/>
          <p:nvPr/>
        </p:nvSpPr>
        <p:spPr>
          <a:xfrm>
            <a:off x="8042777" y="1592796"/>
            <a:ext cx="3121068" cy="304103"/>
          </a:xfrm>
          <a:prstGeom prst="rect">
            <a:avLst/>
          </a:prstGeom>
          <a:noFill/>
          <a:ln w="9525" algn="ctr">
            <a:noFill/>
            <a:miter lim="800000"/>
          </a:ln>
        </p:spPr>
        <p:txBody>
          <a:bodyPr vert="horz" wrap="square" lIns="87802" tIns="43901" rIns="87802" bIns="43901" numCol="1" rtlCol="0" anchor="ctr" anchorCtr="0" compatLnSpc="1">
            <a:spAutoFit/>
          </a:bodyPr>
          <a:lstStyle>
            <a:defPPr>
              <a:defRPr lang="zh-CN"/>
            </a:defPPr>
            <a:lvl1pPr>
              <a:defRPr sz="1400">
                <a:latin typeface="+mn-ea"/>
                <a:ea typeface="+mn-ea"/>
              </a:defRPr>
            </a:lvl1pPr>
          </a:lstStyle>
          <a:p>
            <a:r>
              <a:rPr lang="zh-CN" altLang="en-US" dirty="0">
                <a:solidFill>
                  <a:srgbClr val="000000"/>
                </a:solidFill>
              </a:rPr>
              <a:t>执行测试脚本（以</a:t>
            </a:r>
            <a:r>
              <a:rPr lang="en-US" altLang="zh-CN" dirty="0">
                <a:solidFill>
                  <a:srgbClr val="000000"/>
                </a:solidFill>
              </a:rPr>
              <a:t>wordcount</a:t>
            </a:r>
            <a:r>
              <a:rPr lang="zh-CN" altLang="en-US" dirty="0">
                <a:solidFill>
                  <a:srgbClr val="000000"/>
                </a:solidFill>
              </a:rPr>
              <a:t>为</a:t>
            </a:r>
            <a:r>
              <a:rPr lang="zh-CN" altLang="en-US" dirty="0" smtClean="0">
                <a:solidFill>
                  <a:srgbClr val="000000"/>
                </a:solidFill>
              </a:rPr>
              <a:t>例）</a:t>
            </a:r>
            <a:endParaRPr lang="en-US" altLang="zh-CN" dirty="0">
              <a:solidFill>
                <a:srgbClr val="000000"/>
              </a:solidFill>
            </a:endParaRPr>
          </a:p>
        </p:txBody>
      </p:sp>
      <p:graphicFrame>
        <p:nvGraphicFramePr>
          <p:cNvPr id="43" name="表格 42"/>
          <p:cNvGraphicFramePr>
            <a:graphicFrameLocks noGrp="1"/>
          </p:cNvGraphicFramePr>
          <p:nvPr/>
        </p:nvGraphicFramePr>
        <p:xfrm>
          <a:off x="3447765" y="1974781"/>
          <a:ext cx="4045585" cy="1604645"/>
        </p:xfrm>
        <a:graphic>
          <a:graphicData uri="http://schemas.openxmlformats.org/drawingml/2006/table">
            <a:tbl>
              <a:tblPr firstRow="1" firstCol="1" bandRow="1"/>
              <a:tblGrid>
                <a:gridCol w="1037626"/>
                <a:gridCol w="3008129"/>
              </a:tblGrid>
              <a:tr h="288000">
                <a:tc>
                  <a:txBody>
                    <a:bodyPr/>
                    <a:lstStyle/>
                    <a:p>
                      <a:pPr marL="0" algn="ctr" defTabSz="1188085" rtl="0" eaLnBrk="1" latinLnBrk="0" hangingPunct="1">
                        <a:spcAft>
                          <a:spcPts val="0"/>
                        </a:spcAft>
                      </a:pPr>
                      <a:r>
                        <a:rPr lang="zh-CN" altLang="en-US" sz="1200" b="1" kern="100" dirty="0" smtClean="0">
                          <a:effectLst/>
                        </a:rPr>
                        <a:t>步骤</a:t>
                      </a:r>
                      <a:endParaRPr lang="en-US" sz="1200" b="1" kern="100" dirty="0">
                        <a:solidFill>
                          <a:schemeClr val="dk1"/>
                        </a:solidFill>
                        <a:effectLst/>
                        <a:latin typeface="+mn-lt"/>
                        <a:ea typeface="+mn-ea"/>
                        <a:cs typeface="+mn-cs"/>
                      </a:endParaRPr>
                    </a:p>
                  </a:txBody>
                  <a:tcPr marL="68580" marR="6858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algn="ctr" defTabSz="1188085" rtl="0" eaLnBrk="1" latinLnBrk="0" hangingPunct="1">
                        <a:spcAft>
                          <a:spcPts val="0"/>
                        </a:spcAft>
                      </a:pPr>
                      <a:r>
                        <a:rPr lang="zh-CN" altLang="en-US" sz="1200" b="1" kern="100" dirty="0" smtClean="0">
                          <a:effectLst/>
                        </a:rPr>
                        <a:t>命令</a:t>
                      </a:r>
                      <a:endParaRPr lang="en-US" sz="1200" b="1" kern="100" dirty="0">
                        <a:solidFill>
                          <a:schemeClr val="dk1"/>
                        </a:solidFill>
                        <a:effectLst/>
                        <a:latin typeface="+mn-lt"/>
                        <a:ea typeface="+mn-ea"/>
                        <a:cs typeface="+mn-cs"/>
                      </a:endParaRPr>
                    </a:p>
                  </a:txBody>
                  <a:tcPr marL="68580" marR="6858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r>
              <a:tr h="488950">
                <a:tc>
                  <a:txBody>
                    <a:bodyPr/>
                    <a:lstStyle/>
                    <a:p>
                      <a:pPr marL="0" algn="ctr" defTabSz="1188085" rtl="0" eaLnBrk="1" latinLnBrk="0" hangingPunct="1">
                        <a:spcAft>
                          <a:spcPts val="0"/>
                        </a:spcAft>
                      </a:pPr>
                      <a:r>
                        <a:rPr lang="zh-CN" altLang="en-US" sz="1200" kern="100" dirty="0" smtClean="0">
                          <a:effectLst/>
                        </a:rPr>
                        <a:t>下载</a:t>
                      </a:r>
                      <a:r>
                        <a:rPr lang="en-US" altLang="zh-CN" sz="1200" kern="100" dirty="0" smtClean="0">
                          <a:effectLst/>
                        </a:rPr>
                        <a:t>HiBench</a:t>
                      </a:r>
                      <a:endParaRPr lang="en-US" sz="1200" kern="100" dirty="0">
                        <a:solidFill>
                          <a:schemeClr val="dk1"/>
                        </a:solidFill>
                        <a:effectLst/>
                        <a:latin typeface="+mj-lt"/>
                        <a:ea typeface="+mn-ea"/>
                        <a:cs typeface="+mn-cs"/>
                      </a:endParaRPr>
                    </a:p>
                  </a:txBody>
                  <a:tcPr marL="68580" marR="6858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just" defTabSz="1188085" rtl="0" eaLnBrk="1" latinLnBrk="0" hangingPunct="1">
                        <a:spcAft>
                          <a:spcPts val="0"/>
                        </a:spcAft>
                      </a:pPr>
                      <a:r>
                        <a:rPr lang="en-US" altLang="zh-CN" sz="1200" kern="100" dirty="0" smtClean="0">
                          <a:effectLst/>
                        </a:rPr>
                        <a:t>Github</a:t>
                      </a:r>
                      <a:r>
                        <a:rPr lang="zh-CN" altLang="en-US" sz="1200" kern="100" dirty="0" smtClean="0">
                          <a:effectLst/>
                        </a:rPr>
                        <a:t>地址：</a:t>
                      </a:r>
                      <a:r>
                        <a:rPr lang="en-US" altLang="zh-CN" sz="1200" kern="100" dirty="0" smtClean="0">
                          <a:effectLst/>
                        </a:rPr>
                        <a:t>https://github.com/intel-hadoop/HiBench</a:t>
                      </a:r>
                      <a:endParaRPr lang="en-US" sz="1200" b="0" kern="100" dirty="0">
                        <a:solidFill>
                          <a:schemeClr val="dk1"/>
                        </a:solidFill>
                        <a:effectLst/>
                        <a:latin typeface="+mj-lt"/>
                        <a:ea typeface="+mn-ea"/>
                        <a:cs typeface="+mn-cs"/>
                      </a:endParaRPr>
                    </a:p>
                  </a:txBody>
                  <a:tcPr marL="68580" marR="6858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828000">
                <a:tc>
                  <a:txBody>
                    <a:bodyPr/>
                    <a:lstStyle/>
                    <a:p>
                      <a:pPr marL="0" algn="ctr" defTabSz="1188085" rtl="0" eaLnBrk="1" latinLnBrk="0" hangingPunct="1">
                        <a:spcAft>
                          <a:spcPts val="0"/>
                        </a:spcAft>
                      </a:pPr>
                      <a:r>
                        <a:rPr lang="zh-CN" altLang="en-US" sz="1200" kern="100" dirty="0" smtClean="0">
                          <a:effectLst/>
                        </a:rPr>
                        <a:t>编译</a:t>
                      </a:r>
                      <a:r>
                        <a:rPr lang="en-US" altLang="zh-CN" sz="1200" kern="100" dirty="0" smtClean="0">
                          <a:effectLst/>
                        </a:rPr>
                        <a:t>HiBench</a:t>
                      </a:r>
                      <a:endParaRPr lang="en-US" sz="1200" kern="100" dirty="0">
                        <a:solidFill>
                          <a:schemeClr val="dk1"/>
                        </a:solidFill>
                        <a:effectLst/>
                        <a:latin typeface="+mj-lt"/>
                        <a:ea typeface="+mn-ea"/>
                        <a:cs typeface="+mn-cs"/>
                      </a:endParaRPr>
                    </a:p>
                  </a:txBody>
                  <a:tcPr marL="68580" marR="6858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228600" indent="-228600" algn="l" defTabSz="1188085" rtl="0" eaLnBrk="1" latinLnBrk="0" hangingPunct="1">
                        <a:spcAft>
                          <a:spcPts val="0"/>
                        </a:spcAft>
                        <a:buFont typeface="+mj-lt"/>
                        <a:buAutoNum type="arabicPeriod"/>
                      </a:pPr>
                      <a:r>
                        <a:rPr lang="zh-CN" altLang="en-US" sz="1200" kern="100" dirty="0" smtClean="0">
                          <a:effectLst/>
                        </a:rPr>
                        <a:t>安装</a:t>
                      </a:r>
                      <a:r>
                        <a:rPr lang="en-US" altLang="zh-CN" sz="1200" kern="100" dirty="0" smtClean="0">
                          <a:effectLst/>
                        </a:rPr>
                        <a:t>maven</a:t>
                      </a:r>
                      <a:endParaRPr lang="en-US" altLang="zh-CN" sz="1200" kern="100" dirty="0" smtClean="0">
                        <a:effectLst/>
                      </a:endParaRPr>
                    </a:p>
                    <a:p>
                      <a:pPr marL="228600" indent="-228600" algn="l" defTabSz="1188085" rtl="0" eaLnBrk="1" latinLnBrk="0" hangingPunct="1">
                        <a:spcAft>
                          <a:spcPts val="0"/>
                        </a:spcAft>
                        <a:buFont typeface="+mj-lt"/>
                        <a:buAutoNum type="arabicPeriod"/>
                      </a:pPr>
                      <a:r>
                        <a:rPr lang="zh-CN" sz="1200" kern="100" dirty="0" smtClean="0">
                          <a:effectLst/>
                        </a:rPr>
                        <a:t>编译</a:t>
                      </a:r>
                      <a:r>
                        <a:rPr lang="zh-CN" altLang="en-US" sz="1200" kern="100" dirty="0" smtClean="0">
                          <a:effectLst/>
                        </a:rPr>
                        <a:t>指定模块：</a:t>
                      </a:r>
                      <a:r>
                        <a:rPr lang="en-US" altLang="zh-CN" sz="1200" kern="100" baseline="0" dirty="0" err="1" smtClean="0">
                          <a:effectLst/>
                          <a:latin typeface="Courier New" panose="02070309020205020404" pitchFamily="49" charset="0"/>
                          <a:cs typeface="Courier New" panose="02070309020205020404" pitchFamily="49" charset="0"/>
                        </a:rPr>
                        <a:t>mvn</a:t>
                      </a:r>
                      <a:r>
                        <a:rPr lang="en-US" altLang="zh-CN" sz="1200" kern="100" baseline="0" dirty="0" smtClean="0">
                          <a:effectLst/>
                          <a:latin typeface="Courier New" panose="02070309020205020404" pitchFamily="49" charset="0"/>
                          <a:cs typeface="Courier New" panose="02070309020205020404" pitchFamily="49" charset="0"/>
                        </a:rPr>
                        <a:t> -</a:t>
                      </a:r>
                      <a:r>
                        <a:rPr lang="en-US" altLang="zh-CN" sz="1200" kern="100" baseline="0" dirty="0" err="1" smtClean="0">
                          <a:effectLst/>
                          <a:latin typeface="Courier New" panose="02070309020205020404" pitchFamily="49" charset="0"/>
                          <a:cs typeface="Courier New" panose="02070309020205020404" pitchFamily="49" charset="0"/>
                        </a:rPr>
                        <a:t>Phadoopbench</a:t>
                      </a:r>
                      <a:r>
                        <a:rPr lang="en-US" altLang="zh-CN" sz="1200" kern="100" baseline="0" dirty="0" smtClean="0">
                          <a:effectLst/>
                          <a:latin typeface="Courier New" panose="02070309020205020404" pitchFamily="49" charset="0"/>
                          <a:cs typeface="Courier New" panose="02070309020205020404" pitchFamily="49" charset="0"/>
                        </a:rPr>
                        <a:t> -</a:t>
                      </a:r>
                      <a:r>
                        <a:rPr lang="en-US" altLang="zh-CN" sz="1200" kern="100" baseline="0" dirty="0" err="1" smtClean="0">
                          <a:effectLst/>
                          <a:latin typeface="Courier New" panose="02070309020205020404" pitchFamily="49" charset="0"/>
                          <a:cs typeface="Courier New" panose="02070309020205020404" pitchFamily="49" charset="0"/>
                        </a:rPr>
                        <a:t>Psparkbench</a:t>
                      </a:r>
                      <a:r>
                        <a:rPr lang="en-US" altLang="zh-CN" sz="1200" kern="100" baseline="0" dirty="0" smtClean="0">
                          <a:effectLst/>
                          <a:latin typeface="Courier New" panose="02070309020205020404" pitchFamily="49" charset="0"/>
                          <a:cs typeface="Courier New" panose="02070309020205020404" pitchFamily="49" charset="0"/>
                        </a:rPr>
                        <a:t> clean package</a:t>
                      </a:r>
                      <a:endParaRPr lang="en-US" altLang="zh-CN" sz="1200" kern="100" baseline="0" dirty="0" smtClean="0">
                        <a:effectLst/>
                        <a:latin typeface="Courier New" panose="02070309020205020404" pitchFamily="49" charset="0"/>
                        <a:cs typeface="Courier New" panose="02070309020205020404" pitchFamily="49" charset="0"/>
                      </a:endParaRPr>
                    </a:p>
                    <a:p>
                      <a:pPr marL="228600" marR="0" lvl="0" indent="-228600" algn="l" defTabSz="1188085" rtl="0" eaLnBrk="1" fontAlgn="auto" latinLnBrk="0" hangingPunct="1">
                        <a:lnSpc>
                          <a:spcPct val="100000"/>
                        </a:lnSpc>
                        <a:spcBef>
                          <a:spcPts val="0"/>
                        </a:spcBef>
                        <a:spcAft>
                          <a:spcPts val="0"/>
                        </a:spcAft>
                        <a:buClrTx/>
                        <a:buSzTx/>
                        <a:buFont typeface="+mj-lt"/>
                        <a:buAutoNum type="arabicPeriod" startAt="3"/>
                        <a:defRPr/>
                      </a:pPr>
                      <a:r>
                        <a:rPr lang="zh-CN" altLang="en-US" sz="1200" kern="100" baseline="0" dirty="0" smtClean="0">
                          <a:effectLst/>
                        </a:rPr>
                        <a:t>直接使用编译好的</a:t>
                      </a:r>
                      <a:r>
                        <a:rPr lang="en-US" altLang="zh-CN" sz="1200" kern="100" baseline="0" dirty="0" smtClean="0">
                          <a:effectLst/>
                        </a:rPr>
                        <a:t>HiBench</a:t>
                      </a:r>
                      <a:endParaRPr lang="en-US" sz="1200" kern="100" dirty="0">
                        <a:solidFill>
                          <a:schemeClr val="dk1"/>
                        </a:solidFill>
                        <a:effectLst/>
                        <a:latin typeface="+mj-lt"/>
                        <a:ea typeface="+mn-ea"/>
                        <a:cs typeface="+mn-cs"/>
                      </a:endParaRPr>
                    </a:p>
                  </a:txBody>
                  <a:tcPr marL="68580" marR="6858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r>
            </a:tbl>
          </a:graphicData>
        </a:graphic>
      </p:graphicFrame>
      <p:sp>
        <p:nvSpPr>
          <p:cNvPr id="44" name="文本框 43"/>
          <p:cNvSpPr txBox="1"/>
          <p:nvPr/>
        </p:nvSpPr>
        <p:spPr>
          <a:xfrm>
            <a:off x="3679018" y="3882993"/>
            <a:ext cx="2366818" cy="304103"/>
          </a:xfrm>
          <a:prstGeom prst="rect">
            <a:avLst/>
          </a:prstGeom>
          <a:noFill/>
          <a:ln w="9525" algn="ctr">
            <a:noFill/>
            <a:miter lim="800000"/>
          </a:ln>
        </p:spPr>
        <p:txBody>
          <a:bodyPr vert="horz" wrap="square" lIns="87802" tIns="43901" rIns="87802" bIns="43901" numCol="1" rtlCol="0" anchor="ctr" anchorCtr="0" compatLnSpc="1">
            <a:spAutoFit/>
          </a:bodyPr>
          <a:lstStyle>
            <a:defPPr>
              <a:defRPr lang="zh-CN"/>
            </a:defPPr>
            <a:lvl1pPr>
              <a:defRPr sz="1400">
                <a:latin typeface="+mn-ea"/>
                <a:ea typeface="+mn-ea"/>
              </a:defRPr>
            </a:lvl1pPr>
          </a:lstStyle>
          <a:p>
            <a:r>
              <a:rPr lang="zh-CN" altLang="en-US" dirty="0">
                <a:solidFill>
                  <a:srgbClr val="000000"/>
                </a:solidFill>
              </a:rPr>
              <a:t>创建并配置</a:t>
            </a:r>
            <a:r>
              <a:rPr lang="en-US" altLang="zh-CN" dirty="0" err="1">
                <a:solidFill>
                  <a:srgbClr val="000000"/>
                </a:solidFill>
              </a:rPr>
              <a:t>hadoop.conf</a:t>
            </a:r>
            <a:endParaRPr lang="en-US" altLang="zh-CN" dirty="0">
              <a:solidFill>
                <a:srgbClr val="000000"/>
              </a:solidFill>
            </a:endParaRPr>
          </a:p>
        </p:txBody>
      </p:sp>
      <p:graphicFrame>
        <p:nvGraphicFramePr>
          <p:cNvPr id="47" name="表格 46"/>
          <p:cNvGraphicFramePr>
            <a:graphicFrameLocks noGrp="1"/>
          </p:cNvGraphicFramePr>
          <p:nvPr/>
        </p:nvGraphicFramePr>
        <p:xfrm>
          <a:off x="7870160" y="1974864"/>
          <a:ext cx="3492000" cy="864000"/>
        </p:xfrm>
        <a:graphic>
          <a:graphicData uri="http://schemas.openxmlformats.org/drawingml/2006/table">
            <a:tbl>
              <a:tblPr firstRow="1" firstCol="1" bandRow="1"/>
              <a:tblGrid>
                <a:gridCol w="1188000"/>
                <a:gridCol w="2304000"/>
              </a:tblGrid>
              <a:tr h="288000">
                <a:tc>
                  <a:txBody>
                    <a:bodyPr/>
                    <a:lstStyle/>
                    <a:p>
                      <a:pPr marL="0" algn="ctr" defTabSz="1188085" rtl="0" eaLnBrk="1" latinLnBrk="0" hangingPunct="1">
                        <a:spcAft>
                          <a:spcPts val="0"/>
                        </a:spcAft>
                      </a:pPr>
                      <a:r>
                        <a:rPr lang="zh-CN" altLang="en-US" sz="1200" b="1" kern="100" dirty="0" smtClean="0">
                          <a:effectLst/>
                        </a:rPr>
                        <a:t>脚本名称</a:t>
                      </a:r>
                      <a:endParaRPr lang="en-US" sz="1200" b="1" kern="100" dirty="0">
                        <a:solidFill>
                          <a:schemeClr val="dk1"/>
                        </a:solidFill>
                        <a:effectLst/>
                        <a:latin typeface="+mj-lt"/>
                        <a:ea typeface="+mn-ea"/>
                        <a:cs typeface="+mn-cs"/>
                      </a:endParaRPr>
                    </a:p>
                  </a:txBody>
                  <a:tcPr marL="68580" marR="68580" marT="0" marB="0" anchor="ctr">
                    <a:lnL w="28575" cap="flat" cmpd="sng" algn="ctr">
                      <a:solidFill>
                        <a:schemeClr val="tx1"/>
                      </a:solidFill>
                      <a:prstDash val="solid"/>
                      <a:round/>
                      <a:headEnd type="none" w="med" len="med"/>
                      <a:tailEnd type="none" w="med" len="med"/>
                    </a:lnL>
                    <a:lnT w="28575" cap="flat" cmpd="sng" algn="ctr">
                      <a:solidFill>
                        <a:schemeClr val="tx1"/>
                      </a:solidFill>
                      <a:prstDash val="solid"/>
                      <a:round/>
                      <a:headEnd type="none" w="med" len="med"/>
                      <a:tailEnd type="none" w="med" len="med"/>
                    </a:lnT>
                    <a:solidFill>
                      <a:schemeClr val="bg1">
                        <a:lumMod val="85000"/>
                      </a:schemeClr>
                    </a:solidFill>
                  </a:tcPr>
                </a:tc>
                <a:tc>
                  <a:txBody>
                    <a:bodyPr/>
                    <a:lstStyle/>
                    <a:p>
                      <a:pPr marL="0" algn="ctr" defTabSz="1188085" rtl="0" eaLnBrk="1" latinLnBrk="0" hangingPunct="1">
                        <a:spcAft>
                          <a:spcPts val="0"/>
                        </a:spcAft>
                      </a:pPr>
                      <a:r>
                        <a:rPr lang="zh-CN" altLang="en-US" sz="1200" b="1" kern="100" dirty="0" smtClean="0">
                          <a:effectLst/>
                        </a:rPr>
                        <a:t>作用</a:t>
                      </a:r>
                      <a:endParaRPr lang="en-US" sz="1200" b="1" kern="100" dirty="0">
                        <a:solidFill>
                          <a:schemeClr val="dk1"/>
                        </a:solidFill>
                        <a:effectLst/>
                        <a:latin typeface="+mj-lt"/>
                        <a:ea typeface="+mn-ea"/>
                        <a:cs typeface="+mn-cs"/>
                      </a:endParaRPr>
                    </a:p>
                  </a:txBody>
                  <a:tcPr marL="68580" marR="68580" marT="0" marB="0" anchor="ctr">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solidFill>
                      <a:schemeClr val="bg1">
                        <a:lumMod val="85000"/>
                      </a:schemeClr>
                    </a:solidFill>
                  </a:tcPr>
                </a:tc>
              </a:tr>
              <a:tr h="288000">
                <a:tc>
                  <a:txBody>
                    <a:bodyPr/>
                    <a:lstStyle/>
                    <a:p>
                      <a:pPr marL="0" algn="ctr" defTabSz="1188085" rtl="0" eaLnBrk="1" latinLnBrk="0" hangingPunct="1">
                        <a:spcAft>
                          <a:spcPts val="0"/>
                        </a:spcAft>
                      </a:pPr>
                      <a:r>
                        <a:rPr lang="en-US" altLang="zh-CN" sz="1200" kern="100" dirty="0" smtClean="0">
                          <a:effectLst/>
                        </a:rPr>
                        <a:t>prepare.sh</a:t>
                      </a:r>
                      <a:endParaRPr lang="en-US" sz="1200" b="1" kern="100" dirty="0">
                        <a:solidFill>
                          <a:schemeClr val="dk1"/>
                        </a:solidFill>
                        <a:effectLst/>
                        <a:latin typeface="+mj-lt"/>
                        <a:ea typeface="+mn-ea"/>
                        <a:cs typeface="+mn-cs"/>
                      </a:endParaRPr>
                    </a:p>
                  </a:txBody>
                  <a:tcPr marL="68580" marR="68580" marT="0" marB="0" anchor="ctr">
                    <a:lnL w="28575" cap="flat" cmpd="sng" algn="ctr">
                      <a:solidFill>
                        <a:schemeClr val="tx1"/>
                      </a:solidFill>
                      <a:prstDash val="solid"/>
                      <a:round/>
                      <a:headEnd type="none" w="med" len="med"/>
                      <a:tailEnd type="none" w="med" len="med"/>
                    </a:lnL>
                  </a:tcPr>
                </a:tc>
                <a:tc>
                  <a:txBody>
                    <a:bodyPr/>
                    <a:lstStyle/>
                    <a:p>
                      <a:pPr marL="0" algn="ctr" defTabSz="1188085" rtl="0" eaLnBrk="1" latinLnBrk="0" hangingPunct="1">
                        <a:spcAft>
                          <a:spcPts val="0"/>
                        </a:spcAft>
                      </a:pPr>
                      <a:r>
                        <a:rPr lang="zh-CN" altLang="en-US" sz="1200" kern="100" dirty="0" smtClean="0">
                          <a:effectLst/>
                        </a:rPr>
                        <a:t>生成测试数据</a:t>
                      </a:r>
                      <a:endParaRPr lang="en-US" sz="1200" b="1" kern="100" dirty="0">
                        <a:solidFill>
                          <a:schemeClr val="dk1"/>
                        </a:solidFill>
                        <a:effectLst/>
                        <a:latin typeface="+mj-lt"/>
                        <a:ea typeface="+mn-ea"/>
                        <a:cs typeface="+mn-cs"/>
                      </a:endParaRPr>
                    </a:p>
                  </a:txBody>
                  <a:tcPr marL="68580" marR="68580" marT="0" marB="0" anchor="ctr">
                    <a:lnR w="28575" cap="flat" cmpd="sng" algn="ctr">
                      <a:solidFill>
                        <a:schemeClr val="tx1"/>
                      </a:solidFill>
                      <a:prstDash val="solid"/>
                      <a:round/>
                      <a:headEnd type="none" w="med" len="med"/>
                      <a:tailEnd type="none" w="med" len="med"/>
                    </a:lnR>
                  </a:tcPr>
                </a:tc>
              </a:tr>
              <a:tr h="288000">
                <a:tc>
                  <a:txBody>
                    <a:bodyPr/>
                    <a:lstStyle/>
                    <a:p>
                      <a:pPr marL="0" algn="ctr" defTabSz="1188085" rtl="0" eaLnBrk="1" latinLnBrk="0" hangingPunct="1">
                        <a:spcAft>
                          <a:spcPts val="0"/>
                        </a:spcAft>
                      </a:pPr>
                      <a:r>
                        <a:rPr lang="en-US" altLang="zh-CN" sz="1200" kern="100" dirty="0" smtClean="0">
                          <a:effectLst/>
                        </a:rPr>
                        <a:t>run.sh</a:t>
                      </a:r>
                      <a:endParaRPr lang="en-US" sz="1200" b="1" kern="100" dirty="0">
                        <a:solidFill>
                          <a:schemeClr val="dk1"/>
                        </a:solidFill>
                        <a:effectLst/>
                        <a:latin typeface="+mj-lt"/>
                        <a:ea typeface="+mn-ea"/>
                        <a:cs typeface="+mn-cs"/>
                      </a:endParaRPr>
                    </a:p>
                  </a:txBody>
                  <a:tcPr marL="68580" marR="68580" marT="0" marB="0" anchor="ctr">
                    <a:lnL w="28575" cap="flat" cmpd="sng" algn="ctr">
                      <a:solidFill>
                        <a:schemeClr val="tx1"/>
                      </a:solidFill>
                      <a:prstDash val="solid"/>
                      <a:round/>
                      <a:headEnd type="none" w="med" len="med"/>
                      <a:tailEnd type="none" w="med" len="med"/>
                    </a:lnL>
                    <a:lnB w="28575" cap="flat" cmpd="sng" algn="ctr">
                      <a:solidFill>
                        <a:schemeClr val="tx1"/>
                      </a:solidFill>
                      <a:prstDash val="solid"/>
                      <a:round/>
                      <a:headEnd type="none" w="med" len="med"/>
                      <a:tailEnd type="none" w="med" len="med"/>
                    </a:lnB>
                  </a:tcPr>
                </a:tc>
                <a:tc>
                  <a:txBody>
                    <a:bodyPr/>
                    <a:lstStyle/>
                    <a:p>
                      <a:pPr marL="0" algn="ctr" defTabSz="1188085" rtl="0" eaLnBrk="1" latinLnBrk="0" hangingPunct="1">
                        <a:spcAft>
                          <a:spcPts val="0"/>
                        </a:spcAft>
                      </a:pPr>
                      <a:r>
                        <a:rPr lang="zh-CN" altLang="en-US" sz="1200" kern="100" dirty="0" smtClean="0">
                          <a:effectLst/>
                        </a:rPr>
                        <a:t>运行脚本</a:t>
                      </a:r>
                      <a:endParaRPr lang="en-US" sz="1200" b="1" kern="100" dirty="0">
                        <a:solidFill>
                          <a:schemeClr val="dk1"/>
                        </a:solidFill>
                        <a:effectLst/>
                        <a:latin typeface="+mj-lt"/>
                        <a:ea typeface="+mn-ea"/>
                        <a:cs typeface="+mn-cs"/>
                      </a:endParaRPr>
                    </a:p>
                  </a:txBody>
                  <a:tcPr marL="68580" marR="68580" marT="0" marB="0" anchor="ctr">
                    <a:lnR w="28575" cap="flat" cmpd="sng" algn="ctr">
                      <a:solidFill>
                        <a:schemeClr val="tx1"/>
                      </a:solidFill>
                      <a:prstDash val="solid"/>
                      <a:round/>
                      <a:headEnd type="none" w="med" len="med"/>
                      <a:tailEnd type="none" w="med" len="med"/>
                    </a:lnR>
                    <a:lnB w="28575" cap="flat" cmpd="sng" algn="ctr">
                      <a:solidFill>
                        <a:schemeClr val="tx1"/>
                      </a:solidFill>
                      <a:prstDash val="solid"/>
                      <a:round/>
                      <a:headEnd type="none" w="med" len="med"/>
                      <a:tailEnd type="none" w="med" len="med"/>
                    </a:lnB>
                  </a:tcPr>
                </a:tc>
              </a:tr>
            </a:tbl>
          </a:graphicData>
        </a:graphic>
      </p:graphicFrame>
      <p:graphicFrame>
        <p:nvGraphicFramePr>
          <p:cNvPr id="48" name="表格 47"/>
          <p:cNvGraphicFramePr>
            <a:graphicFrameLocks noGrp="1"/>
          </p:cNvGraphicFramePr>
          <p:nvPr/>
        </p:nvGraphicFramePr>
        <p:xfrm>
          <a:off x="7870160" y="4261377"/>
          <a:ext cx="3491840" cy="576000"/>
        </p:xfrm>
        <a:graphic>
          <a:graphicData uri="http://schemas.openxmlformats.org/drawingml/2006/table">
            <a:tbl>
              <a:tblPr firstRow="1" firstCol="1" bandRow="1"/>
              <a:tblGrid>
                <a:gridCol w="1260000"/>
                <a:gridCol w="2231840"/>
              </a:tblGrid>
              <a:tr h="288000">
                <a:tc>
                  <a:txBody>
                    <a:bodyPr/>
                    <a:lstStyle/>
                    <a:p>
                      <a:pPr algn="ctr">
                        <a:spcAft>
                          <a:spcPts val="0"/>
                        </a:spcAft>
                      </a:pPr>
                      <a:r>
                        <a:rPr lang="zh-CN" altLang="en-US" sz="1200" b="1" kern="100" dirty="0" smtClean="0">
                          <a:effectLst/>
                        </a:rPr>
                        <a:t>报告名称</a:t>
                      </a:r>
                      <a:endParaRPr lang="en-US" sz="1200" b="1" kern="100" dirty="0">
                        <a:effectLst/>
                        <a:latin typeface="Calibri" panose="020F0502020204030204" charset="0"/>
                        <a:ea typeface="宋体" panose="02010600030101010101" pitchFamily="2" charset="-122"/>
                        <a:cs typeface="Times New Roman" panose="02020603050405020304" pitchFamily="18" charset="0"/>
                      </a:endParaRPr>
                    </a:p>
                  </a:txBody>
                  <a:tcPr marL="68580" marR="68580" marT="0" marB="0" anchor="ctr">
                    <a:lnL w="28575" cap="flat" cmpd="sng" algn="ctr">
                      <a:solidFill>
                        <a:schemeClr val="tx1"/>
                      </a:solidFill>
                      <a:prstDash val="solid"/>
                      <a:round/>
                      <a:headEnd type="none" w="med" len="med"/>
                      <a:tailEnd type="none" w="med" len="med"/>
                    </a:lnL>
                    <a:lnT w="28575" cap="flat" cmpd="sng" algn="ctr">
                      <a:solidFill>
                        <a:schemeClr val="tx1"/>
                      </a:solidFill>
                      <a:prstDash val="solid"/>
                      <a:round/>
                      <a:headEnd type="none" w="med" len="med"/>
                      <a:tailEnd type="none" w="med" len="med"/>
                    </a:lnT>
                    <a:solidFill>
                      <a:schemeClr val="bg1">
                        <a:lumMod val="85000"/>
                      </a:schemeClr>
                    </a:solidFill>
                  </a:tcPr>
                </a:tc>
                <a:tc>
                  <a:txBody>
                    <a:bodyPr/>
                    <a:lstStyle/>
                    <a:p>
                      <a:pPr marL="0" algn="ctr" defTabSz="914400" rtl="0" eaLnBrk="1" latinLnBrk="0" hangingPunct="1">
                        <a:spcAft>
                          <a:spcPts val="0"/>
                        </a:spcAft>
                      </a:pPr>
                      <a:r>
                        <a:rPr lang="zh-CN" altLang="en-US" sz="1200" b="1" kern="100" dirty="0" smtClean="0">
                          <a:effectLst/>
                        </a:rPr>
                        <a:t>作用</a:t>
                      </a:r>
                      <a:endParaRPr lang="en-US" sz="1200" b="1" kern="100" dirty="0">
                        <a:solidFill>
                          <a:schemeClr val="dk1"/>
                        </a:solidFill>
                        <a:effectLst/>
                        <a:latin typeface="Calibri" panose="020F0502020204030204" charset="0"/>
                        <a:ea typeface="宋体" panose="02010600030101010101" pitchFamily="2" charset="-122"/>
                        <a:cs typeface="Times New Roman" panose="02020603050405020304" pitchFamily="18" charset="0"/>
                      </a:endParaRPr>
                    </a:p>
                  </a:txBody>
                  <a:tcPr marL="68580" marR="68580" marT="0" marB="0" anchor="ctr">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solidFill>
                      <a:schemeClr val="bg1">
                        <a:lumMod val="85000"/>
                      </a:schemeClr>
                    </a:solidFill>
                  </a:tcPr>
                </a:tc>
              </a:tr>
              <a:tr h="288000">
                <a:tc>
                  <a:txBody>
                    <a:bodyPr/>
                    <a:lstStyle/>
                    <a:p>
                      <a:pPr marL="0" algn="ctr" defTabSz="1188085" rtl="0" eaLnBrk="1" latinLnBrk="0" hangingPunct="1">
                        <a:spcAft>
                          <a:spcPts val="0"/>
                        </a:spcAft>
                      </a:pPr>
                      <a:r>
                        <a:rPr lang="en-US" altLang="zh-CN" sz="1200" kern="100" dirty="0" err="1" smtClean="0">
                          <a:effectLst/>
                        </a:rPr>
                        <a:t>hibench.report</a:t>
                      </a:r>
                      <a:endParaRPr lang="en-US" sz="1200" b="1" kern="100" dirty="0">
                        <a:solidFill>
                          <a:schemeClr val="dk1"/>
                        </a:solidFill>
                        <a:effectLst/>
                        <a:latin typeface="+mj-lt"/>
                        <a:ea typeface="+mn-ea"/>
                        <a:cs typeface="+mn-cs"/>
                      </a:endParaRPr>
                    </a:p>
                  </a:txBody>
                  <a:tcPr marL="68580" marR="68580" marT="0" marB="0" anchor="ctr">
                    <a:lnL w="28575" cap="flat" cmpd="sng" algn="ctr">
                      <a:solidFill>
                        <a:schemeClr val="tx1"/>
                      </a:solidFill>
                      <a:prstDash val="solid"/>
                      <a:round/>
                      <a:headEnd type="none" w="med" len="med"/>
                      <a:tailEnd type="none" w="med" len="med"/>
                    </a:lnL>
                    <a:lnB w="28575" cap="flat" cmpd="sng" algn="ctr">
                      <a:solidFill>
                        <a:schemeClr val="tx1"/>
                      </a:solidFill>
                      <a:prstDash val="solid"/>
                      <a:round/>
                      <a:headEnd type="none" w="med" len="med"/>
                      <a:tailEnd type="none" w="med" len="med"/>
                    </a:lnB>
                  </a:tcPr>
                </a:tc>
                <a:tc>
                  <a:txBody>
                    <a:bodyPr/>
                    <a:lstStyle/>
                    <a:p>
                      <a:pPr marL="0" algn="ctr" defTabSz="914400" rtl="0" eaLnBrk="1" latinLnBrk="0" hangingPunct="1">
                        <a:spcAft>
                          <a:spcPts val="0"/>
                        </a:spcAft>
                      </a:pPr>
                      <a:r>
                        <a:rPr lang="zh-CN" altLang="en-US" sz="1200" kern="100" dirty="0" smtClean="0">
                          <a:effectLst/>
                        </a:rPr>
                        <a:t>存放测试结果</a:t>
                      </a:r>
                      <a:endParaRPr lang="en-US" sz="1200" b="1" kern="100" dirty="0">
                        <a:solidFill>
                          <a:schemeClr val="dk1"/>
                        </a:solidFill>
                        <a:effectLst/>
                        <a:latin typeface="Calibri" panose="020F0502020204030204" charset="0"/>
                        <a:ea typeface="宋体" panose="02010600030101010101" pitchFamily="2" charset="-122"/>
                        <a:cs typeface="Times New Roman" panose="02020603050405020304" pitchFamily="18" charset="0"/>
                      </a:endParaRPr>
                    </a:p>
                  </a:txBody>
                  <a:tcPr marL="68580" marR="68580" marT="0" marB="0" anchor="ctr">
                    <a:lnR w="28575" cap="flat" cmpd="sng" algn="ctr">
                      <a:solidFill>
                        <a:schemeClr val="tx1"/>
                      </a:solidFill>
                      <a:prstDash val="solid"/>
                      <a:round/>
                      <a:headEnd type="none" w="med" len="med"/>
                      <a:tailEnd type="none" w="med" len="med"/>
                    </a:lnR>
                    <a:lnB w="28575" cap="flat" cmpd="sng" algn="ctr">
                      <a:solidFill>
                        <a:schemeClr val="tx1"/>
                      </a:solidFill>
                      <a:prstDash val="solid"/>
                      <a:round/>
                      <a:headEnd type="none" w="med" len="med"/>
                      <a:tailEnd type="none" w="med" len="med"/>
                    </a:lnB>
                  </a:tcPr>
                </a:tc>
              </a:tr>
            </a:tbl>
          </a:graphicData>
        </a:graphic>
      </p:graphicFrame>
      <p:sp>
        <p:nvSpPr>
          <p:cNvPr id="49" name="文本框 48"/>
          <p:cNvSpPr txBox="1"/>
          <p:nvPr/>
        </p:nvSpPr>
        <p:spPr>
          <a:xfrm>
            <a:off x="8057346" y="3882993"/>
            <a:ext cx="1355726" cy="304103"/>
          </a:xfrm>
          <a:prstGeom prst="rect">
            <a:avLst/>
          </a:prstGeom>
          <a:noFill/>
          <a:ln w="9525" algn="ctr">
            <a:noFill/>
            <a:miter lim="800000"/>
          </a:ln>
        </p:spPr>
        <p:txBody>
          <a:bodyPr vert="horz" wrap="square" lIns="87802" tIns="43901" rIns="87802" bIns="43901" numCol="1" rtlCol="0" anchor="ctr" anchorCtr="0" compatLnSpc="1">
            <a:spAutoFit/>
          </a:bodyPr>
          <a:lstStyle>
            <a:defPPr>
              <a:defRPr lang="zh-CN"/>
            </a:defPPr>
            <a:lvl1pPr>
              <a:defRPr sz="1400">
                <a:latin typeface="+mn-ea"/>
                <a:ea typeface="+mn-ea"/>
              </a:defRPr>
            </a:lvl1pPr>
          </a:lstStyle>
          <a:p>
            <a:r>
              <a:rPr lang="zh-CN" altLang="en-US" dirty="0">
                <a:solidFill>
                  <a:srgbClr val="000000"/>
                </a:solidFill>
              </a:rPr>
              <a:t>查看运行报告</a:t>
            </a:r>
            <a:endParaRPr lang="zh-CN" altLang="en-US" dirty="0">
              <a:solidFill>
                <a:srgbClr val="000000"/>
              </a:solidFill>
            </a:endParaRPr>
          </a:p>
        </p:txBody>
      </p:sp>
      <p:sp>
        <p:nvSpPr>
          <p:cNvPr id="50" name="流程图: 联系 49"/>
          <p:cNvSpPr/>
          <p:nvPr/>
        </p:nvSpPr>
        <p:spPr>
          <a:xfrm>
            <a:off x="3325076" y="1650773"/>
            <a:ext cx="252000" cy="252000"/>
          </a:xfrm>
          <a:prstGeom prst="flowChartConnector">
            <a:avLst/>
          </a:prstGeom>
          <a:solidFill>
            <a:schemeClr val="tx1">
              <a:lumMod val="65000"/>
              <a:lumOff val="35000"/>
            </a:schemeClr>
          </a:solidFill>
          <a:ln w="25400" cap="flat" cmpd="sng" algn="ctr">
            <a:noFill/>
            <a:prstDash val="solid"/>
          </a:ln>
          <a:effectLst/>
        </p:spPr>
        <p:txBody>
          <a:bodyPr rtlCol="0" anchor="ctr"/>
          <a:lstStyle/>
          <a:p>
            <a:pPr algn="ctr" fontAlgn="base">
              <a:defRPr/>
            </a:pPr>
            <a:r>
              <a:rPr lang="en-US" altLang="zh-CN" sz="1200" kern="0" dirty="0" smtClean="0">
                <a:solidFill>
                  <a:prstClr val="white"/>
                </a:solidFill>
                <a:latin typeface="Arial" panose="020B0604020202020204"/>
                <a:ea typeface="微软雅黑" panose="020B0503020204020204" pitchFamily="34" charset="-122"/>
              </a:rPr>
              <a:t>1</a:t>
            </a:r>
            <a:endParaRPr lang="zh-CN" altLang="en-US" sz="1200" kern="0" dirty="0" smtClean="0">
              <a:solidFill>
                <a:prstClr val="white"/>
              </a:solidFill>
              <a:latin typeface="Arial" panose="020B0604020202020204"/>
              <a:ea typeface="微软雅黑" panose="020B0503020204020204" pitchFamily="34" charset="-122"/>
            </a:endParaRPr>
          </a:p>
        </p:txBody>
      </p:sp>
      <p:sp>
        <p:nvSpPr>
          <p:cNvPr id="51" name="流程图: 联系 50"/>
          <p:cNvSpPr/>
          <p:nvPr/>
        </p:nvSpPr>
        <p:spPr>
          <a:xfrm>
            <a:off x="3390986" y="3935096"/>
            <a:ext cx="252000" cy="252000"/>
          </a:xfrm>
          <a:prstGeom prst="flowChartConnector">
            <a:avLst/>
          </a:prstGeom>
          <a:solidFill>
            <a:schemeClr val="tx1">
              <a:lumMod val="65000"/>
              <a:lumOff val="35000"/>
            </a:schemeClr>
          </a:solidFill>
          <a:ln w="25400" cap="flat" cmpd="sng" algn="ctr">
            <a:noFill/>
            <a:prstDash val="solid"/>
          </a:ln>
          <a:effectLst/>
        </p:spPr>
        <p:txBody>
          <a:bodyPr rtlCol="0" anchor="ctr"/>
          <a:lstStyle/>
          <a:p>
            <a:pPr algn="ctr" fontAlgn="base">
              <a:defRPr/>
            </a:pPr>
            <a:r>
              <a:rPr lang="en-US" altLang="zh-CN" sz="1200" kern="0" dirty="0" smtClean="0">
                <a:solidFill>
                  <a:prstClr val="white"/>
                </a:solidFill>
                <a:latin typeface="Arial" panose="020B0604020202020204"/>
                <a:ea typeface="微软雅黑" panose="020B0503020204020204" pitchFamily="34" charset="-122"/>
              </a:rPr>
              <a:t>2</a:t>
            </a:r>
            <a:endParaRPr lang="zh-CN" altLang="en-US" sz="1200" kern="0" dirty="0" smtClean="0">
              <a:solidFill>
                <a:prstClr val="white"/>
              </a:solidFill>
              <a:latin typeface="Arial" panose="020B0604020202020204"/>
              <a:ea typeface="微软雅黑" panose="020B0503020204020204" pitchFamily="34" charset="-122"/>
            </a:endParaRPr>
          </a:p>
        </p:txBody>
      </p:sp>
      <p:sp>
        <p:nvSpPr>
          <p:cNvPr id="52" name="流程图: 联系 51"/>
          <p:cNvSpPr/>
          <p:nvPr/>
        </p:nvSpPr>
        <p:spPr>
          <a:xfrm>
            <a:off x="7747470" y="1650773"/>
            <a:ext cx="252000" cy="252000"/>
          </a:xfrm>
          <a:prstGeom prst="flowChartConnector">
            <a:avLst/>
          </a:prstGeom>
          <a:solidFill>
            <a:schemeClr val="tx1">
              <a:lumMod val="65000"/>
              <a:lumOff val="35000"/>
            </a:schemeClr>
          </a:solidFill>
          <a:ln w="25400" cap="flat" cmpd="sng" algn="ctr">
            <a:noFill/>
            <a:prstDash val="solid"/>
          </a:ln>
          <a:effectLst/>
        </p:spPr>
        <p:txBody>
          <a:bodyPr rtlCol="0" anchor="ctr"/>
          <a:lstStyle/>
          <a:p>
            <a:pPr algn="ctr" fontAlgn="base">
              <a:defRPr/>
            </a:pPr>
            <a:r>
              <a:rPr lang="en-US" altLang="zh-CN" sz="1200" kern="0" dirty="0" smtClean="0">
                <a:solidFill>
                  <a:prstClr val="white"/>
                </a:solidFill>
                <a:latin typeface="Arial" panose="020B0604020202020204"/>
                <a:ea typeface="微软雅黑" panose="020B0503020204020204" pitchFamily="34" charset="-122"/>
              </a:rPr>
              <a:t>3</a:t>
            </a:r>
            <a:endParaRPr lang="zh-CN" altLang="en-US" sz="1200" kern="0" dirty="0" smtClean="0">
              <a:solidFill>
                <a:prstClr val="white"/>
              </a:solidFill>
              <a:latin typeface="Arial" panose="020B0604020202020204"/>
              <a:ea typeface="微软雅黑" panose="020B0503020204020204" pitchFamily="34" charset="-122"/>
            </a:endParaRPr>
          </a:p>
        </p:txBody>
      </p:sp>
      <p:sp>
        <p:nvSpPr>
          <p:cNvPr id="53" name="流程图: 联系 52"/>
          <p:cNvSpPr/>
          <p:nvPr/>
        </p:nvSpPr>
        <p:spPr>
          <a:xfrm>
            <a:off x="7747470" y="3935096"/>
            <a:ext cx="252000" cy="252000"/>
          </a:xfrm>
          <a:prstGeom prst="flowChartConnector">
            <a:avLst/>
          </a:prstGeom>
          <a:solidFill>
            <a:schemeClr val="tx1">
              <a:lumMod val="65000"/>
              <a:lumOff val="35000"/>
            </a:schemeClr>
          </a:solidFill>
          <a:ln w="25400" cap="flat" cmpd="sng" algn="ctr">
            <a:noFill/>
            <a:prstDash val="solid"/>
          </a:ln>
          <a:effectLst/>
        </p:spPr>
        <p:txBody>
          <a:bodyPr rtlCol="0" anchor="ctr"/>
          <a:lstStyle/>
          <a:p>
            <a:pPr algn="ctr" fontAlgn="base">
              <a:defRPr/>
            </a:pPr>
            <a:r>
              <a:rPr lang="en-US" altLang="zh-CN" sz="1200" kern="0" dirty="0" smtClean="0">
                <a:solidFill>
                  <a:prstClr val="white"/>
                </a:solidFill>
                <a:latin typeface="Arial" panose="020B0604020202020204"/>
                <a:ea typeface="微软雅黑" panose="020B0503020204020204" pitchFamily="34" charset="-122"/>
              </a:rPr>
              <a:t>4</a:t>
            </a:r>
            <a:endParaRPr lang="zh-CN" altLang="en-US" sz="1200" kern="0" dirty="0" smtClean="0">
              <a:solidFill>
                <a:prstClr val="white"/>
              </a:solidFill>
              <a:latin typeface="Arial" panose="020B0604020202020204"/>
              <a:ea typeface="微软雅黑" panose="020B0503020204020204" pitchFamily="34" charset="-122"/>
            </a:endParaRPr>
          </a:p>
        </p:txBody>
      </p:sp>
      <p:pic>
        <p:nvPicPr>
          <p:cNvPr id="84" name="图片 83"/>
          <p:cNvPicPr>
            <a:picLocks noChangeAspect="1"/>
          </p:cNvPicPr>
          <p:nvPr/>
        </p:nvPicPr>
        <p:blipFill>
          <a:blip r:embed="rId1"/>
          <a:stretch>
            <a:fillRect/>
          </a:stretch>
        </p:blipFill>
        <p:spPr>
          <a:xfrm>
            <a:off x="3448318" y="4261180"/>
            <a:ext cx="3706417" cy="1864637"/>
          </a:xfrm>
          <a:prstGeom prst="rect">
            <a:avLst/>
          </a:prstGeom>
        </p:spPr>
      </p:pic>
      <p:sp>
        <p:nvSpPr>
          <p:cNvPr id="6" name="文本框 5"/>
          <p:cNvSpPr txBox="1"/>
          <p:nvPr/>
        </p:nvSpPr>
        <p:spPr bwMode="auto">
          <a:xfrm>
            <a:off x="3625063" y="1592796"/>
            <a:ext cx="1728192" cy="304103"/>
          </a:xfrm>
          <a:prstGeom prst="rect">
            <a:avLst/>
          </a:prstGeom>
          <a:noFill/>
          <a:ln w="9525" algn="ctr">
            <a:noFill/>
            <a:miter lim="800000"/>
          </a:ln>
        </p:spPr>
        <p:txBody>
          <a:bodyPr vert="horz" wrap="square" lIns="87802" tIns="43901" rIns="87802" bIns="43901" numCol="1" rtlCol="0" anchor="ctr" anchorCtr="0" compatLnSpc="1">
            <a:spAutoFit/>
          </a:bodyPr>
          <a:lstStyle/>
          <a:p>
            <a:r>
              <a:rPr lang="zh-CN" altLang="en-US" sz="1400" dirty="0">
                <a:solidFill>
                  <a:srgbClr val="000000"/>
                </a:solidFill>
                <a:latin typeface="微软雅黑" panose="020B0503020204020204" pitchFamily="34" charset="-122"/>
                <a:ea typeface="微软雅黑" panose="020B0503020204020204" pitchFamily="34" charset="-122"/>
              </a:rPr>
              <a:t>安装</a:t>
            </a:r>
            <a:r>
              <a:rPr lang="en-US" altLang="zh-CN" sz="1400" dirty="0">
                <a:solidFill>
                  <a:srgbClr val="000000"/>
                </a:solidFill>
                <a:latin typeface="微软雅黑" panose="020B0503020204020204" pitchFamily="34" charset="-122"/>
                <a:ea typeface="微软雅黑" panose="020B0503020204020204" pitchFamily="34" charset="-122"/>
              </a:rPr>
              <a:t>HiBench</a:t>
            </a:r>
            <a:endParaRPr lang="en-US" altLang="zh-CN" sz="1400" dirty="0">
              <a:solidFill>
                <a:srgbClr val="000000"/>
              </a:solidFill>
              <a:latin typeface="微软雅黑" panose="020B0503020204020204" pitchFamily="34" charset="-122"/>
              <a:ea typeface="微软雅黑" panose="020B0503020204020204" pitchFamily="34" charset="-122"/>
            </a:endParaRPr>
          </a:p>
        </p:txBody>
      </p:sp>
      <p:sp>
        <p:nvSpPr>
          <p:cNvPr id="26" name="流程图: 终止 25"/>
          <p:cNvSpPr/>
          <p:nvPr/>
        </p:nvSpPr>
        <p:spPr bwMode="auto">
          <a:xfrm>
            <a:off x="1379476" y="1845317"/>
            <a:ext cx="1296000" cy="324000"/>
          </a:xfrm>
          <a:prstGeom prst="flowChartTerminator">
            <a:avLst/>
          </a:prstGeom>
          <a:solidFill>
            <a:schemeClr val="bg1">
              <a:lumMod val="95000"/>
            </a:schemeClr>
          </a:solidFill>
          <a:ln w="12700" cap="flat" cmpd="sng" algn="ctr">
            <a:solidFill>
              <a:srgbClr val="00B0F0"/>
            </a:solidFill>
            <a:prstDash val="solid"/>
            <a:round/>
            <a:headEnd type="none" w="med" len="med"/>
            <a:tailEnd type="none" w="med" len="med"/>
          </a:ln>
          <a:effectLst/>
        </p:spPr>
        <p:txBody>
          <a:bodyPr vert="horz" wrap="square" lIns="91440" tIns="45720" rIns="91440" bIns="45720" numCol="1" rtlCol="0" anchor="ctr" anchorCtr="0" compatLnSpc="1"/>
          <a:lstStyle/>
          <a:p>
            <a:pPr algn="ctr"/>
            <a:r>
              <a:rPr lang="zh-CN" altLang="en-US" sz="1400" dirty="0" smtClean="0">
                <a:solidFill>
                  <a:srgbClr val="000000"/>
                </a:solidFill>
                <a:latin typeface="微软雅黑" panose="020B0503020204020204" pitchFamily="34" charset="-122"/>
                <a:ea typeface="微软雅黑" panose="020B0503020204020204" pitchFamily="34" charset="-122"/>
              </a:rPr>
              <a:t>开始</a:t>
            </a:r>
            <a:endParaRPr lang="zh-CN" altLang="en-US" sz="1400" dirty="0" smtClean="0">
              <a:solidFill>
                <a:srgbClr val="000000"/>
              </a:solidFill>
              <a:latin typeface="微软雅黑" panose="020B0503020204020204" pitchFamily="34" charset="-122"/>
              <a:ea typeface="微软雅黑" panose="020B0503020204020204" pitchFamily="34" charset="-122"/>
            </a:endParaRPr>
          </a:p>
        </p:txBody>
      </p:sp>
      <p:sp>
        <p:nvSpPr>
          <p:cNvPr id="27" name="流程图: 过程 26"/>
          <p:cNvSpPr/>
          <p:nvPr/>
        </p:nvSpPr>
        <p:spPr bwMode="auto">
          <a:xfrm>
            <a:off x="1379476" y="2470981"/>
            <a:ext cx="1296000" cy="323065"/>
          </a:xfrm>
          <a:prstGeom prst="flowChartProcess">
            <a:avLst/>
          </a:prstGeom>
          <a:solidFill>
            <a:schemeClr val="bg1">
              <a:lumMod val="95000"/>
            </a:schemeClr>
          </a:solidFill>
          <a:ln w="12700" cap="flat" cmpd="sng" algn="ctr">
            <a:solidFill>
              <a:srgbClr val="00B0F0"/>
            </a:solidFill>
            <a:prstDash val="solid"/>
            <a:round/>
            <a:headEnd type="none" w="med" len="med"/>
            <a:tailEnd type="none" w="med" len="med"/>
          </a:ln>
          <a:effectLst/>
        </p:spPr>
        <p:txBody>
          <a:bodyPr vert="horz" wrap="square" lIns="91440" tIns="45720" rIns="91440" bIns="45720" numCol="1" rtlCol="0" anchor="t" anchorCtr="0" compatLnSpc="1"/>
          <a:lstStyle/>
          <a:p>
            <a:r>
              <a:rPr lang="zh-CN" altLang="en-US" sz="1400" dirty="0">
                <a:solidFill>
                  <a:srgbClr val="000000"/>
                </a:solidFill>
                <a:latin typeface="微软雅黑" panose="020B0503020204020204" pitchFamily="34" charset="-122"/>
                <a:ea typeface="微软雅黑" panose="020B0503020204020204" pitchFamily="34" charset="-122"/>
              </a:rPr>
              <a:t>安装</a:t>
            </a:r>
            <a:r>
              <a:rPr lang="en-US" altLang="zh-CN" sz="1400" dirty="0">
                <a:solidFill>
                  <a:srgbClr val="000000"/>
                </a:solidFill>
                <a:latin typeface="微软雅黑" panose="020B0503020204020204" pitchFamily="34" charset="-122"/>
                <a:ea typeface="微软雅黑" panose="020B0503020204020204" pitchFamily="34" charset="-122"/>
              </a:rPr>
              <a:t>HiBench</a:t>
            </a:r>
            <a:endParaRPr lang="en-US" altLang="zh-CN" sz="1400" dirty="0">
              <a:solidFill>
                <a:srgbClr val="000000"/>
              </a:solidFill>
              <a:latin typeface="微软雅黑" panose="020B0503020204020204" pitchFamily="34" charset="-122"/>
              <a:ea typeface="微软雅黑" panose="020B0503020204020204" pitchFamily="34" charset="-122"/>
            </a:endParaRPr>
          </a:p>
        </p:txBody>
      </p:sp>
      <p:sp>
        <p:nvSpPr>
          <p:cNvPr id="45" name="流程图: 过程 44"/>
          <p:cNvSpPr/>
          <p:nvPr/>
        </p:nvSpPr>
        <p:spPr bwMode="auto">
          <a:xfrm>
            <a:off x="1379476" y="3095710"/>
            <a:ext cx="1296000" cy="323065"/>
          </a:xfrm>
          <a:prstGeom prst="flowChartProcess">
            <a:avLst/>
          </a:prstGeom>
          <a:solidFill>
            <a:schemeClr val="bg1">
              <a:lumMod val="95000"/>
            </a:schemeClr>
          </a:solidFill>
          <a:ln w="12700" cap="flat" cmpd="sng" algn="ctr">
            <a:solidFill>
              <a:srgbClr val="00B0F0"/>
            </a:solidFill>
            <a:prstDash val="solid"/>
            <a:round/>
            <a:headEnd type="none" w="med" len="med"/>
            <a:tailEnd type="none" w="med" len="med"/>
          </a:ln>
          <a:effectLst/>
        </p:spPr>
        <p:txBody>
          <a:bodyPr vert="horz" wrap="square" lIns="91440" tIns="45720" rIns="91440" bIns="45720" numCol="1" rtlCol="0" anchor="t" anchorCtr="0" compatLnSpc="1"/>
          <a:lstStyle/>
          <a:p>
            <a:pPr algn="ctr"/>
            <a:r>
              <a:rPr lang="zh-CN" altLang="en-US" sz="1400" dirty="0" smtClean="0">
                <a:solidFill>
                  <a:srgbClr val="000000"/>
                </a:solidFill>
                <a:latin typeface="微软雅黑" panose="020B0503020204020204" pitchFamily="34" charset="-122"/>
                <a:ea typeface="微软雅黑" panose="020B0503020204020204" pitchFamily="34" charset="-122"/>
              </a:rPr>
              <a:t>修改配置</a:t>
            </a:r>
            <a:endParaRPr lang="en-US" altLang="zh-CN" sz="1400" dirty="0">
              <a:solidFill>
                <a:srgbClr val="000000"/>
              </a:solidFill>
              <a:latin typeface="微软雅黑" panose="020B0503020204020204" pitchFamily="34" charset="-122"/>
              <a:ea typeface="微软雅黑" panose="020B0503020204020204" pitchFamily="34" charset="-122"/>
            </a:endParaRPr>
          </a:p>
        </p:txBody>
      </p:sp>
      <p:sp>
        <p:nvSpPr>
          <p:cNvPr id="46" name="流程图: 过程 45"/>
          <p:cNvSpPr/>
          <p:nvPr/>
        </p:nvSpPr>
        <p:spPr bwMode="auto">
          <a:xfrm>
            <a:off x="1379476" y="3720439"/>
            <a:ext cx="1296000" cy="323065"/>
          </a:xfrm>
          <a:prstGeom prst="flowChartProcess">
            <a:avLst/>
          </a:prstGeom>
          <a:solidFill>
            <a:schemeClr val="bg1">
              <a:lumMod val="95000"/>
            </a:schemeClr>
          </a:solidFill>
          <a:ln w="12700" cap="flat" cmpd="sng" algn="ctr">
            <a:solidFill>
              <a:srgbClr val="00B0F0"/>
            </a:solidFill>
            <a:prstDash val="solid"/>
            <a:round/>
            <a:headEnd type="none" w="med" len="med"/>
            <a:tailEnd type="none" w="med" len="med"/>
          </a:ln>
          <a:effectLst/>
        </p:spPr>
        <p:txBody>
          <a:bodyPr vert="horz" wrap="square" lIns="91440" tIns="45720" rIns="91440" bIns="45720" numCol="1" rtlCol="0" anchor="t" anchorCtr="0" compatLnSpc="1"/>
          <a:lstStyle/>
          <a:p>
            <a:pPr algn="ctr"/>
            <a:r>
              <a:rPr lang="zh-CN" altLang="en-US" sz="1400" dirty="0" smtClean="0">
                <a:solidFill>
                  <a:srgbClr val="000000"/>
                </a:solidFill>
                <a:latin typeface="微软雅黑" panose="020B0503020204020204" pitchFamily="34" charset="-122"/>
                <a:ea typeface="微软雅黑" panose="020B0503020204020204" pitchFamily="34" charset="-122"/>
              </a:rPr>
              <a:t>执行测试脚本</a:t>
            </a:r>
            <a:endParaRPr lang="en-US" altLang="zh-CN" sz="1400" dirty="0">
              <a:solidFill>
                <a:srgbClr val="000000"/>
              </a:solidFill>
              <a:latin typeface="微软雅黑" panose="020B0503020204020204" pitchFamily="34" charset="-122"/>
              <a:ea typeface="微软雅黑" panose="020B0503020204020204" pitchFamily="34" charset="-122"/>
            </a:endParaRPr>
          </a:p>
        </p:txBody>
      </p:sp>
      <p:sp>
        <p:nvSpPr>
          <p:cNvPr id="54" name="流程图: 过程 53"/>
          <p:cNvSpPr/>
          <p:nvPr/>
        </p:nvSpPr>
        <p:spPr bwMode="auto">
          <a:xfrm>
            <a:off x="1379476" y="4345168"/>
            <a:ext cx="1296000" cy="323065"/>
          </a:xfrm>
          <a:prstGeom prst="flowChartProcess">
            <a:avLst/>
          </a:prstGeom>
          <a:solidFill>
            <a:schemeClr val="bg1">
              <a:lumMod val="95000"/>
            </a:schemeClr>
          </a:solidFill>
          <a:ln w="12700" cap="flat" cmpd="sng" algn="ctr">
            <a:solidFill>
              <a:srgbClr val="00B0F0"/>
            </a:solidFill>
            <a:prstDash val="solid"/>
            <a:round/>
            <a:headEnd type="none" w="med" len="med"/>
            <a:tailEnd type="none" w="med" len="med"/>
          </a:ln>
          <a:effectLst/>
        </p:spPr>
        <p:txBody>
          <a:bodyPr vert="horz" wrap="square" lIns="91440" tIns="45720" rIns="91440" bIns="45720" numCol="1" rtlCol="0" anchor="t" anchorCtr="0" compatLnSpc="1"/>
          <a:lstStyle/>
          <a:p>
            <a:pPr algn="ctr"/>
            <a:r>
              <a:rPr lang="zh-CN" altLang="en-US" sz="1400" dirty="0">
                <a:solidFill>
                  <a:srgbClr val="000000"/>
                </a:solidFill>
                <a:latin typeface="微软雅黑" panose="020B0503020204020204" pitchFamily="34" charset="-122"/>
                <a:ea typeface="微软雅黑" panose="020B0503020204020204" pitchFamily="34" charset="-122"/>
              </a:rPr>
              <a:t>查看</a:t>
            </a:r>
            <a:r>
              <a:rPr lang="zh-CN" altLang="en-US" sz="1400" dirty="0" smtClean="0">
                <a:solidFill>
                  <a:srgbClr val="000000"/>
                </a:solidFill>
                <a:latin typeface="微软雅黑" panose="020B0503020204020204" pitchFamily="34" charset="-122"/>
                <a:ea typeface="微软雅黑" panose="020B0503020204020204" pitchFamily="34" charset="-122"/>
              </a:rPr>
              <a:t>测试报告</a:t>
            </a:r>
            <a:endParaRPr lang="en-US" altLang="zh-CN" sz="1400" dirty="0">
              <a:solidFill>
                <a:srgbClr val="000000"/>
              </a:solidFill>
              <a:latin typeface="微软雅黑" panose="020B0503020204020204" pitchFamily="34" charset="-122"/>
              <a:ea typeface="微软雅黑" panose="020B0503020204020204" pitchFamily="34" charset="-122"/>
            </a:endParaRPr>
          </a:p>
        </p:txBody>
      </p:sp>
      <p:sp>
        <p:nvSpPr>
          <p:cNvPr id="55" name="流程图: 终止 54"/>
          <p:cNvSpPr/>
          <p:nvPr/>
        </p:nvSpPr>
        <p:spPr bwMode="auto">
          <a:xfrm>
            <a:off x="1379476" y="4969898"/>
            <a:ext cx="1296000" cy="324000"/>
          </a:xfrm>
          <a:prstGeom prst="flowChartTerminator">
            <a:avLst/>
          </a:prstGeom>
          <a:solidFill>
            <a:schemeClr val="bg1">
              <a:lumMod val="95000"/>
            </a:schemeClr>
          </a:solidFill>
          <a:ln w="12700" cap="flat" cmpd="sng" algn="ctr">
            <a:solidFill>
              <a:srgbClr val="00B0F0"/>
            </a:solidFill>
            <a:prstDash val="solid"/>
            <a:round/>
            <a:headEnd type="none" w="med" len="med"/>
            <a:tailEnd type="none" w="med" len="med"/>
          </a:ln>
          <a:effectLst/>
        </p:spPr>
        <p:txBody>
          <a:bodyPr vert="horz" wrap="square" lIns="91440" tIns="45720" rIns="91440" bIns="45720" numCol="1" rtlCol="0" anchor="ctr" anchorCtr="0" compatLnSpc="1"/>
          <a:lstStyle/>
          <a:p>
            <a:pPr algn="ctr"/>
            <a:r>
              <a:rPr lang="zh-CN" altLang="en-US" sz="1400" dirty="0">
                <a:solidFill>
                  <a:srgbClr val="000000"/>
                </a:solidFill>
                <a:latin typeface="微软雅黑" panose="020B0503020204020204" pitchFamily="34" charset="-122"/>
                <a:ea typeface="微软雅黑" panose="020B0503020204020204" pitchFamily="34" charset="-122"/>
              </a:rPr>
              <a:t>结束</a:t>
            </a:r>
            <a:endParaRPr lang="zh-CN" altLang="en-US" sz="1400" dirty="0" smtClean="0">
              <a:solidFill>
                <a:srgbClr val="000000"/>
              </a:solidFill>
              <a:latin typeface="微软雅黑" panose="020B0503020204020204" pitchFamily="34" charset="-122"/>
              <a:ea typeface="微软雅黑" panose="020B0503020204020204" pitchFamily="34" charset="-122"/>
            </a:endParaRPr>
          </a:p>
        </p:txBody>
      </p:sp>
      <p:cxnSp>
        <p:nvCxnSpPr>
          <p:cNvPr id="29" name="直接箭头连接符 28"/>
          <p:cNvCxnSpPr>
            <a:stCxn id="26" idx="2"/>
            <a:endCxn id="27" idx="0"/>
          </p:cNvCxnSpPr>
          <p:nvPr/>
        </p:nvCxnSpPr>
        <p:spPr bwMode="auto">
          <a:xfrm>
            <a:off x="2027476" y="2169317"/>
            <a:ext cx="0" cy="301664"/>
          </a:xfrm>
          <a:prstGeom prst="straightConnector1">
            <a:avLst/>
          </a:prstGeom>
          <a:solidFill>
            <a:schemeClr val="accent1"/>
          </a:solidFill>
          <a:ln w="19050" cap="flat" cmpd="sng" algn="ctr">
            <a:solidFill>
              <a:schemeClr val="tx1"/>
            </a:solidFill>
            <a:prstDash val="solid"/>
            <a:round/>
            <a:headEnd type="none" w="med" len="med"/>
            <a:tailEnd type="triangle"/>
          </a:ln>
          <a:effectLst/>
        </p:spPr>
      </p:cxnSp>
      <p:cxnSp>
        <p:nvCxnSpPr>
          <p:cNvPr id="31" name="直接箭头连接符 30"/>
          <p:cNvCxnSpPr>
            <a:stCxn id="27" idx="2"/>
            <a:endCxn id="45" idx="0"/>
          </p:cNvCxnSpPr>
          <p:nvPr/>
        </p:nvCxnSpPr>
        <p:spPr bwMode="auto">
          <a:xfrm>
            <a:off x="2027476" y="2794046"/>
            <a:ext cx="0" cy="301664"/>
          </a:xfrm>
          <a:prstGeom prst="straightConnector1">
            <a:avLst/>
          </a:prstGeom>
          <a:solidFill>
            <a:schemeClr val="accent1"/>
          </a:solidFill>
          <a:ln w="19050" cap="flat" cmpd="sng" algn="ctr">
            <a:solidFill>
              <a:schemeClr val="tx1"/>
            </a:solidFill>
            <a:prstDash val="solid"/>
            <a:round/>
            <a:headEnd type="none" w="med" len="med"/>
            <a:tailEnd type="triangle"/>
          </a:ln>
          <a:effectLst/>
        </p:spPr>
      </p:cxnSp>
      <p:cxnSp>
        <p:nvCxnSpPr>
          <p:cNvPr id="33" name="直接箭头连接符 32"/>
          <p:cNvCxnSpPr>
            <a:stCxn id="45" idx="2"/>
            <a:endCxn id="46" idx="0"/>
          </p:cNvCxnSpPr>
          <p:nvPr/>
        </p:nvCxnSpPr>
        <p:spPr bwMode="auto">
          <a:xfrm>
            <a:off x="2027476" y="3418775"/>
            <a:ext cx="0" cy="301664"/>
          </a:xfrm>
          <a:prstGeom prst="straightConnector1">
            <a:avLst/>
          </a:prstGeom>
          <a:solidFill>
            <a:schemeClr val="accent1"/>
          </a:solidFill>
          <a:ln w="19050" cap="flat" cmpd="sng" algn="ctr">
            <a:solidFill>
              <a:schemeClr val="tx1"/>
            </a:solidFill>
            <a:prstDash val="solid"/>
            <a:round/>
            <a:headEnd type="none" w="med" len="med"/>
            <a:tailEnd type="triangle"/>
          </a:ln>
          <a:effectLst/>
        </p:spPr>
      </p:cxnSp>
      <p:cxnSp>
        <p:nvCxnSpPr>
          <p:cNvPr id="35" name="直接箭头连接符 34"/>
          <p:cNvCxnSpPr>
            <a:stCxn id="46" idx="2"/>
            <a:endCxn id="54" idx="0"/>
          </p:cNvCxnSpPr>
          <p:nvPr/>
        </p:nvCxnSpPr>
        <p:spPr bwMode="auto">
          <a:xfrm>
            <a:off x="2027476" y="4043504"/>
            <a:ext cx="0" cy="301664"/>
          </a:xfrm>
          <a:prstGeom prst="straightConnector1">
            <a:avLst/>
          </a:prstGeom>
          <a:solidFill>
            <a:schemeClr val="accent1"/>
          </a:solidFill>
          <a:ln w="19050" cap="flat" cmpd="sng" algn="ctr">
            <a:solidFill>
              <a:schemeClr val="tx1"/>
            </a:solidFill>
            <a:prstDash val="solid"/>
            <a:round/>
            <a:headEnd type="none" w="med" len="med"/>
            <a:tailEnd type="triangle"/>
          </a:ln>
          <a:effectLst/>
        </p:spPr>
      </p:cxnSp>
      <p:cxnSp>
        <p:nvCxnSpPr>
          <p:cNvPr id="38" name="直接箭头连接符 37"/>
          <p:cNvCxnSpPr>
            <a:stCxn id="54" idx="2"/>
            <a:endCxn id="55" idx="0"/>
          </p:cNvCxnSpPr>
          <p:nvPr/>
        </p:nvCxnSpPr>
        <p:spPr bwMode="auto">
          <a:xfrm>
            <a:off x="2027476" y="4668233"/>
            <a:ext cx="0" cy="301665"/>
          </a:xfrm>
          <a:prstGeom prst="straightConnector1">
            <a:avLst/>
          </a:prstGeom>
          <a:solidFill>
            <a:schemeClr val="accent1"/>
          </a:solidFill>
          <a:ln w="19050" cap="flat" cmpd="sng" algn="ctr">
            <a:solidFill>
              <a:schemeClr val="tx1"/>
            </a:solidFill>
            <a:prstDash val="solid"/>
            <a:round/>
            <a:headEnd type="none" w="med" len="med"/>
            <a:tailEnd type="triangle"/>
          </a:ln>
          <a:effectLst/>
        </p:spPr>
      </p:cxn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HiBench</a:t>
            </a:r>
            <a:r>
              <a:rPr lang="zh-CN" altLang="en-US" dirty="0" smtClean="0"/>
              <a:t>测试 </a:t>
            </a:r>
            <a:r>
              <a:rPr lang="en-US" altLang="zh-CN" dirty="0" smtClean="0"/>
              <a:t>- </a:t>
            </a:r>
            <a:r>
              <a:rPr lang="zh-CN" altLang="en-US" dirty="0" smtClean="0"/>
              <a:t>修改配置</a:t>
            </a:r>
            <a:endParaRPr lang="zh-CN" altLang="en-US" dirty="0"/>
          </a:p>
        </p:txBody>
      </p:sp>
      <p:sp>
        <p:nvSpPr>
          <p:cNvPr id="10" name="文本占位符 9"/>
          <p:cNvSpPr>
            <a:spLocks noGrp="1"/>
          </p:cNvSpPr>
          <p:nvPr>
            <p:ph type="body" sz="quarter" idx="10"/>
          </p:nvPr>
        </p:nvSpPr>
        <p:spPr/>
        <p:txBody>
          <a:bodyPr/>
          <a:lstStyle/>
          <a:p>
            <a:r>
              <a:rPr lang="zh-CN" altLang="en-US" sz="1600" dirty="0" smtClean="0"/>
              <a:t>以</a:t>
            </a:r>
            <a:r>
              <a:rPr lang="en-US" altLang="zh-CN" sz="1600" dirty="0" smtClean="0"/>
              <a:t>Spark </a:t>
            </a:r>
            <a:r>
              <a:rPr lang="en-US" altLang="zh-CN" sz="1600" dirty="0" err="1" smtClean="0"/>
              <a:t>WordCount</a:t>
            </a:r>
            <a:r>
              <a:rPr lang="zh-CN" altLang="en-US" sz="1600" dirty="0" smtClean="0"/>
              <a:t>测试项为例，说明</a:t>
            </a:r>
            <a:r>
              <a:rPr lang="en-US" altLang="zh-CN" sz="1600" dirty="0" smtClean="0"/>
              <a:t>HiBench</a:t>
            </a:r>
            <a:r>
              <a:rPr lang="zh-CN" altLang="en-US" sz="1600" dirty="0" smtClean="0"/>
              <a:t>的常规测试流程：</a:t>
            </a:r>
            <a:endParaRPr lang="zh-CN" altLang="en-US" sz="1600" dirty="0" smtClean="0"/>
          </a:p>
          <a:p>
            <a:r>
              <a:rPr lang="zh-CN" altLang="en-US" sz="1600" dirty="0" smtClean="0"/>
              <a:t>步骤一：修改配置文件</a:t>
            </a:r>
            <a:endParaRPr lang="en-US" altLang="zh-CN" sz="1600" dirty="0" smtClean="0"/>
          </a:p>
          <a:p>
            <a:pPr lvl="1"/>
            <a:r>
              <a:rPr lang="en-US" altLang="zh-CN" sz="1400" dirty="0" smtClean="0"/>
              <a:t>1. </a:t>
            </a:r>
            <a:r>
              <a:rPr lang="zh-CN" altLang="en-US" sz="1400" dirty="0" smtClean="0"/>
              <a:t>修改</a:t>
            </a:r>
            <a:r>
              <a:rPr lang="en-US" altLang="zh-CN" sz="1400" dirty="0" smtClean="0"/>
              <a:t>${HiBench}/</a:t>
            </a:r>
            <a:r>
              <a:rPr lang="en-US" altLang="zh-CN" sz="1400" dirty="0" err="1" smtClean="0"/>
              <a:t>conf</a:t>
            </a:r>
            <a:r>
              <a:rPr lang="en-US" altLang="zh-CN" sz="1400" dirty="0" smtClean="0"/>
              <a:t>/</a:t>
            </a:r>
            <a:r>
              <a:rPr lang="en-US" altLang="zh-CN" sz="1400" dirty="0" err="1" smtClean="0"/>
              <a:t>hadoop.conf</a:t>
            </a:r>
            <a:r>
              <a:rPr lang="zh-CN" altLang="en-US" sz="1400" dirty="0" smtClean="0"/>
              <a:t>：</a:t>
            </a:r>
            <a:endParaRPr lang="zh-CN" altLang="en-US" sz="1400" dirty="0" smtClean="0"/>
          </a:p>
          <a:p>
            <a:endParaRPr lang="zh-CN" altLang="en-US" sz="1600" dirty="0"/>
          </a:p>
        </p:txBody>
      </p:sp>
      <p:sp>
        <p:nvSpPr>
          <p:cNvPr id="3" name="文本占位符 2"/>
          <p:cNvSpPr txBox="1"/>
          <p:nvPr/>
        </p:nvSpPr>
        <p:spPr bwMode="auto">
          <a:xfrm>
            <a:off x="1008063" y="5168488"/>
            <a:ext cx="10464270" cy="441265"/>
          </a:xfrm>
          <a:prstGeom prst="rect">
            <a:avLst/>
          </a:prstGeom>
          <a:noFill/>
          <a:ln w="9525">
            <a:noFill/>
            <a:miter lim="800000"/>
          </a:ln>
        </p:spPr>
        <p:txBody>
          <a:bodyPr vert="horz" wrap="square" lIns="80141" tIns="40071" rIns="80141" bIns="40071" numCol="1" anchor="t" anchorCtr="0" compatLnSpc="1"/>
          <a:lstStyle>
            <a:lvl1pPr marL="301625" indent="-301625" algn="just"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ea"/>
                <a:ea typeface="+mn-ea"/>
                <a:cs typeface="Arial" panose="020B0604020202020204" pitchFamily="34" charset="0"/>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a:lstStyle>
          <a:p>
            <a:pPr lvl="1">
              <a:buClr>
                <a:srgbClr val="000000"/>
              </a:buClr>
            </a:pPr>
            <a:r>
              <a:rPr lang="en-US" altLang="zh-CN" sz="1600" kern="0" dirty="0" smtClean="0">
                <a:solidFill>
                  <a:srgbClr val="000000"/>
                </a:solidFill>
              </a:rPr>
              <a:t>2. </a:t>
            </a:r>
            <a:r>
              <a:rPr lang="zh-CN" altLang="en-US" sz="1400" dirty="0">
                <a:solidFill>
                  <a:srgbClr val="000000"/>
                </a:solidFill>
              </a:rPr>
              <a:t>修改</a:t>
            </a:r>
            <a:r>
              <a:rPr lang="en-US" altLang="zh-CN" sz="1400" dirty="0">
                <a:solidFill>
                  <a:srgbClr val="000000"/>
                </a:solidFill>
              </a:rPr>
              <a:t>${HiBench}/</a:t>
            </a:r>
            <a:r>
              <a:rPr lang="en-US" altLang="zh-CN" sz="1400" dirty="0" err="1">
                <a:solidFill>
                  <a:srgbClr val="000000"/>
                </a:solidFill>
              </a:rPr>
              <a:t>conf</a:t>
            </a:r>
            <a:r>
              <a:rPr lang="en-US" altLang="zh-CN" sz="1400" dirty="0">
                <a:solidFill>
                  <a:srgbClr val="000000"/>
                </a:solidFill>
              </a:rPr>
              <a:t>/</a:t>
            </a:r>
            <a:r>
              <a:rPr lang="en-US" altLang="zh-CN" sz="1400" dirty="0" err="1">
                <a:solidFill>
                  <a:srgbClr val="000000"/>
                </a:solidFill>
              </a:rPr>
              <a:t>spark.conf</a:t>
            </a:r>
            <a:endParaRPr lang="en-US" altLang="zh-CN" sz="1400" dirty="0">
              <a:solidFill>
                <a:srgbClr val="000000"/>
              </a:solidFill>
            </a:endParaRPr>
          </a:p>
        </p:txBody>
      </p:sp>
      <p:sp>
        <p:nvSpPr>
          <p:cNvPr id="5" name="文本框 4"/>
          <p:cNvSpPr txBox="1"/>
          <p:nvPr/>
        </p:nvSpPr>
        <p:spPr bwMode="auto">
          <a:xfrm>
            <a:off x="1667507" y="5653714"/>
            <a:ext cx="7752233" cy="519547"/>
          </a:xfrm>
          <a:prstGeom prst="rect">
            <a:avLst/>
          </a:prstGeom>
          <a:solidFill>
            <a:schemeClr val="bg1">
              <a:lumMod val="85000"/>
            </a:schemeClr>
          </a:solidFill>
          <a:ln w="9525" algn="ctr">
            <a:solidFill>
              <a:schemeClr val="bg1">
                <a:lumMod val="85000"/>
              </a:schemeClr>
            </a:solidFill>
            <a:miter lim="800000"/>
          </a:ln>
        </p:spPr>
        <p:txBody>
          <a:bodyPr vert="horz" wrap="square" lIns="87802" tIns="43901" rIns="87802" bIns="43901" numCol="1" rtlCol="0" anchor="ctr" anchorCtr="0" compatLnSpc="1">
            <a:spAutoFit/>
          </a:bodyPr>
          <a:lstStyle/>
          <a:p>
            <a:r>
              <a:rPr lang="en-US" altLang="zh-CN" sz="1400" dirty="0" smtClean="0">
                <a:solidFill>
                  <a:srgbClr val="000000"/>
                </a:solidFill>
                <a:latin typeface="Courier New" panose="02070309020205020404" pitchFamily="49" charset="0"/>
                <a:cs typeface="Courier New" panose="02070309020205020404" pitchFamily="49" charset="0"/>
              </a:rPr>
              <a:t># </a:t>
            </a:r>
            <a:r>
              <a:rPr lang="zh-CN" altLang="en-US" sz="1400" dirty="0" smtClean="0">
                <a:solidFill>
                  <a:srgbClr val="000000"/>
                </a:solidFill>
                <a:latin typeface="Courier New" panose="02070309020205020404" pitchFamily="49" charset="0"/>
                <a:cs typeface="Courier New" panose="02070309020205020404" pitchFamily="49" charset="0"/>
              </a:rPr>
              <a:t>设置</a:t>
            </a:r>
            <a:r>
              <a:rPr lang="en-US" altLang="zh-CN" sz="1400" dirty="0" smtClean="0">
                <a:solidFill>
                  <a:srgbClr val="000000"/>
                </a:solidFill>
                <a:latin typeface="Courier New" panose="02070309020205020404" pitchFamily="49" charset="0"/>
                <a:cs typeface="Courier New" panose="02070309020205020404" pitchFamily="49" charset="0"/>
              </a:rPr>
              <a:t>spark</a:t>
            </a:r>
            <a:r>
              <a:rPr lang="zh-CN" altLang="en-US" sz="1400" dirty="0" smtClean="0">
                <a:solidFill>
                  <a:srgbClr val="000000"/>
                </a:solidFill>
                <a:latin typeface="Courier New" panose="02070309020205020404" pitchFamily="49" charset="0"/>
                <a:cs typeface="Courier New" panose="02070309020205020404" pitchFamily="49" charset="0"/>
              </a:rPr>
              <a:t>安</a:t>
            </a:r>
            <a:r>
              <a:rPr lang="zh-CN" altLang="en-US" sz="1400" dirty="0">
                <a:solidFill>
                  <a:srgbClr val="000000"/>
                </a:solidFill>
                <a:latin typeface="Courier New" panose="02070309020205020404" pitchFamily="49" charset="0"/>
                <a:cs typeface="Courier New" panose="02070309020205020404" pitchFamily="49" charset="0"/>
              </a:rPr>
              <a:t>装目录（注：</a:t>
            </a:r>
            <a:r>
              <a:rPr lang="zh-CN" altLang="en-US" sz="1400" dirty="0" smtClean="0">
                <a:solidFill>
                  <a:srgbClr val="000000"/>
                </a:solidFill>
                <a:latin typeface="Courier New" panose="02070309020205020404" pitchFamily="49" charset="0"/>
                <a:cs typeface="Courier New" panose="02070309020205020404" pitchFamily="49" charset="0"/>
              </a:rPr>
              <a:t>因个人环境</a:t>
            </a:r>
            <a:r>
              <a:rPr lang="zh-CN" altLang="en-US" sz="1400" dirty="0">
                <a:solidFill>
                  <a:srgbClr val="000000"/>
                </a:solidFill>
                <a:latin typeface="Courier New" panose="02070309020205020404" pitchFamily="49" charset="0"/>
                <a:cs typeface="Courier New" panose="02070309020205020404" pitchFamily="49" charset="0"/>
              </a:rPr>
              <a:t>而异）</a:t>
            </a:r>
            <a:endParaRPr lang="en-US" altLang="zh-CN" sz="1400" dirty="0">
              <a:solidFill>
                <a:srgbClr val="000000"/>
              </a:solidFill>
              <a:latin typeface="Courier New" panose="02070309020205020404" pitchFamily="49" charset="0"/>
              <a:cs typeface="Courier New" panose="02070309020205020404" pitchFamily="49" charset="0"/>
            </a:endParaRPr>
          </a:p>
          <a:p>
            <a:r>
              <a:rPr lang="en-US" altLang="zh-CN" sz="1400" dirty="0" err="1" smtClean="0">
                <a:solidFill>
                  <a:srgbClr val="000000"/>
                </a:solidFill>
                <a:latin typeface="Courier New" panose="02070309020205020404" pitchFamily="49" charset="0"/>
                <a:cs typeface="Courier New" panose="02070309020205020404" pitchFamily="49" charset="0"/>
              </a:rPr>
              <a:t>hibench.spark.home</a:t>
            </a:r>
            <a:r>
              <a:rPr lang="en-US" altLang="zh-CN" sz="1400" dirty="0" smtClean="0">
                <a:solidFill>
                  <a:srgbClr val="000000"/>
                </a:solidFill>
                <a:latin typeface="Courier New" panose="02070309020205020404" pitchFamily="49" charset="0"/>
                <a:cs typeface="Courier New" panose="02070309020205020404" pitchFamily="49" charset="0"/>
              </a:rPr>
              <a:t>		${</a:t>
            </a:r>
            <a:r>
              <a:rPr lang="en-US" altLang="zh-CN" sz="1400" dirty="0" err="1" smtClean="0">
                <a:solidFill>
                  <a:srgbClr val="000000"/>
                </a:solidFill>
                <a:latin typeface="Courier New" panose="02070309020205020404" pitchFamily="49" charset="0"/>
                <a:cs typeface="Courier New" panose="02070309020205020404" pitchFamily="49" charset="0"/>
              </a:rPr>
              <a:t>spark_home</a:t>
            </a:r>
            <a:r>
              <a:rPr lang="en-US" altLang="zh-CN" sz="1400" dirty="0" smtClean="0">
                <a:solidFill>
                  <a:srgbClr val="000000"/>
                </a:solidFill>
                <a:latin typeface="Courier New" panose="02070309020205020404" pitchFamily="49" charset="0"/>
                <a:cs typeface="Courier New" panose="02070309020205020404" pitchFamily="49" charset="0"/>
              </a:rPr>
              <a:t>}</a:t>
            </a:r>
            <a:endParaRPr lang="en-US" altLang="zh-CN" sz="1400" dirty="0">
              <a:solidFill>
                <a:srgbClr val="000000"/>
              </a:solidFill>
              <a:latin typeface="Courier New" panose="02070309020205020404" pitchFamily="49" charset="0"/>
              <a:cs typeface="Courier New" panose="02070309020205020404" pitchFamily="49" charset="0"/>
            </a:endParaRPr>
          </a:p>
        </p:txBody>
      </p:sp>
      <p:sp>
        <p:nvSpPr>
          <p:cNvPr id="9" name="文本框 8"/>
          <p:cNvSpPr txBox="1"/>
          <p:nvPr/>
        </p:nvSpPr>
        <p:spPr bwMode="auto">
          <a:xfrm>
            <a:off x="1667508" y="2487068"/>
            <a:ext cx="7752233" cy="2458539"/>
          </a:xfrm>
          <a:prstGeom prst="rect">
            <a:avLst/>
          </a:prstGeom>
          <a:solidFill>
            <a:schemeClr val="bg1">
              <a:lumMod val="85000"/>
            </a:schemeClr>
          </a:solidFill>
          <a:ln w="9525" algn="ctr">
            <a:solidFill>
              <a:schemeClr val="bg1">
                <a:lumMod val="85000"/>
              </a:schemeClr>
            </a:solidFill>
            <a:miter lim="800000"/>
          </a:ln>
        </p:spPr>
        <p:txBody>
          <a:bodyPr vert="horz" wrap="square" lIns="87802" tIns="43901" rIns="87802" bIns="43901" numCol="1" rtlCol="0" anchor="ctr" anchorCtr="0" compatLnSpc="1">
            <a:spAutoFit/>
          </a:bodyPr>
          <a:lstStyle/>
          <a:p>
            <a:r>
              <a:rPr lang="en-US" altLang="zh-CN" sz="1400" dirty="0" smtClean="0">
                <a:solidFill>
                  <a:srgbClr val="000000"/>
                </a:solidFill>
                <a:latin typeface="Courier New" panose="02070309020205020404" pitchFamily="49" charset="0"/>
                <a:cs typeface="Courier New" panose="02070309020205020404" pitchFamily="49" charset="0"/>
              </a:rPr>
              <a:t># </a:t>
            </a:r>
            <a:r>
              <a:rPr lang="zh-CN" altLang="en-US" sz="1400" dirty="0" smtClean="0">
                <a:solidFill>
                  <a:srgbClr val="000000"/>
                </a:solidFill>
                <a:latin typeface="Courier New" panose="02070309020205020404" pitchFamily="49" charset="0"/>
                <a:cs typeface="Courier New" panose="02070309020205020404" pitchFamily="49" charset="0"/>
              </a:rPr>
              <a:t>设置</a:t>
            </a:r>
            <a:r>
              <a:rPr lang="en-US" altLang="zh-CN" sz="1400" dirty="0" err="1">
                <a:solidFill>
                  <a:srgbClr val="000000"/>
                </a:solidFill>
                <a:latin typeface="Courier New" panose="02070309020205020404" pitchFamily="49" charset="0"/>
                <a:cs typeface="Courier New" panose="02070309020205020404" pitchFamily="49" charset="0"/>
              </a:rPr>
              <a:t>h</a:t>
            </a:r>
            <a:r>
              <a:rPr lang="en-US" altLang="zh-CN" sz="1400" dirty="0" err="1" smtClean="0">
                <a:solidFill>
                  <a:srgbClr val="000000"/>
                </a:solidFill>
                <a:latin typeface="Courier New" panose="02070309020205020404" pitchFamily="49" charset="0"/>
                <a:cs typeface="Courier New" panose="02070309020205020404" pitchFamily="49" charset="0"/>
              </a:rPr>
              <a:t>adoop</a:t>
            </a:r>
            <a:r>
              <a:rPr lang="zh-CN" altLang="en-US" sz="1400" dirty="0" smtClean="0">
                <a:solidFill>
                  <a:srgbClr val="000000"/>
                </a:solidFill>
                <a:latin typeface="Courier New" panose="02070309020205020404" pitchFamily="49" charset="0"/>
                <a:cs typeface="Courier New" panose="02070309020205020404" pitchFamily="49" charset="0"/>
              </a:rPr>
              <a:t>安装目录（注：因个人环境而异）</a:t>
            </a:r>
            <a:endParaRPr lang="en-US" altLang="zh-CN" sz="1400" dirty="0" smtClean="0">
              <a:solidFill>
                <a:srgbClr val="000000"/>
              </a:solidFill>
              <a:latin typeface="Courier New" panose="02070309020205020404" pitchFamily="49" charset="0"/>
              <a:cs typeface="Courier New" panose="02070309020205020404" pitchFamily="49" charset="0"/>
            </a:endParaRPr>
          </a:p>
          <a:p>
            <a:r>
              <a:rPr lang="en-US" altLang="zh-CN" sz="1400" dirty="0" err="1" smtClean="0">
                <a:solidFill>
                  <a:srgbClr val="000000"/>
                </a:solidFill>
                <a:latin typeface="Courier New" panose="02070309020205020404" pitchFamily="49" charset="0"/>
                <a:cs typeface="Courier New" panose="02070309020205020404" pitchFamily="49" charset="0"/>
              </a:rPr>
              <a:t>hibench.hadoop.home</a:t>
            </a:r>
            <a:r>
              <a:rPr lang="en-US" altLang="zh-CN" sz="1400" dirty="0" smtClean="0">
                <a:solidFill>
                  <a:srgbClr val="000000"/>
                </a:solidFill>
                <a:latin typeface="Courier New" panose="02070309020205020404" pitchFamily="49" charset="0"/>
                <a:cs typeface="Courier New" panose="02070309020205020404" pitchFamily="49" charset="0"/>
              </a:rPr>
              <a:t>		${</a:t>
            </a:r>
            <a:r>
              <a:rPr lang="en-US" altLang="zh-CN" sz="1400" dirty="0" err="1" smtClean="0">
                <a:solidFill>
                  <a:srgbClr val="000000"/>
                </a:solidFill>
                <a:latin typeface="Courier New" panose="02070309020205020404" pitchFamily="49" charset="0"/>
                <a:cs typeface="Courier New" panose="02070309020205020404" pitchFamily="49" charset="0"/>
              </a:rPr>
              <a:t>hadoop_home</a:t>
            </a:r>
            <a:r>
              <a:rPr lang="en-US" altLang="zh-CN" sz="1400" dirty="0" smtClean="0">
                <a:solidFill>
                  <a:srgbClr val="000000"/>
                </a:solidFill>
                <a:latin typeface="Courier New" panose="02070309020205020404" pitchFamily="49" charset="0"/>
                <a:cs typeface="Courier New" panose="02070309020205020404" pitchFamily="49" charset="0"/>
              </a:rPr>
              <a:t>}</a:t>
            </a:r>
            <a:endParaRPr lang="en-US" altLang="zh-CN" sz="1400" dirty="0" smtClean="0">
              <a:solidFill>
                <a:srgbClr val="000000"/>
              </a:solidFill>
              <a:latin typeface="Courier New" panose="02070309020205020404" pitchFamily="49" charset="0"/>
              <a:cs typeface="Courier New" panose="02070309020205020404" pitchFamily="49" charset="0"/>
            </a:endParaRPr>
          </a:p>
          <a:p>
            <a:endParaRPr lang="en-US" altLang="zh-CN" sz="1400" dirty="0">
              <a:solidFill>
                <a:srgbClr val="000000"/>
              </a:solidFill>
              <a:latin typeface="Courier New" panose="02070309020205020404" pitchFamily="49" charset="0"/>
              <a:cs typeface="Courier New" panose="02070309020205020404" pitchFamily="49" charset="0"/>
            </a:endParaRPr>
          </a:p>
          <a:p>
            <a:r>
              <a:rPr lang="en-US" altLang="zh-CN" sz="1400" dirty="0" smtClean="0">
                <a:solidFill>
                  <a:srgbClr val="000000"/>
                </a:solidFill>
                <a:latin typeface="Courier New" panose="02070309020205020404" pitchFamily="49" charset="0"/>
                <a:cs typeface="Courier New" panose="02070309020205020404" pitchFamily="49" charset="0"/>
              </a:rPr>
              <a:t># </a:t>
            </a:r>
            <a:r>
              <a:rPr lang="zh-CN" altLang="en-US" sz="1400" dirty="0" smtClean="0">
                <a:solidFill>
                  <a:srgbClr val="000000"/>
                </a:solidFill>
                <a:latin typeface="Courier New" panose="02070309020205020404" pitchFamily="49" charset="0"/>
                <a:cs typeface="Courier New" panose="02070309020205020404" pitchFamily="49" charset="0"/>
              </a:rPr>
              <a:t>设置</a:t>
            </a:r>
            <a:r>
              <a:rPr lang="en-US" altLang="zh-CN" sz="1400" dirty="0" err="1" smtClean="0">
                <a:solidFill>
                  <a:srgbClr val="000000"/>
                </a:solidFill>
                <a:latin typeface="Courier New" panose="02070309020205020404" pitchFamily="49" charset="0"/>
                <a:cs typeface="Courier New" panose="02070309020205020404" pitchFamily="49" charset="0"/>
              </a:rPr>
              <a:t>hadoop</a:t>
            </a:r>
            <a:r>
              <a:rPr lang="zh-CN" altLang="en-US" sz="1400" dirty="0">
                <a:solidFill>
                  <a:srgbClr val="000000"/>
                </a:solidFill>
                <a:latin typeface="Courier New" panose="02070309020205020404" pitchFamily="49" charset="0"/>
                <a:cs typeface="Courier New" panose="02070309020205020404" pitchFamily="49" charset="0"/>
              </a:rPr>
              <a:t>执</a:t>
            </a:r>
            <a:r>
              <a:rPr lang="zh-CN" altLang="en-US" sz="1400" dirty="0" smtClean="0">
                <a:solidFill>
                  <a:srgbClr val="000000"/>
                </a:solidFill>
                <a:latin typeface="Courier New" panose="02070309020205020404" pitchFamily="49" charset="0"/>
                <a:cs typeface="Courier New" panose="02070309020205020404" pitchFamily="49" charset="0"/>
              </a:rPr>
              <a:t>行目录</a:t>
            </a:r>
            <a:endParaRPr lang="en-US" altLang="zh-CN" sz="1400" dirty="0" smtClean="0">
              <a:solidFill>
                <a:srgbClr val="000000"/>
              </a:solidFill>
              <a:latin typeface="Courier New" panose="02070309020205020404" pitchFamily="49" charset="0"/>
              <a:cs typeface="Courier New" panose="02070309020205020404" pitchFamily="49" charset="0"/>
            </a:endParaRPr>
          </a:p>
          <a:p>
            <a:r>
              <a:rPr lang="en-US" altLang="zh-CN" sz="1400" dirty="0" err="1" smtClean="0">
                <a:solidFill>
                  <a:srgbClr val="000000"/>
                </a:solidFill>
                <a:latin typeface="Courier New" panose="02070309020205020404" pitchFamily="49" charset="0"/>
                <a:cs typeface="Courier New" panose="02070309020205020404" pitchFamily="49" charset="0"/>
              </a:rPr>
              <a:t>hibench.hadoop.executable</a:t>
            </a:r>
            <a:r>
              <a:rPr lang="en-US" altLang="zh-CN" sz="1400" dirty="0" smtClean="0">
                <a:solidFill>
                  <a:srgbClr val="000000"/>
                </a:solidFill>
                <a:latin typeface="Courier New" panose="02070309020205020404" pitchFamily="49" charset="0"/>
                <a:cs typeface="Courier New" panose="02070309020205020404" pitchFamily="49" charset="0"/>
              </a:rPr>
              <a:t>		${</a:t>
            </a:r>
            <a:r>
              <a:rPr lang="en-US" altLang="zh-CN" sz="1400" dirty="0" err="1" smtClean="0">
                <a:solidFill>
                  <a:srgbClr val="000000"/>
                </a:solidFill>
                <a:latin typeface="Courier New" panose="02070309020205020404" pitchFamily="49" charset="0"/>
                <a:cs typeface="Courier New" panose="02070309020205020404" pitchFamily="49" charset="0"/>
              </a:rPr>
              <a:t>hibench.hadoop.home</a:t>
            </a:r>
            <a:r>
              <a:rPr lang="en-US" altLang="zh-CN" sz="1400" dirty="0" smtClean="0">
                <a:solidFill>
                  <a:srgbClr val="000000"/>
                </a:solidFill>
                <a:latin typeface="Courier New" panose="02070309020205020404" pitchFamily="49" charset="0"/>
                <a:cs typeface="Courier New" panose="02070309020205020404" pitchFamily="49" charset="0"/>
              </a:rPr>
              <a:t>}/bin/</a:t>
            </a:r>
            <a:r>
              <a:rPr lang="en-US" altLang="zh-CN" sz="1400" dirty="0" err="1" smtClean="0">
                <a:solidFill>
                  <a:srgbClr val="000000"/>
                </a:solidFill>
                <a:latin typeface="Courier New" panose="02070309020205020404" pitchFamily="49" charset="0"/>
                <a:cs typeface="Courier New" panose="02070309020205020404" pitchFamily="49" charset="0"/>
              </a:rPr>
              <a:t>hadoop</a:t>
            </a:r>
            <a:endParaRPr lang="en-US" altLang="zh-CN" sz="1400" dirty="0" smtClean="0">
              <a:solidFill>
                <a:srgbClr val="000000"/>
              </a:solidFill>
              <a:latin typeface="Courier New" panose="02070309020205020404" pitchFamily="49" charset="0"/>
              <a:cs typeface="Courier New" panose="02070309020205020404" pitchFamily="49" charset="0"/>
            </a:endParaRPr>
          </a:p>
          <a:p>
            <a:endParaRPr lang="en-US" altLang="zh-CN" sz="1400" dirty="0">
              <a:solidFill>
                <a:srgbClr val="000000"/>
              </a:solidFill>
              <a:latin typeface="Courier New" panose="02070309020205020404" pitchFamily="49" charset="0"/>
              <a:cs typeface="Courier New" panose="02070309020205020404" pitchFamily="49" charset="0"/>
            </a:endParaRPr>
          </a:p>
          <a:p>
            <a:r>
              <a:rPr lang="en-US" altLang="zh-CN" sz="1400" dirty="0" smtClean="0">
                <a:solidFill>
                  <a:srgbClr val="000000"/>
                </a:solidFill>
                <a:latin typeface="Courier New" panose="02070309020205020404" pitchFamily="49" charset="0"/>
                <a:cs typeface="Courier New" panose="02070309020205020404" pitchFamily="49" charset="0"/>
              </a:rPr>
              <a:t># </a:t>
            </a:r>
            <a:r>
              <a:rPr lang="zh-CN" altLang="en-US" sz="1400" dirty="0" smtClean="0">
                <a:solidFill>
                  <a:srgbClr val="000000"/>
                </a:solidFill>
                <a:latin typeface="Courier New" panose="02070309020205020404" pitchFamily="49" charset="0"/>
                <a:cs typeface="Courier New" panose="02070309020205020404" pitchFamily="49" charset="0"/>
              </a:rPr>
              <a:t>设置</a:t>
            </a:r>
            <a:r>
              <a:rPr lang="en-US" altLang="zh-CN" sz="1400" dirty="0" err="1" smtClean="0">
                <a:solidFill>
                  <a:srgbClr val="000000"/>
                </a:solidFill>
                <a:latin typeface="Courier New" panose="02070309020205020404" pitchFamily="49" charset="0"/>
                <a:cs typeface="Courier New" panose="02070309020205020404" pitchFamily="49" charset="0"/>
              </a:rPr>
              <a:t>hadoop</a:t>
            </a:r>
            <a:r>
              <a:rPr lang="zh-CN" altLang="en-US" sz="1400" dirty="0" smtClean="0">
                <a:solidFill>
                  <a:srgbClr val="000000"/>
                </a:solidFill>
                <a:latin typeface="Courier New" panose="02070309020205020404" pitchFamily="49" charset="0"/>
                <a:cs typeface="Courier New" panose="02070309020205020404" pitchFamily="49" charset="0"/>
              </a:rPr>
              <a:t>配置目录</a:t>
            </a:r>
            <a:endParaRPr lang="en-US" altLang="zh-CN" sz="1400" dirty="0" smtClean="0">
              <a:solidFill>
                <a:srgbClr val="000000"/>
              </a:solidFill>
              <a:latin typeface="Courier New" panose="02070309020205020404" pitchFamily="49" charset="0"/>
              <a:cs typeface="Courier New" panose="02070309020205020404" pitchFamily="49" charset="0"/>
            </a:endParaRPr>
          </a:p>
          <a:p>
            <a:r>
              <a:rPr lang="en-US" altLang="zh-CN" sz="1400" dirty="0" err="1" smtClean="0">
                <a:solidFill>
                  <a:srgbClr val="000000"/>
                </a:solidFill>
                <a:latin typeface="Courier New" panose="02070309020205020404" pitchFamily="49" charset="0"/>
                <a:cs typeface="Courier New" panose="02070309020205020404" pitchFamily="49" charset="0"/>
              </a:rPr>
              <a:t>hibench.hadoop.configure.dir</a:t>
            </a:r>
            <a:r>
              <a:rPr lang="en-US" altLang="zh-CN" sz="1400" dirty="0" smtClean="0">
                <a:solidFill>
                  <a:srgbClr val="000000"/>
                </a:solidFill>
                <a:latin typeface="Courier New" panose="02070309020205020404" pitchFamily="49" charset="0"/>
                <a:cs typeface="Courier New" panose="02070309020205020404" pitchFamily="49" charset="0"/>
              </a:rPr>
              <a:t>	${</a:t>
            </a:r>
            <a:r>
              <a:rPr lang="en-US" altLang="zh-CN" sz="1400" dirty="0" err="1">
                <a:solidFill>
                  <a:srgbClr val="000000"/>
                </a:solidFill>
                <a:latin typeface="Courier New" panose="02070309020205020404" pitchFamily="49" charset="0"/>
                <a:cs typeface="Courier New" panose="02070309020205020404" pitchFamily="49" charset="0"/>
              </a:rPr>
              <a:t>hibench.hadoop.home</a:t>
            </a:r>
            <a:r>
              <a:rPr lang="en-US" altLang="zh-CN" sz="1400" dirty="0" smtClean="0">
                <a:solidFill>
                  <a:srgbClr val="000000"/>
                </a:solidFill>
                <a:latin typeface="Courier New" panose="02070309020205020404" pitchFamily="49" charset="0"/>
                <a:cs typeface="Courier New" panose="02070309020205020404" pitchFamily="49" charset="0"/>
              </a:rPr>
              <a:t>}/</a:t>
            </a:r>
            <a:r>
              <a:rPr lang="en-US" altLang="zh-CN" sz="1400" dirty="0" err="1" smtClean="0">
                <a:solidFill>
                  <a:srgbClr val="000000"/>
                </a:solidFill>
                <a:latin typeface="Courier New" panose="02070309020205020404" pitchFamily="49" charset="0"/>
                <a:cs typeface="Courier New" panose="02070309020205020404" pitchFamily="49" charset="0"/>
              </a:rPr>
              <a:t>etc</a:t>
            </a:r>
            <a:r>
              <a:rPr lang="en-US" altLang="zh-CN" sz="1400" dirty="0" smtClean="0">
                <a:solidFill>
                  <a:srgbClr val="000000"/>
                </a:solidFill>
                <a:latin typeface="Courier New" panose="02070309020205020404" pitchFamily="49" charset="0"/>
                <a:cs typeface="Courier New" panose="02070309020205020404" pitchFamily="49" charset="0"/>
              </a:rPr>
              <a:t>/</a:t>
            </a:r>
            <a:r>
              <a:rPr lang="en-US" altLang="zh-CN" sz="1400" dirty="0" err="1" smtClean="0">
                <a:solidFill>
                  <a:srgbClr val="000000"/>
                </a:solidFill>
                <a:latin typeface="Courier New" panose="02070309020205020404" pitchFamily="49" charset="0"/>
                <a:cs typeface="Courier New" panose="02070309020205020404" pitchFamily="49" charset="0"/>
              </a:rPr>
              <a:t>hadoop</a:t>
            </a:r>
            <a:endParaRPr lang="en-US" altLang="zh-CN" sz="1400" dirty="0" smtClean="0">
              <a:solidFill>
                <a:srgbClr val="000000"/>
              </a:solidFill>
              <a:latin typeface="Courier New" panose="02070309020205020404" pitchFamily="49" charset="0"/>
              <a:cs typeface="Courier New" panose="02070309020205020404" pitchFamily="49" charset="0"/>
            </a:endParaRPr>
          </a:p>
          <a:p>
            <a:endParaRPr lang="en-US" altLang="zh-CN" sz="1400" dirty="0" smtClean="0">
              <a:solidFill>
                <a:srgbClr val="000000"/>
              </a:solidFill>
              <a:latin typeface="Courier New" panose="02070309020205020404" pitchFamily="49" charset="0"/>
              <a:cs typeface="Courier New" panose="02070309020205020404" pitchFamily="49" charset="0"/>
            </a:endParaRPr>
          </a:p>
          <a:p>
            <a:r>
              <a:rPr lang="en-US" altLang="zh-CN" sz="1400" dirty="0" smtClean="0">
                <a:solidFill>
                  <a:srgbClr val="000000"/>
                </a:solidFill>
                <a:latin typeface="Courier New" panose="02070309020205020404" pitchFamily="49" charset="0"/>
                <a:cs typeface="Courier New" panose="02070309020205020404" pitchFamily="49" charset="0"/>
              </a:rPr>
              <a:t># </a:t>
            </a:r>
            <a:r>
              <a:rPr lang="zh-CN" altLang="en-US" sz="1400" dirty="0" smtClean="0">
                <a:solidFill>
                  <a:srgbClr val="000000"/>
                </a:solidFill>
                <a:latin typeface="Courier New" panose="02070309020205020404" pitchFamily="49" charset="0"/>
                <a:cs typeface="Courier New" panose="02070309020205020404" pitchFamily="49" charset="0"/>
              </a:rPr>
              <a:t>设置</a:t>
            </a:r>
            <a:r>
              <a:rPr lang="en-US" altLang="zh-CN" sz="1400" dirty="0" smtClean="0">
                <a:solidFill>
                  <a:srgbClr val="000000"/>
                </a:solidFill>
                <a:latin typeface="Courier New" panose="02070309020205020404" pitchFamily="49" charset="0"/>
                <a:cs typeface="Courier New" panose="02070309020205020404" pitchFamily="49" charset="0"/>
              </a:rPr>
              <a:t>HDFS root</a:t>
            </a:r>
            <a:r>
              <a:rPr lang="zh-CN" altLang="en-US" sz="1400" dirty="0" smtClean="0">
                <a:solidFill>
                  <a:srgbClr val="000000"/>
                </a:solidFill>
                <a:latin typeface="Courier New" panose="02070309020205020404" pitchFamily="49" charset="0"/>
                <a:cs typeface="Courier New" panose="02070309020205020404" pitchFamily="49" charset="0"/>
              </a:rPr>
              <a:t>路径，用于存储</a:t>
            </a:r>
            <a:r>
              <a:rPr lang="en-US" altLang="zh-CN" sz="1400" dirty="0" smtClean="0">
                <a:solidFill>
                  <a:srgbClr val="000000"/>
                </a:solidFill>
                <a:latin typeface="Courier New" panose="02070309020205020404" pitchFamily="49" charset="0"/>
                <a:cs typeface="Courier New" panose="02070309020205020404" pitchFamily="49" charset="0"/>
              </a:rPr>
              <a:t>HiBench</a:t>
            </a:r>
            <a:r>
              <a:rPr lang="zh-CN" altLang="en-US" sz="1400" dirty="0" smtClean="0">
                <a:solidFill>
                  <a:srgbClr val="000000"/>
                </a:solidFill>
                <a:latin typeface="Courier New" panose="02070309020205020404" pitchFamily="49" charset="0"/>
                <a:cs typeface="Courier New" panose="02070309020205020404" pitchFamily="49" charset="0"/>
              </a:rPr>
              <a:t>数据</a:t>
            </a:r>
            <a:endParaRPr lang="en-US" altLang="zh-CN" sz="1400" dirty="0" smtClean="0">
              <a:solidFill>
                <a:srgbClr val="000000"/>
              </a:solidFill>
              <a:latin typeface="Courier New" panose="02070309020205020404" pitchFamily="49" charset="0"/>
              <a:cs typeface="Courier New" panose="02070309020205020404" pitchFamily="49" charset="0"/>
            </a:endParaRPr>
          </a:p>
          <a:p>
            <a:r>
              <a:rPr lang="en-US" altLang="zh-CN" sz="1400" dirty="0" err="1">
                <a:solidFill>
                  <a:srgbClr val="000000"/>
                </a:solidFill>
                <a:latin typeface="Courier New" panose="02070309020205020404" pitchFamily="49" charset="0"/>
                <a:cs typeface="Courier New" panose="02070309020205020404" pitchFamily="49" charset="0"/>
              </a:rPr>
              <a:t>h</a:t>
            </a:r>
            <a:r>
              <a:rPr lang="en-US" altLang="zh-CN" sz="1400" dirty="0" err="1" smtClean="0">
                <a:solidFill>
                  <a:srgbClr val="000000"/>
                </a:solidFill>
                <a:latin typeface="Courier New" panose="02070309020205020404" pitchFamily="49" charset="0"/>
                <a:cs typeface="Courier New" panose="02070309020205020404" pitchFamily="49" charset="0"/>
              </a:rPr>
              <a:t>ibench.hdfs.master</a:t>
            </a:r>
            <a:r>
              <a:rPr lang="en-US" altLang="zh-CN" sz="1400" dirty="0" smtClean="0">
                <a:solidFill>
                  <a:srgbClr val="000000"/>
                </a:solidFill>
                <a:latin typeface="Courier New" panose="02070309020205020404" pitchFamily="49" charset="0"/>
                <a:cs typeface="Courier New" panose="02070309020205020404" pitchFamily="49" charset="0"/>
              </a:rPr>
              <a:t>		hdfs://hacluster</a:t>
            </a:r>
            <a:endParaRPr lang="en-US" altLang="zh-CN" sz="1400" dirty="0">
              <a:solidFill>
                <a:srgbClr val="000000"/>
              </a:solidFill>
              <a:latin typeface="Courier New" panose="02070309020205020404" pitchFamily="49" charset="0"/>
              <a:cs typeface="Courier New" panose="02070309020205020404" pitchFamily="49" charset="0"/>
            </a:endParaRP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HiBench</a:t>
            </a:r>
            <a:r>
              <a:rPr lang="zh-CN" altLang="en-US" dirty="0" smtClean="0"/>
              <a:t>测试 </a:t>
            </a:r>
            <a:r>
              <a:rPr lang="en-US" altLang="zh-CN" dirty="0" smtClean="0"/>
              <a:t>- </a:t>
            </a:r>
            <a:r>
              <a:rPr lang="zh-CN" altLang="en-US" dirty="0" smtClean="0"/>
              <a:t>生成</a:t>
            </a:r>
            <a:r>
              <a:rPr lang="zh-CN" altLang="en-US" dirty="0"/>
              <a:t>数据</a:t>
            </a:r>
            <a:endParaRPr lang="zh-CN" altLang="en-US" dirty="0"/>
          </a:p>
        </p:txBody>
      </p:sp>
      <p:sp>
        <p:nvSpPr>
          <p:cNvPr id="3" name="文本占位符 2"/>
          <p:cNvSpPr txBox="1"/>
          <p:nvPr/>
        </p:nvSpPr>
        <p:spPr bwMode="auto">
          <a:xfrm>
            <a:off x="1008063" y="4905164"/>
            <a:ext cx="10464800" cy="441265"/>
          </a:xfrm>
          <a:prstGeom prst="rect">
            <a:avLst/>
          </a:prstGeom>
          <a:noFill/>
          <a:ln w="9525">
            <a:noFill/>
            <a:miter lim="800000"/>
          </a:ln>
        </p:spPr>
        <p:txBody>
          <a:bodyPr vert="horz" wrap="square" lIns="80141" tIns="40071" rIns="80141" bIns="40071" numCol="1" anchor="t" anchorCtr="0" compatLnSpc="1"/>
          <a:lstStyle>
            <a:lvl1pPr marL="301625" indent="-301625" algn="just"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ea"/>
                <a:ea typeface="+mn-ea"/>
                <a:cs typeface="Arial" panose="020B0604020202020204" pitchFamily="34" charset="0"/>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a:lstStyle>
          <a:p>
            <a:pPr lvl="1">
              <a:buClr>
                <a:srgbClr val="000000"/>
              </a:buClr>
            </a:pPr>
            <a:r>
              <a:rPr lang="en-US" altLang="zh-CN" sz="1400" kern="0" dirty="0" smtClean="0">
                <a:solidFill>
                  <a:srgbClr val="000000"/>
                </a:solidFill>
              </a:rPr>
              <a:t>2</a:t>
            </a:r>
            <a:r>
              <a:rPr lang="en-US" altLang="zh-CN" sz="1400" kern="0" dirty="0">
                <a:solidFill>
                  <a:srgbClr val="000000"/>
                </a:solidFill>
              </a:rPr>
              <a:t>. </a:t>
            </a:r>
            <a:r>
              <a:rPr lang="zh-CN" altLang="en-US" sz="1400" kern="0" dirty="0">
                <a:solidFill>
                  <a:srgbClr val="000000"/>
                </a:solidFill>
              </a:rPr>
              <a:t>生成测试数据</a:t>
            </a:r>
            <a:endParaRPr lang="en-US" altLang="zh-CN" sz="1400" kern="0" dirty="0">
              <a:solidFill>
                <a:srgbClr val="000000"/>
              </a:solidFill>
            </a:endParaRPr>
          </a:p>
        </p:txBody>
      </p:sp>
      <p:sp>
        <p:nvSpPr>
          <p:cNvPr id="4" name="文本占位符 2"/>
          <p:cNvSpPr txBox="1"/>
          <p:nvPr/>
        </p:nvSpPr>
        <p:spPr>
          <a:xfrm>
            <a:off x="1008063" y="1233488"/>
            <a:ext cx="10464270" cy="2082350"/>
          </a:xfrm>
          <a:prstGeom prst="rect">
            <a:avLst/>
          </a:prstGeom>
        </p:spPr>
        <p:txBody>
          <a:bodyPr/>
          <a:lst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a:lstStyle>
          <a:p>
            <a:pPr>
              <a:buClr>
                <a:srgbClr val="FFFFFF">
                  <a:lumMod val="50000"/>
                </a:srgbClr>
              </a:buClr>
            </a:pPr>
            <a:r>
              <a:rPr lang="zh-CN" altLang="en-US" sz="1600" kern="0" dirty="0" smtClean="0">
                <a:solidFill>
                  <a:srgbClr val="000000"/>
                </a:solidFill>
              </a:rPr>
              <a:t>步骤二：生成测试数据</a:t>
            </a:r>
            <a:endParaRPr lang="en-US" altLang="zh-CN" sz="1600" kern="0" dirty="0">
              <a:solidFill>
                <a:srgbClr val="000000"/>
              </a:solidFill>
            </a:endParaRPr>
          </a:p>
          <a:p>
            <a:pPr lvl="1">
              <a:buClr>
                <a:srgbClr val="000000"/>
              </a:buClr>
            </a:pPr>
            <a:r>
              <a:rPr lang="en-US" altLang="zh-CN" sz="1400" kern="0" dirty="0" smtClean="0">
                <a:solidFill>
                  <a:srgbClr val="000000"/>
                </a:solidFill>
              </a:rPr>
              <a:t>1. </a:t>
            </a:r>
            <a:r>
              <a:rPr lang="zh-CN" altLang="en-US" sz="1400" kern="0" dirty="0">
                <a:solidFill>
                  <a:srgbClr val="000000"/>
                </a:solidFill>
              </a:rPr>
              <a:t>修</a:t>
            </a:r>
            <a:r>
              <a:rPr lang="zh-CN" altLang="en-US" sz="1400" kern="0" dirty="0" smtClean="0">
                <a:solidFill>
                  <a:srgbClr val="000000"/>
                </a:solidFill>
              </a:rPr>
              <a:t>改</a:t>
            </a:r>
            <a:r>
              <a:rPr lang="en-US" altLang="zh-CN" sz="1400" kern="0" dirty="0" smtClean="0">
                <a:solidFill>
                  <a:srgbClr val="000000"/>
                </a:solidFill>
              </a:rPr>
              <a:t>${HiBench}/</a:t>
            </a:r>
            <a:r>
              <a:rPr lang="en-US" altLang="zh-CN" sz="1400" kern="0" dirty="0" err="1" smtClean="0">
                <a:solidFill>
                  <a:srgbClr val="000000"/>
                </a:solidFill>
              </a:rPr>
              <a:t>conf</a:t>
            </a:r>
            <a:r>
              <a:rPr lang="en-US" altLang="zh-CN" sz="1400" kern="0" dirty="0" smtClean="0">
                <a:solidFill>
                  <a:srgbClr val="000000"/>
                </a:solidFill>
              </a:rPr>
              <a:t>/</a:t>
            </a:r>
            <a:r>
              <a:rPr lang="en-US" altLang="zh-CN" sz="1400" kern="0" dirty="0" err="1" smtClean="0">
                <a:solidFill>
                  <a:srgbClr val="000000"/>
                </a:solidFill>
              </a:rPr>
              <a:t>hibench.conf</a:t>
            </a:r>
            <a:r>
              <a:rPr lang="zh-CN" altLang="en-US" sz="1400" kern="0" dirty="0" smtClean="0">
                <a:solidFill>
                  <a:srgbClr val="000000"/>
                </a:solidFill>
              </a:rPr>
              <a:t>：</a:t>
            </a:r>
            <a:endParaRPr lang="en-US" altLang="zh-CN" sz="1400" kern="0" dirty="0" smtClean="0">
              <a:solidFill>
                <a:srgbClr val="000000"/>
              </a:solidFill>
            </a:endParaRPr>
          </a:p>
          <a:p>
            <a:pPr marL="0" indent="0">
              <a:buClr>
                <a:srgbClr val="FFFFFF">
                  <a:lumMod val="50000"/>
                </a:srgbClr>
              </a:buClr>
              <a:buFont typeface="Wingdings" panose="05000000000000000000" pitchFamily="2" charset="2"/>
              <a:buNone/>
            </a:pPr>
            <a:endParaRPr lang="en-US" altLang="zh-CN" sz="1600" kern="0" dirty="0">
              <a:solidFill>
                <a:srgbClr val="000000"/>
              </a:solidFill>
            </a:endParaRPr>
          </a:p>
          <a:p>
            <a:pPr marL="0" indent="0">
              <a:buClr>
                <a:srgbClr val="FFFFFF">
                  <a:lumMod val="50000"/>
                </a:srgbClr>
              </a:buClr>
              <a:buFont typeface="Wingdings" panose="05000000000000000000" pitchFamily="2" charset="2"/>
              <a:buNone/>
            </a:pPr>
            <a:endParaRPr lang="en-US" altLang="zh-CN" sz="1600" kern="0" dirty="0" smtClean="0">
              <a:solidFill>
                <a:srgbClr val="000000"/>
              </a:solidFill>
            </a:endParaRPr>
          </a:p>
          <a:p>
            <a:pPr marL="401320" lvl="1" indent="0">
              <a:buClr>
                <a:srgbClr val="000000"/>
              </a:buClr>
              <a:buFont typeface="Wingdings" panose="05000000000000000000" pitchFamily="2" charset="2"/>
              <a:buNone/>
            </a:pPr>
            <a:r>
              <a:rPr lang="en-US" altLang="zh-CN" sz="1400" kern="0" dirty="0" smtClean="0">
                <a:solidFill>
                  <a:srgbClr val="000000"/>
                </a:solidFill>
              </a:rPr>
              <a:t>     </a:t>
            </a:r>
            <a:r>
              <a:rPr lang="en-US" altLang="zh-CN" sz="1400" kern="0" dirty="0" err="1" smtClean="0">
                <a:solidFill>
                  <a:srgbClr val="000000"/>
                </a:solidFill>
              </a:rPr>
              <a:t>WordCount</a:t>
            </a:r>
            <a:r>
              <a:rPr lang="zh-CN" altLang="en-US" sz="1400" kern="0" dirty="0">
                <a:solidFill>
                  <a:srgbClr val="000000"/>
                </a:solidFill>
              </a:rPr>
              <a:t>对应配置文件为</a:t>
            </a:r>
            <a:r>
              <a:rPr lang="en-US" altLang="zh-CN" sz="1400" kern="0" dirty="0">
                <a:solidFill>
                  <a:srgbClr val="000000"/>
                </a:solidFill>
              </a:rPr>
              <a:t>${HiBench}/</a:t>
            </a:r>
            <a:r>
              <a:rPr lang="en-US" altLang="zh-CN" sz="1400" kern="0" dirty="0" err="1">
                <a:solidFill>
                  <a:srgbClr val="000000"/>
                </a:solidFill>
              </a:rPr>
              <a:t>conf</a:t>
            </a:r>
            <a:r>
              <a:rPr lang="en-US" altLang="zh-CN" sz="1400" kern="0" dirty="0">
                <a:solidFill>
                  <a:srgbClr val="000000"/>
                </a:solidFill>
              </a:rPr>
              <a:t>/workloads/micro/</a:t>
            </a:r>
            <a:r>
              <a:rPr lang="en-US" altLang="zh-CN" sz="1400" kern="0" dirty="0" err="1">
                <a:solidFill>
                  <a:srgbClr val="000000"/>
                </a:solidFill>
              </a:rPr>
              <a:t>wordcount.conf</a:t>
            </a:r>
            <a:endParaRPr lang="en-US" altLang="zh-CN" sz="1400" kern="0" dirty="0">
              <a:solidFill>
                <a:srgbClr val="000000"/>
              </a:solidFill>
            </a:endParaRPr>
          </a:p>
        </p:txBody>
      </p:sp>
      <p:sp>
        <p:nvSpPr>
          <p:cNvPr id="5" name="文本框 4"/>
          <p:cNvSpPr txBox="1"/>
          <p:nvPr/>
        </p:nvSpPr>
        <p:spPr bwMode="auto">
          <a:xfrm>
            <a:off x="1775520" y="5339478"/>
            <a:ext cx="7752233" cy="519547"/>
          </a:xfrm>
          <a:prstGeom prst="rect">
            <a:avLst/>
          </a:prstGeom>
          <a:solidFill>
            <a:schemeClr val="bg1">
              <a:lumMod val="85000"/>
            </a:schemeClr>
          </a:solidFill>
          <a:ln w="9525" algn="ctr">
            <a:solidFill>
              <a:schemeClr val="bg1">
                <a:lumMod val="85000"/>
              </a:schemeClr>
            </a:solidFill>
            <a:miter lim="800000"/>
          </a:ln>
        </p:spPr>
        <p:txBody>
          <a:bodyPr vert="horz" wrap="square" lIns="87802" tIns="43901" rIns="87802" bIns="43901" numCol="1" rtlCol="0" anchor="ctr" anchorCtr="0" compatLnSpc="1">
            <a:spAutoFit/>
          </a:bodyPr>
          <a:lstStyle/>
          <a:p>
            <a:r>
              <a:rPr lang="en-US" altLang="zh-CN" sz="1400" dirty="0" smtClean="0">
                <a:solidFill>
                  <a:srgbClr val="000000"/>
                </a:solidFill>
                <a:latin typeface="Courier New" panose="02070309020205020404" pitchFamily="49" charset="0"/>
                <a:cs typeface="Courier New" panose="02070309020205020404" pitchFamily="49" charset="0"/>
              </a:rPr>
              <a:t>#</a:t>
            </a:r>
            <a:r>
              <a:rPr lang="zh-CN" altLang="en-US" sz="1400" dirty="0">
                <a:solidFill>
                  <a:srgbClr val="000000"/>
                </a:solidFill>
                <a:latin typeface="Courier New" panose="02070309020205020404" pitchFamily="49" charset="0"/>
                <a:cs typeface="Courier New" panose="02070309020205020404" pitchFamily="49" charset="0"/>
              </a:rPr>
              <a:t> </a:t>
            </a:r>
            <a:r>
              <a:rPr lang="zh-CN" altLang="en-US" sz="1400" dirty="0" smtClean="0">
                <a:solidFill>
                  <a:srgbClr val="000000"/>
                </a:solidFill>
                <a:latin typeface="Courier New" panose="02070309020205020404" pitchFamily="49" charset="0"/>
                <a:cs typeface="Courier New" panose="02070309020205020404" pitchFamily="49" charset="0"/>
              </a:rPr>
              <a:t>执行</a:t>
            </a:r>
            <a:r>
              <a:rPr lang="en-US" altLang="zh-CN" sz="1400" dirty="0" smtClean="0">
                <a:solidFill>
                  <a:srgbClr val="000000"/>
                </a:solidFill>
                <a:latin typeface="Courier New" panose="02070309020205020404" pitchFamily="49" charset="0"/>
                <a:cs typeface="Courier New" panose="02070309020205020404" pitchFamily="49" charset="0"/>
              </a:rPr>
              <a:t>prepare.sh</a:t>
            </a:r>
            <a:r>
              <a:rPr lang="zh-CN" altLang="en-US" sz="1400" dirty="0" smtClean="0">
                <a:solidFill>
                  <a:srgbClr val="000000"/>
                </a:solidFill>
                <a:latin typeface="Courier New" panose="02070309020205020404" pitchFamily="49" charset="0"/>
                <a:cs typeface="Courier New" panose="02070309020205020404" pitchFamily="49" charset="0"/>
              </a:rPr>
              <a:t>生成数据</a:t>
            </a:r>
            <a:endParaRPr lang="en-US" altLang="zh-CN" sz="1400" dirty="0">
              <a:solidFill>
                <a:srgbClr val="000000"/>
              </a:solidFill>
              <a:latin typeface="Courier New" panose="02070309020205020404" pitchFamily="49" charset="0"/>
              <a:cs typeface="Courier New" panose="02070309020205020404" pitchFamily="49" charset="0"/>
            </a:endParaRPr>
          </a:p>
          <a:p>
            <a:r>
              <a:rPr lang="en-US" altLang="zh-CN" sz="1400" dirty="0">
                <a:solidFill>
                  <a:srgbClr val="000000"/>
                </a:solidFill>
                <a:latin typeface="Courier New" panose="02070309020205020404" pitchFamily="49" charset="0"/>
                <a:cs typeface="Courier New" panose="02070309020205020404" pitchFamily="49" charset="0"/>
              </a:rPr>
              <a:t>b</a:t>
            </a:r>
            <a:r>
              <a:rPr lang="en-US" altLang="zh-CN" sz="1400" dirty="0" smtClean="0">
                <a:solidFill>
                  <a:srgbClr val="000000"/>
                </a:solidFill>
                <a:latin typeface="Courier New" panose="02070309020205020404" pitchFamily="49" charset="0"/>
                <a:cs typeface="Courier New" panose="02070309020205020404" pitchFamily="49" charset="0"/>
              </a:rPr>
              <a:t>ash ${HiBench}/bin/workloads/micro/wordcount/prepare/prepare.sh</a:t>
            </a:r>
            <a:endParaRPr lang="en-US" altLang="zh-CN" sz="1400" dirty="0">
              <a:solidFill>
                <a:srgbClr val="000000"/>
              </a:solidFill>
              <a:latin typeface="Courier New" panose="02070309020205020404" pitchFamily="49" charset="0"/>
              <a:cs typeface="Courier New" panose="02070309020205020404" pitchFamily="49" charset="0"/>
            </a:endParaRPr>
          </a:p>
        </p:txBody>
      </p:sp>
      <p:sp>
        <p:nvSpPr>
          <p:cNvPr id="10" name="文本框 9"/>
          <p:cNvSpPr txBox="1"/>
          <p:nvPr/>
        </p:nvSpPr>
        <p:spPr bwMode="auto">
          <a:xfrm>
            <a:off x="1775521" y="2060848"/>
            <a:ext cx="7752232" cy="734990"/>
          </a:xfrm>
          <a:prstGeom prst="rect">
            <a:avLst/>
          </a:prstGeom>
          <a:solidFill>
            <a:schemeClr val="bg1">
              <a:lumMod val="85000"/>
            </a:schemeClr>
          </a:solidFill>
          <a:ln w="9525" algn="ctr">
            <a:solidFill>
              <a:schemeClr val="bg1">
                <a:lumMod val="85000"/>
              </a:schemeClr>
            </a:solidFill>
            <a:miter lim="800000"/>
          </a:ln>
        </p:spPr>
        <p:txBody>
          <a:bodyPr vert="horz" wrap="square" lIns="87802" tIns="43901" rIns="87802" bIns="43901" numCol="1" rtlCol="0" anchor="ctr" anchorCtr="0" compatLnSpc="1">
            <a:spAutoFit/>
          </a:bodyPr>
          <a:lstStyle/>
          <a:p>
            <a:r>
              <a:rPr lang="en-US" altLang="zh-CN" sz="1400" dirty="0">
                <a:solidFill>
                  <a:srgbClr val="000000"/>
                </a:solidFill>
                <a:latin typeface="Courier New" panose="02070309020205020404" pitchFamily="49" charset="0"/>
                <a:cs typeface="Courier New" panose="02070309020205020404" pitchFamily="49" charset="0"/>
              </a:rPr>
              <a:t># </a:t>
            </a:r>
            <a:r>
              <a:rPr lang="zh-CN" altLang="en-US" sz="1400" dirty="0">
                <a:solidFill>
                  <a:srgbClr val="000000"/>
                </a:solidFill>
                <a:latin typeface="Courier New" panose="02070309020205020404" pitchFamily="49" charset="0"/>
                <a:cs typeface="Courier New" panose="02070309020205020404" pitchFamily="49" charset="0"/>
              </a:rPr>
              <a:t>设置</a:t>
            </a:r>
            <a:r>
              <a:rPr lang="zh-CN" altLang="en-US" sz="1400" dirty="0" smtClean="0">
                <a:solidFill>
                  <a:srgbClr val="000000"/>
                </a:solidFill>
                <a:latin typeface="Courier New" panose="02070309020205020404" pitchFamily="49" charset="0"/>
                <a:cs typeface="Courier New" panose="02070309020205020404" pitchFamily="49" charset="0"/>
              </a:rPr>
              <a:t>数据规模，默认规模有</a:t>
            </a:r>
            <a:r>
              <a:rPr lang="en-US" altLang="zh-CN" sz="1400" dirty="0" smtClean="0">
                <a:solidFill>
                  <a:srgbClr val="000000"/>
                </a:solidFill>
                <a:latin typeface="Courier New" panose="02070309020205020404" pitchFamily="49" charset="0"/>
                <a:cs typeface="Courier New" panose="02070309020205020404" pitchFamily="49" charset="0"/>
              </a:rPr>
              <a:t>tiny</a:t>
            </a:r>
            <a:r>
              <a:rPr lang="zh-CN" altLang="en-US" sz="1400" dirty="0" smtClean="0">
                <a:solidFill>
                  <a:srgbClr val="000000"/>
                </a:solidFill>
                <a:latin typeface="Courier New" panose="02070309020205020404" pitchFamily="49" charset="0"/>
                <a:cs typeface="Courier New" panose="02070309020205020404" pitchFamily="49" charset="0"/>
              </a:rPr>
              <a:t>、</a:t>
            </a:r>
            <a:r>
              <a:rPr lang="en-US" altLang="zh-CN" sz="1400" dirty="0" smtClean="0">
                <a:solidFill>
                  <a:srgbClr val="000000"/>
                </a:solidFill>
                <a:latin typeface="Courier New" panose="02070309020205020404" pitchFamily="49" charset="0"/>
                <a:cs typeface="Courier New" panose="02070309020205020404" pitchFamily="49" charset="0"/>
              </a:rPr>
              <a:t>small</a:t>
            </a:r>
            <a:r>
              <a:rPr lang="zh-CN" altLang="en-US" sz="1400" dirty="0" smtClean="0">
                <a:solidFill>
                  <a:srgbClr val="000000"/>
                </a:solidFill>
                <a:latin typeface="Courier New" panose="02070309020205020404" pitchFamily="49" charset="0"/>
                <a:cs typeface="Courier New" panose="02070309020205020404" pitchFamily="49" charset="0"/>
              </a:rPr>
              <a:t>、</a:t>
            </a:r>
            <a:r>
              <a:rPr lang="en-US" altLang="zh-CN" sz="1400" dirty="0" smtClean="0">
                <a:solidFill>
                  <a:srgbClr val="000000"/>
                </a:solidFill>
                <a:latin typeface="Courier New" panose="02070309020205020404" pitchFamily="49" charset="0"/>
                <a:cs typeface="Courier New" panose="02070309020205020404" pitchFamily="49" charset="0"/>
              </a:rPr>
              <a:t>large</a:t>
            </a:r>
            <a:r>
              <a:rPr lang="zh-CN" altLang="en-US" sz="1400" dirty="0" smtClean="0">
                <a:solidFill>
                  <a:srgbClr val="000000"/>
                </a:solidFill>
                <a:latin typeface="Courier New" panose="02070309020205020404" pitchFamily="49" charset="0"/>
                <a:cs typeface="Courier New" panose="02070309020205020404" pitchFamily="49" charset="0"/>
              </a:rPr>
              <a:t>、</a:t>
            </a:r>
            <a:r>
              <a:rPr lang="en-US" altLang="zh-CN" sz="1400" dirty="0" smtClean="0">
                <a:solidFill>
                  <a:srgbClr val="000000"/>
                </a:solidFill>
                <a:latin typeface="Courier New" panose="02070309020205020404" pitchFamily="49" charset="0"/>
                <a:cs typeface="Courier New" panose="02070309020205020404" pitchFamily="49" charset="0"/>
              </a:rPr>
              <a:t>huge</a:t>
            </a:r>
            <a:r>
              <a:rPr lang="zh-CN" altLang="en-US" sz="1400" dirty="0" smtClean="0">
                <a:solidFill>
                  <a:srgbClr val="000000"/>
                </a:solidFill>
                <a:latin typeface="Courier New" panose="02070309020205020404" pitchFamily="49" charset="0"/>
                <a:cs typeface="Courier New" panose="02070309020205020404" pitchFamily="49" charset="0"/>
              </a:rPr>
              <a:t>、</a:t>
            </a:r>
            <a:r>
              <a:rPr lang="en-US" altLang="zh-CN" sz="1400" dirty="0" smtClean="0">
                <a:solidFill>
                  <a:srgbClr val="000000"/>
                </a:solidFill>
                <a:latin typeface="Courier New" panose="02070309020205020404" pitchFamily="49" charset="0"/>
                <a:cs typeface="Courier New" panose="02070309020205020404" pitchFamily="49" charset="0"/>
              </a:rPr>
              <a:t>gigantic</a:t>
            </a:r>
            <a:r>
              <a:rPr lang="zh-CN" altLang="en-US" sz="1400" dirty="0" smtClean="0">
                <a:solidFill>
                  <a:srgbClr val="000000"/>
                </a:solidFill>
                <a:latin typeface="Courier New" panose="02070309020205020404" pitchFamily="49" charset="0"/>
                <a:cs typeface="Courier New" panose="02070309020205020404" pitchFamily="49" charset="0"/>
              </a:rPr>
              <a:t>、</a:t>
            </a:r>
            <a:r>
              <a:rPr lang="en-US" altLang="zh-CN" sz="1400" dirty="0" err="1" smtClean="0">
                <a:solidFill>
                  <a:srgbClr val="000000"/>
                </a:solidFill>
                <a:latin typeface="Courier New" panose="02070309020205020404" pitchFamily="49" charset="0"/>
                <a:cs typeface="Courier New" panose="02070309020205020404" pitchFamily="49" charset="0"/>
              </a:rPr>
              <a:t>bigdata</a:t>
            </a:r>
            <a:endParaRPr lang="en-US" altLang="zh-CN" sz="1400" dirty="0" smtClean="0">
              <a:solidFill>
                <a:srgbClr val="000000"/>
              </a:solidFill>
              <a:latin typeface="Courier New" panose="02070309020205020404" pitchFamily="49" charset="0"/>
              <a:cs typeface="Courier New" panose="02070309020205020404" pitchFamily="49" charset="0"/>
            </a:endParaRPr>
          </a:p>
          <a:p>
            <a:r>
              <a:rPr lang="en-US" altLang="zh-CN" sz="1400" dirty="0" smtClean="0">
                <a:solidFill>
                  <a:srgbClr val="000000"/>
                </a:solidFill>
                <a:latin typeface="Courier New" panose="02070309020205020404" pitchFamily="49" charset="0"/>
                <a:cs typeface="Courier New" panose="02070309020205020404" pitchFamily="49" charset="0"/>
              </a:rPr>
              <a:t># </a:t>
            </a:r>
            <a:r>
              <a:rPr lang="zh-CN" altLang="en-US" sz="1400" dirty="0" smtClean="0">
                <a:solidFill>
                  <a:srgbClr val="000000"/>
                </a:solidFill>
                <a:latin typeface="Courier New" panose="02070309020205020404" pitchFamily="49" charset="0"/>
                <a:cs typeface="Courier New" panose="02070309020205020404" pitchFamily="49" charset="0"/>
              </a:rPr>
              <a:t>多种规模对应的数据量含义与测试项强相关，配置文件位于</a:t>
            </a:r>
            <a:r>
              <a:rPr lang="en-US" altLang="zh-CN" sz="1400" dirty="0" smtClean="0">
                <a:solidFill>
                  <a:srgbClr val="000000"/>
                </a:solidFill>
                <a:latin typeface="Courier New" panose="02070309020205020404" pitchFamily="49" charset="0"/>
                <a:cs typeface="Courier New" panose="02070309020205020404" pitchFamily="49" charset="0"/>
              </a:rPr>
              <a:t>${HiBench}/</a:t>
            </a:r>
            <a:r>
              <a:rPr lang="en-US" altLang="zh-CN" sz="1400" dirty="0" err="1" smtClean="0">
                <a:solidFill>
                  <a:srgbClr val="000000"/>
                </a:solidFill>
                <a:latin typeface="Courier New" panose="02070309020205020404" pitchFamily="49" charset="0"/>
                <a:cs typeface="Courier New" panose="02070309020205020404" pitchFamily="49" charset="0"/>
              </a:rPr>
              <a:t>conf</a:t>
            </a:r>
            <a:r>
              <a:rPr lang="en-US" altLang="zh-CN" sz="1400" dirty="0" smtClean="0">
                <a:solidFill>
                  <a:srgbClr val="000000"/>
                </a:solidFill>
                <a:latin typeface="Courier New" panose="02070309020205020404" pitchFamily="49" charset="0"/>
                <a:cs typeface="Courier New" panose="02070309020205020404" pitchFamily="49" charset="0"/>
              </a:rPr>
              <a:t>/workloads</a:t>
            </a:r>
            <a:endParaRPr lang="en-US" altLang="zh-CN" sz="1400" dirty="0" smtClean="0">
              <a:solidFill>
                <a:srgbClr val="000000"/>
              </a:solidFill>
              <a:latin typeface="Courier New" panose="02070309020205020404" pitchFamily="49" charset="0"/>
              <a:cs typeface="Courier New" panose="02070309020205020404" pitchFamily="49" charset="0"/>
            </a:endParaRPr>
          </a:p>
          <a:p>
            <a:r>
              <a:rPr lang="en-US" altLang="zh-CN" sz="1400" dirty="0" err="1">
                <a:solidFill>
                  <a:srgbClr val="000000"/>
                </a:solidFill>
                <a:latin typeface="Courier New" panose="02070309020205020404" pitchFamily="49" charset="0"/>
                <a:cs typeface="Courier New" panose="02070309020205020404" pitchFamily="49" charset="0"/>
              </a:rPr>
              <a:t>h</a:t>
            </a:r>
            <a:r>
              <a:rPr lang="en-US" altLang="zh-CN" sz="1400" dirty="0" err="1" smtClean="0">
                <a:solidFill>
                  <a:srgbClr val="000000"/>
                </a:solidFill>
                <a:latin typeface="Courier New" panose="02070309020205020404" pitchFamily="49" charset="0"/>
                <a:cs typeface="Courier New" panose="02070309020205020404" pitchFamily="49" charset="0"/>
              </a:rPr>
              <a:t>ibench.scale.profile</a:t>
            </a:r>
            <a:r>
              <a:rPr lang="en-US" altLang="zh-CN" sz="1400" dirty="0" smtClean="0">
                <a:solidFill>
                  <a:srgbClr val="000000"/>
                </a:solidFill>
                <a:latin typeface="Courier New" panose="02070309020205020404" pitchFamily="49" charset="0"/>
                <a:cs typeface="Courier New" panose="02070309020205020404" pitchFamily="49" charset="0"/>
              </a:rPr>
              <a:t>		</a:t>
            </a:r>
            <a:r>
              <a:rPr lang="en-US" altLang="zh-CN" sz="1400" dirty="0" err="1" smtClean="0">
                <a:solidFill>
                  <a:srgbClr val="000000"/>
                </a:solidFill>
                <a:latin typeface="Courier New" panose="02070309020205020404" pitchFamily="49" charset="0"/>
                <a:cs typeface="Courier New" panose="02070309020205020404" pitchFamily="49" charset="0"/>
              </a:rPr>
              <a:t>bigdata</a:t>
            </a:r>
            <a:endParaRPr lang="en-US" altLang="zh-CN" sz="1400" dirty="0">
              <a:solidFill>
                <a:srgbClr val="000000"/>
              </a:solidFill>
              <a:latin typeface="Courier New" panose="02070309020205020404" pitchFamily="49" charset="0"/>
              <a:cs typeface="Courier New" panose="02070309020205020404" pitchFamily="49" charset="0"/>
            </a:endParaRPr>
          </a:p>
        </p:txBody>
      </p:sp>
      <p:pic>
        <p:nvPicPr>
          <p:cNvPr id="6" name="图片 5"/>
          <p:cNvPicPr>
            <a:picLocks noChangeAspect="1"/>
          </p:cNvPicPr>
          <p:nvPr/>
        </p:nvPicPr>
        <p:blipFill>
          <a:blip r:embed="rId1"/>
          <a:stretch>
            <a:fillRect/>
          </a:stretch>
        </p:blipFill>
        <p:spPr>
          <a:xfrm>
            <a:off x="1773365" y="3245863"/>
            <a:ext cx="7752233" cy="1362075"/>
          </a:xfrm>
          <a:prstGeom prst="rect">
            <a:avLst/>
          </a:prstGeom>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008063" y="1233488"/>
            <a:ext cx="10463021" cy="4680000"/>
          </a:xfrm>
        </p:spPr>
        <p:txBody>
          <a:bodyPr/>
          <a:lstStyle/>
          <a:p>
            <a:r>
              <a:rPr lang="zh-CN" altLang="en-US" dirty="0" smtClean="0"/>
              <a:t>学完本课程后，您将能够：</a:t>
            </a:r>
            <a:endParaRPr lang="en-US" altLang="zh-CN" dirty="0" smtClean="0"/>
          </a:p>
          <a:p>
            <a:pPr lvl="1"/>
            <a:r>
              <a:rPr lang="zh-CN" altLang="en-US" dirty="0" smtClean="0"/>
              <a:t>掌握</a:t>
            </a:r>
            <a:r>
              <a:rPr lang="en-US" altLang="zh-CN" dirty="0" smtClean="0"/>
              <a:t>WRF</a:t>
            </a:r>
            <a:r>
              <a:rPr lang="zh-CN" altLang="en-US" dirty="0"/>
              <a:t>在鲲鹏平台</a:t>
            </a:r>
            <a:r>
              <a:rPr lang="zh-CN" altLang="en-US" dirty="0" smtClean="0"/>
              <a:t>上进行性能测试的方法</a:t>
            </a:r>
            <a:endParaRPr lang="en-US" altLang="zh-CN" dirty="0" smtClean="0"/>
          </a:p>
          <a:p>
            <a:pPr lvl="1"/>
            <a:r>
              <a:rPr lang="zh-CN" altLang="en-US" dirty="0" smtClean="0"/>
              <a:t>掌握使用</a:t>
            </a:r>
            <a:r>
              <a:rPr lang="en-US" altLang="zh-CN" dirty="0" smtClean="0"/>
              <a:t>BenchmarkSQL</a:t>
            </a:r>
            <a:r>
              <a:rPr lang="zh-CN" altLang="en-US" dirty="0"/>
              <a:t>对数据库进行性能测试的</a:t>
            </a:r>
            <a:r>
              <a:rPr lang="zh-CN" altLang="en-US" dirty="0" smtClean="0"/>
              <a:t>方法</a:t>
            </a:r>
            <a:endParaRPr lang="en-US" altLang="zh-CN" dirty="0" smtClean="0"/>
          </a:p>
          <a:p>
            <a:pPr lvl="1"/>
            <a:r>
              <a:rPr lang="zh-CN" altLang="en-US" dirty="0" smtClean="0"/>
              <a:t>掌握</a:t>
            </a:r>
            <a:r>
              <a:rPr lang="en-US" altLang="zh-CN" dirty="0"/>
              <a:t>HiBench</a:t>
            </a:r>
            <a:r>
              <a:rPr lang="zh-CN" altLang="en-US" dirty="0"/>
              <a:t>在鲲鹏平台</a:t>
            </a:r>
            <a:r>
              <a:rPr lang="zh-CN" altLang="en-US" dirty="0" smtClean="0"/>
              <a:t>上进行性能测试的方法</a:t>
            </a:r>
            <a:endParaRPr lang="en-US" altLang="zh-CN" dirty="0" smtClean="0"/>
          </a:p>
          <a:p>
            <a:pPr lvl="1"/>
            <a:r>
              <a:rPr lang="zh-CN" altLang="en-US" dirty="0" smtClean="0"/>
              <a:t>掌握使用华为鲲鹏性能优化工具</a:t>
            </a:r>
            <a:r>
              <a:rPr lang="en-US" altLang="zh-CN" dirty="0" err="1" smtClean="0"/>
              <a:t>Kunpeng</a:t>
            </a:r>
            <a:r>
              <a:rPr lang="en-US" altLang="zh-CN" dirty="0" smtClean="0"/>
              <a:t> Tuning Kit</a:t>
            </a:r>
            <a:r>
              <a:rPr lang="zh-CN" altLang="en-US" dirty="0" smtClean="0"/>
              <a:t>进行性能分析的方法</a:t>
            </a:r>
            <a:endParaRPr lang="en-US" altLang="zh-CN" dirty="0" smtClean="0"/>
          </a:p>
          <a:p>
            <a:pPr lvl="1"/>
            <a:r>
              <a:rPr lang="zh-CN" altLang="en-US" dirty="0" smtClean="0"/>
              <a:t>掌握对</a:t>
            </a:r>
            <a:r>
              <a:rPr lang="en-US" altLang="zh-CN" dirty="0" smtClean="0"/>
              <a:t>NUMA</a:t>
            </a:r>
            <a:r>
              <a:rPr lang="zh-CN" altLang="en-US" dirty="0" smtClean="0"/>
              <a:t>和线程并发数进行性能调优的方法</a:t>
            </a:r>
            <a:endParaRPr lang="en-US" altLang="zh-CN" dirty="0" smtClean="0"/>
          </a:p>
          <a:p>
            <a:pPr lvl="1"/>
            <a:endParaRPr lang="zh-CN" altLang="en-US" dirty="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HiBench</a:t>
            </a:r>
            <a:r>
              <a:rPr lang="zh-CN" altLang="en-US" dirty="0" smtClean="0"/>
              <a:t>测试 </a:t>
            </a:r>
            <a:r>
              <a:rPr lang="en-US" altLang="zh-CN" dirty="0" smtClean="0"/>
              <a:t>- </a:t>
            </a:r>
            <a:r>
              <a:rPr lang="zh-CN" altLang="en-US" dirty="0" smtClean="0"/>
              <a:t>执行测试</a:t>
            </a:r>
            <a:endParaRPr lang="zh-CN" altLang="en-US" dirty="0"/>
          </a:p>
        </p:txBody>
      </p:sp>
      <p:sp>
        <p:nvSpPr>
          <p:cNvPr id="3" name="文本占位符 2"/>
          <p:cNvSpPr txBox="1"/>
          <p:nvPr/>
        </p:nvSpPr>
        <p:spPr bwMode="auto">
          <a:xfrm>
            <a:off x="1235460" y="4581128"/>
            <a:ext cx="10464270" cy="441265"/>
          </a:xfrm>
          <a:prstGeom prst="rect">
            <a:avLst/>
          </a:prstGeom>
          <a:noFill/>
          <a:ln w="9525">
            <a:noFill/>
            <a:miter lim="800000"/>
          </a:ln>
        </p:spPr>
        <p:txBody>
          <a:bodyPr vert="horz" wrap="square" lIns="80141" tIns="40071" rIns="80141" bIns="40071" numCol="1" anchor="t" anchorCtr="0" compatLnSpc="1"/>
          <a:lstStyle>
            <a:lvl1pPr marL="301625" indent="-301625" algn="just"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ea"/>
                <a:ea typeface="+mn-ea"/>
                <a:cs typeface="Arial" panose="020B0604020202020204" pitchFamily="34" charset="0"/>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a:lstStyle>
          <a:p>
            <a:pPr marL="0" indent="0">
              <a:buClr>
                <a:srgbClr val="FFFFFF">
                  <a:lumMod val="50000"/>
                </a:srgbClr>
              </a:buClr>
              <a:buFont typeface="Wingdings" panose="05000000000000000000" pitchFamily="2" charset="2"/>
              <a:buNone/>
            </a:pPr>
            <a:r>
              <a:rPr lang="en-US" altLang="zh-CN" sz="1600" kern="0" dirty="0" smtClean="0">
                <a:solidFill>
                  <a:srgbClr val="000000"/>
                </a:solidFill>
              </a:rPr>
              <a:t>    </a:t>
            </a:r>
            <a:r>
              <a:rPr lang="zh-CN" altLang="en-US" sz="1600" kern="0" dirty="0" smtClean="0">
                <a:solidFill>
                  <a:srgbClr val="000000"/>
                </a:solidFill>
              </a:rPr>
              <a:t>主要性能指标：</a:t>
            </a:r>
            <a:r>
              <a:rPr lang="en-US" altLang="zh-CN" sz="1600" kern="0" dirty="0" smtClean="0">
                <a:solidFill>
                  <a:srgbClr val="000000"/>
                </a:solidFill>
              </a:rPr>
              <a:t>Throughput</a:t>
            </a:r>
            <a:r>
              <a:rPr lang="zh-CN" altLang="en-US" sz="1600" kern="0" dirty="0" smtClean="0">
                <a:solidFill>
                  <a:srgbClr val="000000"/>
                </a:solidFill>
              </a:rPr>
              <a:t>（吞吐量），数值越高，性能越优。</a:t>
            </a:r>
            <a:endParaRPr lang="en-US" altLang="zh-CN" sz="1600" kern="0" dirty="0" smtClean="0">
              <a:solidFill>
                <a:srgbClr val="000000"/>
              </a:solidFill>
            </a:endParaRPr>
          </a:p>
        </p:txBody>
      </p:sp>
      <p:sp>
        <p:nvSpPr>
          <p:cNvPr id="4" name="文本占位符 2"/>
          <p:cNvSpPr txBox="1"/>
          <p:nvPr/>
        </p:nvSpPr>
        <p:spPr>
          <a:xfrm>
            <a:off x="1008063" y="1233488"/>
            <a:ext cx="10464270" cy="611336"/>
          </a:xfrm>
          <a:prstGeom prst="rect">
            <a:avLst/>
          </a:prstGeom>
        </p:spPr>
        <p:txBody>
          <a:bodyPr/>
          <a:lst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a:lstStyle>
          <a:p>
            <a:pPr>
              <a:buClr>
                <a:srgbClr val="FFFFFF">
                  <a:lumMod val="50000"/>
                </a:srgbClr>
              </a:buClr>
            </a:pPr>
            <a:r>
              <a:rPr lang="zh-CN" altLang="en-US" sz="1600" kern="0" dirty="0" smtClean="0">
                <a:solidFill>
                  <a:srgbClr val="000000"/>
                </a:solidFill>
              </a:rPr>
              <a:t>步骤</a:t>
            </a:r>
            <a:r>
              <a:rPr lang="zh-CN" altLang="en-US" sz="1600" kern="0" dirty="0">
                <a:solidFill>
                  <a:srgbClr val="000000"/>
                </a:solidFill>
              </a:rPr>
              <a:t>三</a:t>
            </a:r>
            <a:r>
              <a:rPr lang="zh-CN" altLang="en-US" sz="1600" kern="0" dirty="0" smtClean="0">
                <a:solidFill>
                  <a:srgbClr val="000000"/>
                </a:solidFill>
              </a:rPr>
              <a:t>：执行测试</a:t>
            </a:r>
            <a:endParaRPr lang="en-US" altLang="zh-CN" sz="1600" kern="0" dirty="0" smtClean="0">
              <a:solidFill>
                <a:srgbClr val="000000"/>
              </a:solidFill>
            </a:endParaRPr>
          </a:p>
        </p:txBody>
      </p:sp>
      <p:sp>
        <p:nvSpPr>
          <p:cNvPr id="5" name="文本框 4"/>
          <p:cNvSpPr txBox="1"/>
          <p:nvPr/>
        </p:nvSpPr>
        <p:spPr bwMode="auto">
          <a:xfrm>
            <a:off x="1594799" y="2980881"/>
            <a:ext cx="7752233" cy="304103"/>
          </a:xfrm>
          <a:prstGeom prst="rect">
            <a:avLst/>
          </a:prstGeom>
          <a:solidFill>
            <a:schemeClr val="bg1">
              <a:lumMod val="85000"/>
            </a:schemeClr>
          </a:solidFill>
          <a:ln w="9525" algn="ctr">
            <a:solidFill>
              <a:schemeClr val="bg1">
                <a:lumMod val="85000"/>
              </a:schemeClr>
            </a:solidFill>
            <a:miter lim="800000"/>
          </a:ln>
        </p:spPr>
        <p:txBody>
          <a:bodyPr vert="horz" wrap="square" lIns="87802" tIns="43901" rIns="87802" bIns="43901" numCol="1" rtlCol="0" anchor="ctr" anchorCtr="0" compatLnSpc="1">
            <a:spAutoFit/>
          </a:bodyPr>
          <a:lstStyle/>
          <a:p>
            <a:r>
              <a:rPr lang="en-US" altLang="zh-CN" sz="1400" dirty="0" smtClean="0">
                <a:solidFill>
                  <a:srgbClr val="000000"/>
                </a:solidFill>
                <a:latin typeface="Courier New" panose="02070309020205020404" pitchFamily="49" charset="0"/>
                <a:cs typeface="Courier New" panose="02070309020205020404" pitchFamily="49" charset="0"/>
              </a:rPr>
              <a:t>cat ${HiBench}/report/</a:t>
            </a:r>
            <a:r>
              <a:rPr lang="en-US" altLang="zh-CN" sz="1400" dirty="0" err="1" smtClean="0">
                <a:solidFill>
                  <a:srgbClr val="000000"/>
                </a:solidFill>
                <a:latin typeface="Courier New" panose="02070309020205020404" pitchFamily="49" charset="0"/>
                <a:cs typeface="Courier New" panose="02070309020205020404" pitchFamily="49" charset="0"/>
              </a:rPr>
              <a:t>hibench.report</a:t>
            </a:r>
            <a:endParaRPr lang="en-US" altLang="zh-CN" sz="1400" dirty="0" smtClean="0">
              <a:solidFill>
                <a:srgbClr val="000000"/>
              </a:solidFill>
              <a:latin typeface="Courier New" panose="02070309020205020404" pitchFamily="49" charset="0"/>
              <a:cs typeface="Courier New" panose="02070309020205020404" pitchFamily="49" charset="0"/>
            </a:endParaRPr>
          </a:p>
        </p:txBody>
      </p:sp>
      <p:sp>
        <p:nvSpPr>
          <p:cNvPr id="10" name="文本框 9"/>
          <p:cNvSpPr txBox="1"/>
          <p:nvPr/>
        </p:nvSpPr>
        <p:spPr bwMode="auto">
          <a:xfrm>
            <a:off x="1594799" y="1772816"/>
            <a:ext cx="7752233" cy="519547"/>
          </a:xfrm>
          <a:prstGeom prst="rect">
            <a:avLst/>
          </a:prstGeom>
          <a:solidFill>
            <a:schemeClr val="bg1">
              <a:lumMod val="85000"/>
            </a:schemeClr>
          </a:solidFill>
          <a:ln w="9525" algn="ctr">
            <a:solidFill>
              <a:schemeClr val="bg1">
                <a:lumMod val="85000"/>
              </a:schemeClr>
            </a:solidFill>
            <a:miter lim="800000"/>
          </a:ln>
        </p:spPr>
        <p:txBody>
          <a:bodyPr vert="horz" wrap="square" lIns="87802" tIns="43901" rIns="87802" bIns="43901" numCol="1" rtlCol="0" anchor="ctr" anchorCtr="0" compatLnSpc="1">
            <a:spAutoFit/>
          </a:bodyPr>
          <a:lstStyle/>
          <a:p>
            <a:r>
              <a:rPr lang="en-US" altLang="zh-CN" sz="1400" dirty="0">
                <a:solidFill>
                  <a:srgbClr val="000000"/>
                </a:solidFill>
                <a:latin typeface="Courier New" panose="02070309020205020404" pitchFamily="49" charset="0"/>
                <a:cs typeface="Courier New" panose="02070309020205020404" pitchFamily="49" charset="0"/>
              </a:rPr>
              <a:t>#</a:t>
            </a:r>
            <a:r>
              <a:rPr lang="zh-CN" altLang="en-US" sz="1400" dirty="0">
                <a:solidFill>
                  <a:srgbClr val="000000"/>
                </a:solidFill>
                <a:latin typeface="Courier New" panose="02070309020205020404" pitchFamily="49" charset="0"/>
                <a:cs typeface="Courier New" panose="02070309020205020404" pitchFamily="49" charset="0"/>
              </a:rPr>
              <a:t> 执</a:t>
            </a:r>
            <a:r>
              <a:rPr lang="zh-CN" altLang="en-US" sz="1400" dirty="0" smtClean="0">
                <a:solidFill>
                  <a:srgbClr val="000000"/>
                </a:solidFill>
                <a:latin typeface="Courier New" panose="02070309020205020404" pitchFamily="49" charset="0"/>
                <a:cs typeface="Courier New" panose="02070309020205020404" pitchFamily="49" charset="0"/>
              </a:rPr>
              <a:t>行</a:t>
            </a:r>
            <a:r>
              <a:rPr lang="en-US" altLang="zh-CN" sz="1400" dirty="0">
                <a:solidFill>
                  <a:srgbClr val="000000"/>
                </a:solidFill>
                <a:latin typeface="Courier New" panose="02070309020205020404" pitchFamily="49" charset="0"/>
                <a:cs typeface="Courier New" panose="02070309020205020404" pitchFamily="49" charset="0"/>
              </a:rPr>
              <a:t>run</a:t>
            </a:r>
            <a:r>
              <a:rPr lang="en-US" altLang="zh-CN" sz="1400" dirty="0" smtClean="0">
                <a:solidFill>
                  <a:srgbClr val="000000"/>
                </a:solidFill>
                <a:latin typeface="Courier New" panose="02070309020205020404" pitchFamily="49" charset="0"/>
                <a:cs typeface="Courier New" panose="02070309020205020404" pitchFamily="49" charset="0"/>
              </a:rPr>
              <a:t>.sh</a:t>
            </a:r>
            <a:r>
              <a:rPr lang="zh-CN" altLang="en-US" sz="1400" dirty="0">
                <a:solidFill>
                  <a:srgbClr val="000000"/>
                </a:solidFill>
                <a:latin typeface="Courier New" panose="02070309020205020404" pitchFamily="49" charset="0"/>
                <a:cs typeface="Courier New" panose="02070309020205020404" pitchFamily="49" charset="0"/>
              </a:rPr>
              <a:t>生成数据</a:t>
            </a:r>
            <a:endParaRPr lang="en-US" altLang="zh-CN" sz="1400" dirty="0">
              <a:solidFill>
                <a:srgbClr val="000000"/>
              </a:solidFill>
              <a:latin typeface="Courier New" panose="02070309020205020404" pitchFamily="49" charset="0"/>
              <a:cs typeface="Courier New" panose="02070309020205020404" pitchFamily="49" charset="0"/>
            </a:endParaRPr>
          </a:p>
          <a:p>
            <a:r>
              <a:rPr lang="en-US" altLang="zh-CN" sz="1400" dirty="0">
                <a:solidFill>
                  <a:srgbClr val="000000"/>
                </a:solidFill>
                <a:latin typeface="Courier New" panose="02070309020205020404" pitchFamily="49" charset="0"/>
                <a:cs typeface="Courier New" panose="02070309020205020404" pitchFamily="49" charset="0"/>
              </a:rPr>
              <a:t>bash ${HiBench}/</a:t>
            </a:r>
            <a:r>
              <a:rPr lang="en-US" altLang="zh-CN" sz="1400" dirty="0" smtClean="0">
                <a:solidFill>
                  <a:srgbClr val="000000"/>
                </a:solidFill>
                <a:latin typeface="Courier New" panose="02070309020205020404" pitchFamily="49" charset="0"/>
                <a:cs typeface="Courier New" panose="02070309020205020404" pitchFamily="49" charset="0"/>
              </a:rPr>
              <a:t>bin/workloads/micro/wordcount/spark/run.sh</a:t>
            </a:r>
            <a:endParaRPr lang="en-US" altLang="zh-CN" sz="1400" dirty="0">
              <a:solidFill>
                <a:srgbClr val="000000"/>
              </a:solidFill>
              <a:latin typeface="Courier New" panose="02070309020205020404" pitchFamily="49" charset="0"/>
              <a:cs typeface="Courier New" panose="02070309020205020404" pitchFamily="49" charset="0"/>
            </a:endParaRPr>
          </a:p>
        </p:txBody>
      </p:sp>
      <p:sp>
        <p:nvSpPr>
          <p:cNvPr id="8" name="文本占位符 2"/>
          <p:cNvSpPr txBox="1"/>
          <p:nvPr/>
        </p:nvSpPr>
        <p:spPr>
          <a:xfrm>
            <a:off x="1010767" y="2420888"/>
            <a:ext cx="10464270" cy="611336"/>
          </a:xfrm>
          <a:prstGeom prst="rect">
            <a:avLst/>
          </a:prstGeom>
        </p:spPr>
        <p:txBody>
          <a:bodyPr/>
          <a:lst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a:lstStyle>
          <a:p>
            <a:pPr>
              <a:buClr>
                <a:srgbClr val="FFFFFF">
                  <a:lumMod val="50000"/>
                </a:srgbClr>
              </a:buClr>
            </a:pPr>
            <a:r>
              <a:rPr lang="zh-CN" altLang="en-US" sz="1600" kern="0" dirty="0" smtClean="0">
                <a:solidFill>
                  <a:srgbClr val="000000"/>
                </a:solidFill>
              </a:rPr>
              <a:t>步骤</a:t>
            </a:r>
            <a:r>
              <a:rPr lang="zh-CN" altLang="en-US" sz="1600" kern="0" dirty="0">
                <a:solidFill>
                  <a:srgbClr val="000000"/>
                </a:solidFill>
              </a:rPr>
              <a:t>四</a:t>
            </a:r>
            <a:r>
              <a:rPr lang="zh-CN" altLang="en-US" sz="1600" kern="0" dirty="0" smtClean="0">
                <a:solidFill>
                  <a:srgbClr val="000000"/>
                </a:solidFill>
              </a:rPr>
              <a:t>：查看测试报告</a:t>
            </a:r>
            <a:endParaRPr lang="en-US" altLang="zh-CN" sz="1600" kern="0" dirty="0" smtClean="0">
              <a:solidFill>
                <a:srgbClr val="000000"/>
              </a:solidFill>
            </a:endParaRPr>
          </a:p>
        </p:txBody>
      </p:sp>
      <p:pic>
        <p:nvPicPr>
          <p:cNvPr id="9" name="图片 8"/>
          <p:cNvPicPr>
            <a:picLocks noChangeAspect="1"/>
          </p:cNvPicPr>
          <p:nvPr/>
        </p:nvPicPr>
        <p:blipFill>
          <a:blip r:embed="rId1"/>
          <a:stretch>
            <a:fillRect/>
          </a:stretch>
        </p:blipFill>
        <p:spPr>
          <a:xfrm>
            <a:off x="1578421" y="3543858"/>
            <a:ext cx="8982075" cy="857250"/>
          </a:xfrm>
          <a:prstGeom prst="rect">
            <a:avLst/>
          </a:prstGeom>
        </p:spPr>
      </p:pic>
      <p:sp>
        <p:nvSpPr>
          <p:cNvPr id="11" name="矩形 10"/>
          <p:cNvSpPr/>
          <p:nvPr/>
        </p:nvSpPr>
        <p:spPr bwMode="auto">
          <a:xfrm>
            <a:off x="7212124" y="3592216"/>
            <a:ext cx="1584176" cy="736883"/>
          </a:xfrm>
          <a:prstGeom prst="rect">
            <a:avLst/>
          </a:prstGeom>
          <a:noFill/>
          <a:ln w="28575"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lstStyle/>
          <a:p>
            <a:endParaRPr lang="zh-CN" altLang="en-US" smtClean="0">
              <a:solidFill>
                <a:srgbClr val="000000"/>
              </a:solidFill>
              <a:ea typeface="宋体" panose="02010600030101010101" pitchFamily="2" charset="-122"/>
            </a:endParaRP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HiBench</a:t>
            </a:r>
            <a:r>
              <a:rPr lang="zh-CN" altLang="en-US" dirty="0" smtClean="0"/>
              <a:t>测试 </a:t>
            </a:r>
            <a:r>
              <a:rPr lang="en-US" altLang="zh-CN" dirty="0" smtClean="0"/>
              <a:t>- </a:t>
            </a:r>
            <a:r>
              <a:rPr lang="zh-CN" altLang="en-US" dirty="0" smtClean="0"/>
              <a:t>性能优化思路</a:t>
            </a:r>
            <a:endParaRPr lang="zh-CN" altLang="en-US" dirty="0"/>
          </a:p>
        </p:txBody>
      </p:sp>
      <p:sp>
        <p:nvSpPr>
          <p:cNvPr id="3" name="文本占位符 2"/>
          <p:cNvSpPr>
            <a:spLocks noGrp="1"/>
          </p:cNvSpPr>
          <p:nvPr>
            <p:ph type="body" sz="quarter" idx="10"/>
          </p:nvPr>
        </p:nvSpPr>
        <p:spPr>
          <a:xfrm>
            <a:off x="865930" y="1233488"/>
            <a:ext cx="10560048" cy="4680000"/>
          </a:xfrm>
        </p:spPr>
        <p:txBody>
          <a:bodyPr/>
          <a:lstStyle/>
          <a:p>
            <a:r>
              <a:rPr lang="en-US" altLang="zh-CN" sz="1800" dirty="0" smtClean="0"/>
              <a:t>HiBench</a:t>
            </a:r>
            <a:r>
              <a:rPr lang="zh-CN" altLang="en-US" sz="1800" dirty="0" smtClean="0"/>
              <a:t>性能调优与测试大数据组件强相关，以</a:t>
            </a:r>
            <a:r>
              <a:rPr lang="en-US" altLang="zh-CN" sz="1800" dirty="0" smtClean="0"/>
              <a:t>Spark</a:t>
            </a:r>
            <a:r>
              <a:rPr lang="zh-CN" altLang="en-US" sz="1800" dirty="0" smtClean="0"/>
              <a:t>为例：</a:t>
            </a:r>
            <a:endParaRPr lang="en-US" altLang="zh-CN" sz="1800" dirty="0"/>
          </a:p>
          <a:p>
            <a:pPr lvl="1"/>
            <a:r>
              <a:rPr lang="zh-CN" altLang="en-US" sz="1600" dirty="0" smtClean="0"/>
              <a:t>调整数据分片数、任务并行度（影响数据文件大小和数目，修改参数后，需要重新导入数据）</a:t>
            </a:r>
            <a:endParaRPr lang="en-US" altLang="zh-CN" sz="1600" dirty="0" smtClean="0"/>
          </a:p>
          <a:p>
            <a:pPr lvl="2"/>
            <a:r>
              <a:rPr lang="en-US" altLang="zh-CN" sz="1400" dirty="0" err="1" smtClean="0">
                <a:latin typeface="+mn-ea"/>
              </a:rPr>
              <a:t>hibench.default.map.parallelism</a:t>
            </a:r>
            <a:r>
              <a:rPr lang="en-US" altLang="zh-CN" sz="1200" dirty="0" smtClean="0">
                <a:latin typeface="+mn-ea"/>
              </a:rPr>
              <a:t>		</a:t>
            </a:r>
            <a:r>
              <a:rPr lang="en-US" altLang="zh-CN" sz="1400" dirty="0" smtClean="0">
                <a:latin typeface="+mn-ea"/>
              </a:rPr>
              <a:t># Mapper number in </a:t>
            </a:r>
            <a:r>
              <a:rPr lang="en-US" altLang="zh-CN" sz="1400" dirty="0" err="1" smtClean="0">
                <a:latin typeface="+mn-ea"/>
              </a:rPr>
              <a:t>hadoop</a:t>
            </a:r>
            <a:r>
              <a:rPr lang="en-US" altLang="zh-CN" sz="1400" dirty="0" smtClean="0">
                <a:latin typeface="+mn-ea"/>
              </a:rPr>
              <a:t>, partition number in spark</a:t>
            </a:r>
            <a:endParaRPr lang="en-US" altLang="zh-CN" sz="1400" dirty="0" smtClean="0">
              <a:latin typeface="+mn-ea"/>
            </a:endParaRPr>
          </a:p>
          <a:p>
            <a:pPr lvl="2"/>
            <a:r>
              <a:rPr lang="en-US" altLang="zh-CN" sz="1400" dirty="0" err="1" smtClean="0">
                <a:latin typeface="+mn-ea"/>
              </a:rPr>
              <a:t>hibench.default.shuffle.parallelism</a:t>
            </a:r>
            <a:r>
              <a:rPr lang="en-US" altLang="zh-CN" sz="1200" dirty="0" smtClean="0">
                <a:latin typeface="+mn-ea"/>
              </a:rPr>
              <a:t> 	                  </a:t>
            </a:r>
            <a:r>
              <a:rPr lang="en-US" altLang="zh-CN" sz="1400" dirty="0" smtClean="0">
                <a:latin typeface="+mn-ea"/>
              </a:rPr>
              <a:t># Reducer number in </a:t>
            </a:r>
            <a:r>
              <a:rPr lang="en-US" altLang="zh-CN" sz="1400" dirty="0" err="1" smtClean="0">
                <a:latin typeface="+mn-ea"/>
              </a:rPr>
              <a:t>hadoop</a:t>
            </a:r>
            <a:r>
              <a:rPr lang="en-US" altLang="zh-CN" sz="1400" dirty="0" smtClean="0">
                <a:latin typeface="+mn-ea"/>
              </a:rPr>
              <a:t>, shuffle partition number in spark</a:t>
            </a:r>
            <a:endParaRPr lang="en-US" altLang="zh-CN" sz="1400" dirty="0" smtClean="0">
              <a:latin typeface="+mn-ea"/>
            </a:endParaRPr>
          </a:p>
          <a:p>
            <a:pPr lvl="1"/>
            <a:r>
              <a:rPr lang="zh-CN" altLang="en-US" sz="1600" dirty="0" smtClean="0"/>
              <a:t>调整</a:t>
            </a:r>
            <a:r>
              <a:rPr lang="en-US" altLang="zh-CN" sz="1600" dirty="0"/>
              <a:t>Spark Executor</a:t>
            </a:r>
            <a:r>
              <a:rPr lang="zh-CN" altLang="en-US" sz="1600" dirty="0"/>
              <a:t>数目、</a:t>
            </a:r>
            <a:r>
              <a:rPr lang="en-US" altLang="zh-CN" sz="1600" dirty="0"/>
              <a:t>CPU</a:t>
            </a:r>
            <a:r>
              <a:rPr lang="zh-CN" altLang="en-US" sz="1600" dirty="0"/>
              <a:t>核数、内存以及</a:t>
            </a:r>
            <a:r>
              <a:rPr lang="en-US" altLang="zh-CN" sz="1600" dirty="0"/>
              <a:t>Spark Driver</a:t>
            </a:r>
            <a:r>
              <a:rPr lang="zh-CN" altLang="en-US" sz="1600" dirty="0"/>
              <a:t>内存大小</a:t>
            </a:r>
            <a:endParaRPr lang="en-US" altLang="zh-CN" sz="1600" dirty="0"/>
          </a:p>
          <a:p>
            <a:pPr lvl="2"/>
            <a:r>
              <a:rPr lang="en-US" altLang="zh-CN" sz="1400" dirty="0" err="1">
                <a:latin typeface="+mn-ea"/>
              </a:rPr>
              <a:t>hibench.yarn.executor.num</a:t>
            </a:r>
            <a:r>
              <a:rPr lang="en-US" altLang="zh-CN" sz="1400" dirty="0">
                <a:latin typeface="+mn-ea"/>
              </a:rPr>
              <a:t>		# Executor</a:t>
            </a:r>
            <a:r>
              <a:rPr lang="zh-CN" altLang="en-US" sz="1400" dirty="0">
                <a:latin typeface="+mn-ea"/>
              </a:rPr>
              <a:t> </a:t>
            </a:r>
            <a:r>
              <a:rPr lang="en-US" altLang="zh-CN" sz="1400" dirty="0">
                <a:latin typeface="+mn-ea"/>
              </a:rPr>
              <a:t>number</a:t>
            </a:r>
            <a:endParaRPr lang="en-US" altLang="zh-CN" sz="1400" dirty="0">
              <a:latin typeface="+mn-ea"/>
            </a:endParaRPr>
          </a:p>
          <a:p>
            <a:pPr lvl="2"/>
            <a:r>
              <a:rPr lang="en-US" altLang="zh-CN" sz="1400" dirty="0" err="1">
                <a:latin typeface="+mn-ea"/>
              </a:rPr>
              <a:t>hibench.yarn.executor.cores</a:t>
            </a:r>
            <a:r>
              <a:rPr lang="en-US" altLang="zh-CN" sz="1400" dirty="0">
                <a:latin typeface="+mn-ea"/>
              </a:rPr>
              <a:t>		# Executor cores</a:t>
            </a:r>
            <a:endParaRPr lang="en-US" altLang="zh-CN" sz="1400" dirty="0">
              <a:latin typeface="+mn-ea"/>
            </a:endParaRPr>
          </a:p>
          <a:p>
            <a:pPr lvl="2"/>
            <a:r>
              <a:rPr lang="en-US" altLang="zh-CN" sz="1400" dirty="0" err="1">
                <a:latin typeface="+mn-ea"/>
              </a:rPr>
              <a:t>spark.executor.memory</a:t>
            </a:r>
            <a:r>
              <a:rPr lang="en-US" altLang="zh-CN" sz="1400" dirty="0">
                <a:latin typeface="+mn-ea"/>
              </a:rPr>
              <a:t>			# Executor memory</a:t>
            </a:r>
            <a:endParaRPr lang="en-US" altLang="zh-CN" sz="1400" dirty="0">
              <a:latin typeface="+mn-ea"/>
            </a:endParaRPr>
          </a:p>
          <a:p>
            <a:pPr lvl="2"/>
            <a:r>
              <a:rPr lang="en-US" altLang="zh-CN" sz="1400" dirty="0" err="1">
                <a:latin typeface="+mn-ea"/>
              </a:rPr>
              <a:t>spark.driver.memory</a:t>
            </a:r>
            <a:r>
              <a:rPr lang="en-US" altLang="zh-CN" sz="1600" dirty="0" smtClean="0">
                <a:latin typeface="+mn-ea"/>
              </a:rPr>
              <a:t>			</a:t>
            </a:r>
            <a:r>
              <a:rPr lang="en-US" altLang="zh-CN" sz="1400" dirty="0">
                <a:latin typeface="+mn-ea"/>
              </a:rPr>
              <a:t># Driver memory</a:t>
            </a:r>
            <a:endParaRPr lang="en-US" altLang="zh-CN" sz="1400" dirty="0">
              <a:latin typeface="+mn-ea"/>
            </a:endParaRP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a:lstStyle/>
          <a:p>
            <a:pPr lvl="0"/>
            <a:r>
              <a:rPr lang="en-US" altLang="zh-CN" dirty="0" smtClean="0"/>
              <a:t>HiBench</a:t>
            </a:r>
            <a:r>
              <a:rPr lang="zh-CN" altLang="en-US" dirty="0" smtClean="0"/>
              <a:t>支持的框架有哪些？（     ）</a:t>
            </a:r>
            <a:endParaRPr lang="en-US" altLang="zh-CN" dirty="0" smtClean="0"/>
          </a:p>
          <a:p>
            <a:pPr lvl="1"/>
            <a:r>
              <a:rPr lang="en-US" altLang="zh-CN" dirty="0" smtClean="0"/>
              <a:t>A. </a:t>
            </a:r>
            <a:r>
              <a:rPr lang="en-US" altLang="zh-CN" dirty="0" err="1" smtClean="0"/>
              <a:t>flinkbench</a:t>
            </a:r>
            <a:endParaRPr lang="en-US" altLang="zh-CN" dirty="0" smtClean="0"/>
          </a:p>
          <a:p>
            <a:pPr lvl="1"/>
            <a:r>
              <a:rPr lang="en-US" altLang="zh-CN" dirty="0" smtClean="0"/>
              <a:t>B. hadoopbench</a:t>
            </a:r>
            <a:endParaRPr lang="en-US" altLang="zh-CN" dirty="0" smtClean="0"/>
          </a:p>
          <a:p>
            <a:pPr lvl="1"/>
            <a:r>
              <a:rPr lang="en-US" altLang="zh-CN" dirty="0" smtClean="0"/>
              <a:t>C. </a:t>
            </a:r>
            <a:r>
              <a:rPr lang="en-US" altLang="zh-CN" dirty="0" err="1" smtClean="0"/>
              <a:t>stormbench</a:t>
            </a:r>
            <a:endParaRPr lang="en-US" altLang="zh-CN" dirty="0" smtClean="0"/>
          </a:p>
          <a:p>
            <a:pPr lvl="1"/>
            <a:r>
              <a:rPr lang="en-US" altLang="zh-CN" dirty="0" smtClean="0"/>
              <a:t>D. </a:t>
            </a:r>
            <a:r>
              <a:rPr lang="en-US" altLang="zh-CN" dirty="0" err="1" smtClean="0"/>
              <a:t>sparkbench</a:t>
            </a:r>
            <a:endParaRPr lang="en-US" altLang="zh-CN" dirty="0" smtClean="0"/>
          </a:p>
          <a:p>
            <a:pPr lvl="1"/>
            <a:endParaRPr lang="zh-CN" altLang="en-US" dirty="0"/>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008063" y="1233487"/>
            <a:ext cx="10464271" cy="4680000"/>
          </a:xfrm>
        </p:spPr>
        <p:txBody>
          <a:bodyPr/>
          <a:lstStyle/>
          <a:p>
            <a:r>
              <a:rPr lang="zh-CN" altLang="en-US" dirty="0"/>
              <a:t>本节主要介绍了大数据的基本</a:t>
            </a:r>
            <a:r>
              <a:rPr lang="zh-CN" altLang="en-US" dirty="0" smtClean="0"/>
              <a:t>概念，并以</a:t>
            </a:r>
            <a:r>
              <a:rPr lang="en-US" altLang="zh-CN" dirty="0"/>
              <a:t>HiBench</a:t>
            </a:r>
            <a:r>
              <a:rPr lang="zh-CN" altLang="en-US" dirty="0" smtClean="0"/>
              <a:t>为</a:t>
            </a:r>
            <a:r>
              <a:rPr lang="zh-CN" altLang="en-US" dirty="0"/>
              <a:t>例介绍了在大数据场景下进行性能测试的</a:t>
            </a:r>
            <a:r>
              <a:rPr lang="zh-CN" altLang="en-US" dirty="0" smtClean="0"/>
              <a:t>方法和主要性能指标，以及</a:t>
            </a:r>
            <a:r>
              <a:rPr lang="en-US" altLang="zh-CN" dirty="0"/>
              <a:t>HiBench</a:t>
            </a:r>
            <a:r>
              <a:rPr lang="zh-CN" altLang="en-US" dirty="0" smtClean="0"/>
              <a:t>基本</a:t>
            </a:r>
            <a:r>
              <a:rPr lang="zh-CN" altLang="en-US" dirty="0"/>
              <a:t>的性能调优</a:t>
            </a:r>
            <a:r>
              <a:rPr lang="zh-CN" altLang="en-US" dirty="0" smtClean="0"/>
              <a:t>思路。</a:t>
            </a:r>
            <a:endParaRPr lang="en-US" altLang="zh-CN" dirty="0" smtClean="0"/>
          </a:p>
          <a:p>
            <a:endParaRPr lang="zh-CN" altLang="en-US" dirty="0"/>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lang="zh-CN" altLang="en-US" dirty="0" smtClean="0">
                <a:solidFill>
                  <a:schemeClr val="bg1">
                    <a:lumMod val="50000"/>
                  </a:schemeClr>
                </a:solidFill>
              </a:rPr>
              <a:t>数据库性能测试</a:t>
            </a:r>
            <a:endParaRPr lang="en-US" altLang="zh-CN" dirty="0" smtClean="0">
              <a:solidFill>
                <a:schemeClr val="bg1">
                  <a:lumMod val="50000"/>
                </a:schemeClr>
              </a:solidFill>
            </a:endParaRPr>
          </a:p>
          <a:p>
            <a:r>
              <a:rPr lang="zh-CN" altLang="en-US" dirty="0">
                <a:solidFill>
                  <a:schemeClr val="bg1">
                    <a:lumMod val="50000"/>
                  </a:schemeClr>
                </a:solidFill>
              </a:rPr>
              <a:t>大</a:t>
            </a:r>
            <a:r>
              <a:rPr lang="zh-CN" altLang="en-US" dirty="0" smtClean="0">
                <a:solidFill>
                  <a:schemeClr val="bg1">
                    <a:lumMod val="50000"/>
                  </a:schemeClr>
                </a:solidFill>
              </a:rPr>
              <a:t>数据性能测试</a:t>
            </a:r>
            <a:endParaRPr lang="en-US" altLang="zh-CN" dirty="0" smtClean="0">
              <a:solidFill>
                <a:schemeClr val="bg1">
                  <a:lumMod val="50000"/>
                </a:schemeClr>
              </a:solidFill>
            </a:endParaRPr>
          </a:p>
          <a:p>
            <a:r>
              <a:rPr lang="en-US" altLang="zh-CN" dirty="0" smtClean="0"/>
              <a:t>HPC</a:t>
            </a:r>
            <a:r>
              <a:rPr lang="zh-CN" altLang="en-US" dirty="0" smtClean="0"/>
              <a:t>性能</a:t>
            </a:r>
            <a:r>
              <a:rPr lang="zh-CN" altLang="en-US" dirty="0"/>
              <a:t>测试</a:t>
            </a:r>
            <a:endParaRPr lang="en-US" altLang="zh-CN" dirty="0"/>
          </a:p>
          <a:p>
            <a:r>
              <a:rPr lang="zh-CN" altLang="en-US" dirty="0" smtClean="0">
                <a:solidFill>
                  <a:schemeClr val="bg1">
                    <a:lumMod val="50000"/>
                  </a:schemeClr>
                </a:solidFill>
              </a:rPr>
              <a:t>性能调优分析工具</a:t>
            </a:r>
            <a:endParaRPr lang="en-US" altLang="zh-CN" dirty="0" smtClean="0">
              <a:solidFill>
                <a:schemeClr val="bg1">
                  <a:lumMod val="50000"/>
                </a:schemeClr>
              </a:solidFill>
            </a:endParaRPr>
          </a:p>
          <a:p>
            <a:r>
              <a:rPr lang="zh-CN" altLang="en-US" dirty="0" smtClean="0">
                <a:solidFill>
                  <a:schemeClr val="bg1">
                    <a:lumMod val="50000"/>
                  </a:schemeClr>
                </a:solidFill>
              </a:rPr>
              <a:t>性能调优案例</a:t>
            </a:r>
            <a:endParaRPr lang="zh-CN" altLang="en-US" dirty="0" smtClean="0">
              <a:solidFill>
                <a:schemeClr val="bg1">
                  <a:lumMod val="50000"/>
                </a:schemeClr>
              </a:solidFill>
            </a:endParaRP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a:xfrm>
            <a:off x="1008063" y="1233487"/>
            <a:ext cx="10464271" cy="4680000"/>
          </a:xfrm>
        </p:spPr>
        <p:txBody>
          <a:bodyPr/>
          <a:lstStyle/>
          <a:p>
            <a:r>
              <a:rPr lang="zh-CN" altLang="en-US" dirty="0" smtClean="0"/>
              <a:t>本节主要以</a:t>
            </a:r>
            <a:r>
              <a:rPr lang="en-US" altLang="zh-CN" dirty="0" smtClean="0"/>
              <a:t>WRF</a:t>
            </a:r>
            <a:r>
              <a:rPr lang="zh-CN" altLang="en-US" dirty="0" smtClean="0"/>
              <a:t>为例，介绍了在</a:t>
            </a:r>
            <a:r>
              <a:rPr lang="en-US" altLang="zh-CN" dirty="0" smtClean="0"/>
              <a:t>HPC</a:t>
            </a:r>
            <a:r>
              <a:rPr lang="zh-CN" altLang="en-US" dirty="0" smtClean="0"/>
              <a:t>场景下进行性能测试的方法。</a:t>
            </a:r>
            <a:endParaRPr lang="en-US" altLang="zh-CN" dirty="0" smtClean="0"/>
          </a:p>
          <a:p>
            <a:r>
              <a:rPr lang="zh-CN" altLang="en-US" dirty="0" smtClean="0"/>
              <a:t>学完本节内容后，您将能够：</a:t>
            </a:r>
            <a:endParaRPr lang="en-US" altLang="zh-CN" dirty="0" smtClean="0"/>
          </a:p>
          <a:p>
            <a:pPr lvl="1"/>
            <a:r>
              <a:rPr lang="zh-CN" altLang="en-US" dirty="0" smtClean="0"/>
              <a:t>理解</a:t>
            </a:r>
            <a:r>
              <a:rPr lang="en-US" altLang="zh-CN" dirty="0" smtClean="0"/>
              <a:t>HPC</a:t>
            </a:r>
            <a:r>
              <a:rPr lang="zh-CN" altLang="en-US" dirty="0" smtClean="0"/>
              <a:t>的基本概念</a:t>
            </a:r>
            <a:endParaRPr lang="en-US" altLang="zh-CN" dirty="0" smtClean="0"/>
          </a:p>
          <a:p>
            <a:pPr lvl="1"/>
            <a:r>
              <a:rPr lang="zh-CN" altLang="en-US" dirty="0" smtClean="0"/>
              <a:t>掌握</a:t>
            </a:r>
            <a:r>
              <a:rPr lang="en-US" altLang="zh-CN" dirty="0" smtClean="0"/>
              <a:t>WRF</a:t>
            </a:r>
            <a:r>
              <a:rPr lang="zh-CN" altLang="en-US" dirty="0" smtClean="0"/>
              <a:t>在鲲鹏平台上的性能测试方法和主要性能指标</a:t>
            </a:r>
            <a:endParaRPr lang="en-US" altLang="zh-CN" dirty="0" smtClean="0"/>
          </a:p>
          <a:p>
            <a:pPr lvl="1"/>
            <a:r>
              <a:rPr lang="zh-CN" altLang="en-US" dirty="0" smtClean="0"/>
              <a:t>描述</a:t>
            </a:r>
            <a:r>
              <a:rPr lang="en-US" altLang="zh-CN" dirty="0" smtClean="0"/>
              <a:t>WRF</a:t>
            </a:r>
            <a:r>
              <a:rPr lang="zh-CN" altLang="en-US" dirty="0" smtClean="0"/>
              <a:t>基本的性能优化思路</a:t>
            </a:r>
            <a:endParaRPr lang="en-US" altLang="zh-CN" dirty="0" smtClean="0"/>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高性能计算简介</a:t>
            </a:r>
            <a:endParaRPr lang="zh-CN" altLang="en-US" dirty="0"/>
          </a:p>
        </p:txBody>
      </p:sp>
      <p:sp>
        <p:nvSpPr>
          <p:cNvPr id="3" name="文本占位符 2"/>
          <p:cNvSpPr>
            <a:spLocks noGrp="1"/>
          </p:cNvSpPr>
          <p:nvPr>
            <p:ph type="body" sz="quarter" idx="10"/>
          </p:nvPr>
        </p:nvSpPr>
        <p:spPr>
          <a:xfrm>
            <a:off x="1008063" y="1233488"/>
            <a:ext cx="10464270" cy="4680000"/>
          </a:xfrm>
        </p:spPr>
        <p:txBody>
          <a:bodyPr/>
          <a:lstStyle/>
          <a:p>
            <a:r>
              <a:rPr lang="zh-CN" altLang="en-US" dirty="0" smtClean="0"/>
              <a:t>什么是</a:t>
            </a:r>
            <a:r>
              <a:rPr lang="en-US" altLang="zh-CN" dirty="0" smtClean="0"/>
              <a:t>HPC</a:t>
            </a:r>
            <a:r>
              <a:rPr lang="en-US" altLang="zh-CN" dirty="0"/>
              <a:t>?</a:t>
            </a:r>
            <a:endParaRPr lang="en-US" altLang="zh-CN" dirty="0" smtClean="0"/>
          </a:p>
          <a:p>
            <a:pPr lvl="1"/>
            <a:r>
              <a:rPr lang="en-US" altLang="zh-CN" dirty="0"/>
              <a:t>HPC</a:t>
            </a:r>
            <a:r>
              <a:rPr lang="zh-CN" altLang="en-US" dirty="0"/>
              <a:t>（</a:t>
            </a:r>
            <a:r>
              <a:rPr lang="en-US" altLang="zh-CN" dirty="0"/>
              <a:t>High Performance Computing</a:t>
            </a:r>
            <a:r>
              <a:rPr lang="zh-CN" altLang="en-US" dirty="0"/>
              <a:t>）高性能计算，是通过</a:t>
            </a:r>
            <a:r>
              <a:rPr lang="zh-CN" altLang="en-US" dirty="0">
                <a:solidFill>
                  <a:srgbClr val="C00000"/>
                </a:solidFill>
              </a:rPr>
              <a:t>高速网络</a:t>
            </a:r>
            <a:r>
              <a:rPr lang="zh-CN" altLang="en-US" dirty="0"/>
              <a:t>将大量服务器进行互联形成计算机</a:t>
            </a:r>
            <a:r>
              <a:rPr lang="zh-CN" altLang="en-US" dirty="0">
                <a:solidFill>
                  <a:srgbClr val="C00000"/>
                </a:solidFill>
              </a:rPr>
              <a:t>集群</a:t>
            </a:r>
            <a:r>
              <a:rPr lang="zh-CN" altLang="en-US" dirty="0"/>
              <a:t>，与高性能</a:t>
            </a:r>
            <a:r>
              <a:rPr lang="zh-CN" altLang="en-US" dirty="0">
                <a:solidFill>
                  <a:srgbClr val="C00000"/>
                </a:solidFill>
              </a:rPr>
              <a:t>存储</a:t>
            </a:r>
            <a:r>
              <a:rPr lang="zh-CN" altLang="en-US" dirty="0"/>
              <a:t>一起，求解科研、工业界最复杂的</a:t>
            </a:r>
            <a:r>
              <a:rPr lang="zh-CN" altLang="en-US" dirty="0" smtClean="0">
                <a:solidFill>
                  <a:srgbClr val="C00000"/>
                </a:solidFill>
              </a:rPr>
              <a:t>科学计算</a:t>
            </a:r>
            <a:r>
              <a:rPr lang="zh-CN" altLang="en-US" dirty="0"/>
              <a:t>问题（科学研究领域三大范式：理论科学，实验科学，计算科学</a:t>
            </a:r>
            <a:r>
              <a:rPr lang="zh-CN" altLang="en-US" dirty="0" smtClean="0"/>
              <a:t>）。</a:t>
            </a:r>
            <a:endParaRPr lang="en-US" altLang="zh-CN" dirty="0" smtClean="0"/>
          </a:p>
          <a:p>
            <a:endParaRPr lang="en-US" altLang="zh-CN" dirty="0" smtClean="0"/>
          </a:p>
          <a:p>
            <a:r>
              <a:rPr lang="zh-CN" altLang="en-US" dirty="0" smtClean="0"/>
              <a:t>典型应用领域：</a:t>
            </a:r>
            <a:endParaRPr lang="en-US" altLang="zh-CN" dirty="0" smtClean="0"/>
          </a:p>
        </p:txBody>
      </p:sp>
      <p:sp>
        <p:nvSpPr>
          <p:cNvPr id="5" name="Text Box 9"/>
          <p:cNvSpPr txBox="1">
            <a:spLocks noChangeArrowheads="1"/>
          </p:cNvSpPr>
          <p:nvPr/>
        </p:nvSpPr>
        <p:spPr bwMode="auto">
          <a:xfrm>
            <a:off x="1341677" y="5093639"/>
            <a:ext cx="1198907" cy="1074423"/>
          </a:xfrm>
          <a:prstGeom prst="rect">
            <a:avLst/>
          </a:prstGeom>
          <a:noFill/>
          <a:ln w="9525">
            <a:noFill/>
            <a:miter lim="800000"/>
          </a:ln>
          <a:effectLst/>
        </p:spPr>
        <p:txBody>
          <a:bodyPr wrap="none" lIns="103912" tIns="51956" rIns="103912" bIns="51956">
            <a:spAutoFit/>
          </a:bodyPr>
          <a:lstStyle/>
          <a:p>
            <a:pPr algn="ctr" defTabSz="1219200">
              <a:lnSpc>
                <a:spcPct val="150000"/>
              </a:lnSpc>
              <a:buSzPct val="100000"/>
            </a:pPr>
            <a:r>
              <a:rPr lang="zh-CN" altLang="pl-PL" sz="1800" b="1" dirty="0">
                <a:solidFill>
                  <a:prstClr val="black"/>
                </a:solidFill>
                <a:latin typeface="微软雅黑" panose="020B0503020204020204" pitchFamily="34" charset="-122"/>
                <a:ea typeface="微软雅黑" panose="020B0503020204020204" pitchFamily="34" charset="-122"/>
                <a:sym typeface="Calibri" panose="020F0502020204030204" charset="0"/>
              </a:rPr>
              <a:t>环境科学</a:t>
            </a:r>
            <a:endParaRPr lang="zh-CN" altLang="pl-PL" sz="1800" b="1" dirty="0">
              <a:solidFill>
                <a:prstClr val="black"/>
              </a:solidFill>
              <a:latin typeface="微软雅黑" panose="020B0503020204020204" pitchFamily="34" charset="-122"/>
              <a:ea typeface="微软雅黑" panose="020B0503020204020204" pitchFamily="34" charset="-122"/>
              <a:sym typeface="Calibri" panose="020F0502020204030204" charset="0"/>
            </a:endParaRPr>
          </a:p>
          <a:p>
            <a:pPr algn="ctr" defTabSz="1219200">
              <a:lnSpc>
                <a:spcPct val="150000"/>
              </a:lnSpc>
              <a:buSzPct val="100000"/>
            </a:pPr>
            <a:r>
              <a:rPr lang="zh-CN" altLang="pl-PL" sz="1200" dirty="0">
                <a:solidFill>
                  <a:prstClr val="black"/>
                </a:solidFill>
                <a:latin typeface="微软雅黑" panose="020B0503020204020204" pitchFamily="34" charset="-122"/>
                <a:ea typeface="微软雅黑" panose="020B0503020204020204" pitchFamily="34" charset="-122"/>
                <a:sym typeface="Calibri" panose="020F0502020204030204" charset="0"/>
              </a:rPr>
              <a:t>天气</a:t>
            </a:r>
            <a:r>
              <a:rPr lang="pl-PL" altLang="zh-CN" sz="1200" dirty="0">
                <a:solidFill>
                  <a:prstClr val="black"/>
                </a:solidFill>
                <a:latin typeface="微软雅黑" panose="020B0503020204020204" pitchFamily="34" charset="-122"/>
                <a:ea typeface="微软雅黑" panose="020B0503020204020204" pitchFamily="34" charset="-122"/>
                <a:sym typeface="Calibri" panose="020F0502020204030204" charset="0"/>
              </a:rPr>
              <a:t>/</a:t>
            </a:r>
            <a:r>
              <a:rPr lang="zh-CN" altLang="pl-PL" sz="1200" dirty="0" smtClean="0">
                <a:solidFill>
                  <a:prstClr val="black"/>
                </a:solidFill>
                <a:latin typeface="微软雅黑" panose="020B0503020204020204" pitchFamily="34" charset="-122"/>
                <a:ea typeface="微软雅黑" panose="020B0503020204020204" pitchFamily="34" charset="-122"/>
                <a:sym typeface="Calibri" panose="020F0502020204030204" charset="0"/>
              </a:rPr>
              <a:t>气象</a:t>
            </a:r>
            <a:r>
              <a:rPr lang="zh-CN" altLang="en-US" sz="1200" dirty="0" smtClean="0">
                <a:solidFill>
                  <a:prstClr val="black"/>
                </a:solidFill>
                <a:latin typeface="微软雅黑" panose="020B0503020204020204" pitchFamily="34" charset="-122"/>
                <a:ea typeface="微软雅黑" panose="020B0503020204020204" pitchFamily="34" charset="-122"/>
                <a:sym typeface="Calibri" panose="020F0502020204030204" charset="0"/>
              </a:rPr>
              <a:t>预测</a:t>
            </a:r>
            <a:endParaRPr lang="zh-CN" altLang="pl-PL" sz="1200" dirty="0">
              <a:solidFill>
                <a:prstClr val="black"/>
              </a:solidFill>
              <a:latin typeface="微软雅黑" panose="020B0503020204020204" pitchFamily="34" charset="-122"/>
              <a:ea typeface="微软雅黑" panose="020B0503020204020204" pitchFamily="34" charset="-122"/>
              <a:sym typeface="Calibri" panose="020F0502020204030204" charset="0"/>
            </a:endParaRPr>
          </a:p>
          <a:p>
            <a:pPr algn="ctr" defTabSz="1219200">
              <a:lnSpc>
                <a:spcPct val="150000"/>
              </a:lnSpc>
              <a:buSzPct val="100000"/>
            </a:pPr>
            <a:r>
              <a:rPr lang="zh-CN" altLang="pl-PL" sz="1200" dirty="0">
                <a:solidFill>
                  <a:prstClr val="black"/>
                </a:solidFill>
                <a:latin typeface="微软雅黑" panose="020B0503020204020204" pitchFamily="34" charset="-122"/>
                <a:ea typeface="微软雅黑" panose="020B0503020204020204" pitchFamily="34" charset="-122"/>
                <a:sym typeface="Calibri" panose="020F0502020204030204" charset="0"/>
              </a:rPr>
              <a:t>污染</a:t>
            </a:r>
            <a:r>
              <a:rPr lang="pl-PL" altLang="zh-CN" sz="1200" dirty="0">
                <a:solidFill>
                  <a:prstClr val="black"/>
                </a:solidFill>
                <a:latin typeface="微软雅黑" panose="020B0503020204020204" pitchFamily="34" charset="-122"/>
                <a:ea typeface="微软雅黑" panose="020B0503020204020204" pitchFamily="34" charset="-122"/>
                <a:sym typeface="Calibri" panose="020F0502020204030204" charset="0"/>
              </a:rPr>
              <a:t>/</a:t>
            </a:r>
            <a:r>
              <a:rPr lang="zh-CN" altLang="pl-PL" sz="1200" dirty="0">
                <a:solidFill>
                  <a:prstClr val="black"/>
                </a:solidFill>
                <a:latin typeface="微软雅黑" panose="020B0503020204020204" pitchFamily="34" charset="-122"/>
                <a:ea typeface="微软雅黑" panose="020B0503020204020204" pitchFamily="34" charset="-122"/>
                <a:sym typeface="Calibri" panose="020F0502020204030204" charset="0"/>
              </a:rPr>
              <a:t>臭氧空洞</a:t>
            </a:r>
            <a:endParaRPr lang="zh-CN" altLang="pl-PL" sz="1200" dirty="0">
              <a:solidFill>
                <a:prstClr val="black"/>
              </a:solidFill>
              <a:latin typeface="微软雅黑" panose="020B0503020204020204" pitchFamily="34" charset="-122"/>
              <a:ea typeface="微软雅黑" panose="020B0503020204020204" pitchFamily="34" charset="-122"/>
              <a:sym typeface="Calibri" panose="020F0502020204030204" charset="0"/>
            </a:endParaRPr>
          </a:p>
        </p:txBody>
      </p:sp>
      <p:sp>
        <p:nvSpPr>
          <p:cNvPr id="6" name="Text Box 10"/>
          <p:cNvSpPr txBox="1">
            <a:spLocks noChangeArrowheads="1"/>
          </p:cNvSpPr>
          <p:nvPr/>
        </p:nvSpPr>
        <p:spPr bwMode="auto">
          <a:xfrm>
            <a:off x="2704461" y="5093639"/>
            <a:ext cx="1814460" cy="1074423"/>
          </a:xfrm>
          <a:prstGeom prst="rect">
            <a:avLst/>
          </a:prstGeom>
          <a:noFill/>
          <a:ln w="9525">
            <a:noFill/>
            <a:miter lim="800000"/>
          </a:ln>
          <a:effectLst/>
        </p:spPr>
        <p:txBody>
          <a:bodyPr wrap="none" lIns="103912" tIns="51956" rIns="103912" bIns="51956">
            <a:spAutoFit/>
          </a:bodyPr>
          <a:lstStyle/>
          <a:p>
            <a:pPr algn="ctr" defTabSz="1219200">
              <a:lnSpc>
                <a:spcPct val="150000"/>
              </a:lnSpc>
              <a:buSzPct val="100000"/>
            </a:pPr>
            <a:r>
              <a:rPr lang="zh-CN" altLang="en-US" sz="1800" b="1" dirty="0" smtClean="0">
                <a:solidFill>
                  <a:prstClr val="black"/>
                </a:solidFill>
                <a:latin typeface="微软雅黑" panose="020B0503020204020204" pitchFamily="34" charset="-122"/>
                <a:ea typeface="微软雅黑" panose="020B0503020204020204" pitchFamily="34" charset="-122"/>
                <a:sym typeface="Calibri" panose="020F0502020204030204" charset="0"/>
              </a:rPr>
              <a:t>生命科学</a:t>
            </a:r>
            <a:endParaRPr lang="en-US" altLang="zh-CN" sz="1800" b="1" dirty="0" smtClean="0">
              <a:solidFill>
                <a:prstClr val="black"/>
              </a:solidFill>
              <a:latin typeface="微软雅黑" panose="020B0503020204020204" pitchFamily="34" charset="-122"/>
              <a:ea typeface="微软雅黑" panose="020B0503020204020204" pitchFamily="34" charset="-122"/>
              <a:sym typeface="Calibri" panose="020F0502020204030204" charset="0"/>
            </a:endParaRPr>
          </a:p>
          <a:p>
            <a:pPr algn="ctr" defTabSz="1219200">
              <a:lnSpc>
                <a:spcPct val="150000"/>
              </a:lnSpc>
              <a:buSzPct val="100000"/>
            </a:pPr>
            <a:r>
              <a:rPr lang="zh-CN" altLang="pl-PL" sz="1200" dirty="0" smtClean="0">
                <a:solidFill>
                  <a:prstClr val="black"/>
                </a:solidFill>
                <a:latin typeface="微软雅黑" panose="020B0503020204020204" pitchFamily="34" charset="-122"/>
                <a:ea typeface="微软雅黑" panose="020B0503020204020204" pitchFamily="34" charset="-122"/>
                <a:sym typeface="Calibri" panose="020F0502020204030204" charset="0"/>
              </a:rPr>
              <a:t>医</a:t>
            </a:r>
            <a:r>
              <a:rPr lang="zh-CN" altLang="en-US" sz="1200" dirty="0" smtClean="0">
                <a:solidFill>
                  <a:prstClr val="black"/>
                </a:solidFill>
                <a:latin typeface="微软雅黑" panose="020B0503020204020204" pitchFamily="34" charset="-122"/>
                <a:ea typeface="微软雅黑" panose="020B0503020204020204" pitchFamily="34" charset="-122"/>
                <a:sym typeface="Calibri" panose="020F0502020204030204" charset="0"/>
              </a:rPr>
              <a:t>学</a:t>
            </a:r>
            <a:r>
              <a:rPr lang="en-US" altLang="zh-CN" sz="1200" dirty="0" smtClean="0">
                <a:solidFill>
                  <a:prstClr val="black"/>
                </a:solidFill>
                <a:latin typeface="微软雅黑" panose="020B0503020204020204" pitchFamily="34" charset="-122"/>
                <a:ea typeface="微软雅黑" panose="020B0503020204020204" pitchFamily="34" charset="-122"/>
                <a:sym typeface="Calibri" panose="020F0502020204030204" charset="0"/>
              </a:rPr>
              <a:t>/</a:t>
            </a:r>
            <a:r>
              <a:rPr lang="zh-CN" altLang="pl-PL" sz="1200" dirty="0" smtClean="0">
                <a:solidFill>
                  <a:prstClr val="black"/>
                </a:solidFill>
                <a:latin typeface="微软雅黑" panose="020B0503020204020204" pitchFamily="34" charset="-122"/>
                <a:ea typeface="微软雅黑" panose="020B0503020204020204" pitchFamily="34" charset="-122"/>
                <a:sym typeface="Calibri" panose="020F0502020204030204" charset="0"/>
              </a:rPr>
              <a:t>生物学</a:t>
            </a:r>
            <a:endParaRPr lang="en-US" altLang="zh-CN" sz="1200" dirty="0" smtClean="0">
              <a:solidFill>
                <a:prstClr val="black"/>
              </a:solidFill>
              <a:latin typeface="微软雅黑" panose="020B0503020204020204" pitchFamily="34" charset="-122"/>
              <a:ea typeface="微软雅黑" panose="020B0503020204020204" pitchFamily="34" charset="-122"/>
              <a:sym typeface="Calibri" panose="020F0502020204030204" charset="0"/>
            </a:endParaRPr>
          </a:p>
          <a:p>
            <a:pPr algn="ctr" defTabSz="1219200">
              <a:lnSpc>
                <a:spcPct val="150000"/>
              </a:lnSpc>
              <a:buSzPct val="100000"/>
            </a:pPr>
            <a:r>
              <a:rPr lang="zh-CN" altLang="en-US" sz="1200" dirty="0" smtClean="0">
                <a:solidFill>
                  <a:prstClr val="black"/>
                </a:solidFill>
                <a:latin typeface="微软雅黑" panose="020B0503020204020204" pitchFamily="34" charset="-122"/>
                <a:ea typeface="微软雅黑" panose="020B0503020204020204" pitchFamily="34" charset="-122"/>
                <a:sym typeface="Calibri" panose="020F0502020204030204" charset="0"/>
              </a:rPr>
              <a:t>基因测序</a:t>
            </a:r>
            <a:r>
              <a:rPr lang="en-US" altLang="zh-CN" sz="1200" dirty="0" smtClean="0">
                <a:solidFill>
                  <a:prstClr val="black"/>
                </a:solidFill>
                <a:latin typeface="微软雅黑" panose="020B0503020204020204" pitchFamily="34" charset="-122"/>
                <a:ea typeface="微软雅黑" panose="020B0503020204020204" pitchFamily="34" charset="-122"/>
                <a:sym typeface="Calibri" panose="020F0502020204030204" charset="0"/>
              </a:rPr>
              <a:t>/</a:t>
            </a:r>
            <a:r>
              <a:rPr lang="zh-CN" altLang="en-US" sz="1200" dirty="0" smtClean="0">
                <a:solidFill>
                  <a:prstClr val="black"/>
                </a:solidFill>
                <a:latin typeface="微软雅黑" panose="020B0503020204020204" pitchFamily="34" charset="-122"/>
                <a:ea typeface="微软雅黑" panose="020B0503020204020204" pitchFamily="34" charset="-122"/>
                <a:sym typeface="Calibri" panose="020F0502020204030204" charset="0"/>
              </a:rPr>
              <a:t>蛋白质动力学</a:t>
            </a:r>
            <a:endParaRPr lang="zh-CN" altLang="pl-PL" sz="1200" dirty="0">
              <a:solidFill>
                <a:prstClr val="black"/>
              </a:solidFill>
              <a:latin typeface="微软雅黑" panose="020B0503020204020204" pitchFamily="34" charset="-122"/>
              <a:ea typeface="微软雅黑" panose="020B0503020204020204" pitchFamily="34" charset="-122"/>
              <a:sym typeface="Calibri" panose="020F0502020204030204" charset="0"/>
            </a:endParaRPr>
          </a:p>
        </p:txBody>
      </p:sp>
      <p:sp>
        <p:nvSpPr>
          <p:cNvPr id="7" name="Text Box 12"/>
          <p:cNvSpPr txBox="1">
            <a:spLocks noChangeArrowheads="1"/>
          </p:cNvSpPr>
          <p:nvPr/>
        </p:nvSpPr>
        <p:spPr bwMode="auto">
          <a:xfrm>
            <a:off x="8152161" y="5093639"/>
            <a:ext cx="1506683" cy="1074423"/>
          </a:xfrm>
          <a:prstGeom prst="rect">
            <a:avLst/>
          </a:prstGeom>
          <a:noFill/>
          <a:ln w="9525">
            <a:noFill/>
            <a:miter lim="800000"/>
          </a:ln>
          <a:effectLst/>
        </p:spPr>
        <p:txBody>
          <a:bodyPr wrap="none" lIns="103912" tIns="51956" rIns="103912" bIns="51956">
            <a:spAutoFit/>
          </a:bodyPr>
          <a:lstStyle/>
          <a:p>
            <a:pPr algn="ctr" defTabSz="1219200">
              <a:lnSpc>
                <a:spcPct val="150000"/>
              </a:lnSpc>
              <a:buSzPct val="100000"/>
            </a:pPr>
            <a:r>
              <a:rPr lang="zh-CN" altLang="pl-PL" sz="1800" b="1" dirty="0">
                <a:solidFill>
                  <a:prstClr val="black"/>
                </a:solidFill>
                <a:latin typeface="微软雅黑" panose="020B0503020204020204" pitchFamily="34" charset="-122"/>
                <a:ea typeface="微软雅黑" panose="020B0503020204020204" pitchFamily="34" charset="-122"/>
                <a:sym typeface="Calibri" panose="020F0502020204030204" charset="0"/>
              </a:rPr>
              <a:t>能源</a:t>
            </a:r>
            <a:endParaRPr lang="zh-CN" altLang="pl-PL" sz="1800" b="1" dirty="0">
              <a:solidFill>
                <a:prstClr val="black"/>
              </a:solidFill>
              <a:latin typeface="微软雅黑" panose="020B0503020204020204" pitchFamily="34" charset="-122"/>
              <a:ea typeface="微软雅黑" panose="020B0503020204020204" pitchFamily="34" charset="-122"/>
              <a:sym typeface="Calibri" panose="020F0502020204030204" charset="0"/>
            </a:endParaRPr>
          </a:p>
          <a:p>
            <a:pPr algn="ctr" defTabSz="1219200">
              <a:lnSpc>
                <a:spcPct val="150000"/>
              </a:lnSpc>
              <a:buSzPct val="100000"/>
            </a:pPr>
            <a:r>
              <a:rPr lang="zh-CN" altLang="pl-PL" sz="1200" dirty="0">
                <a:solidFill>
                  <a:prstClr val="black"/>
                </a:solidFill>
                <a:latin typeface="微软雅黑" panose="020B0503020204020204" pitchFamily="34" charset="-122"/>
                <a:ea typeface="微软雅黑" panose="020B0503020204020204" pitchFamily="34" charset="-122"/>
                <a:sym typeface="Calibri" panose="020F0502020204030204" charset="0"/>
              </a:rPr>
              <a:t>等离子体</a:t>
            </a:r>
            <a:r>
              <a:rPr lang="zh-CN" altLang="pl-PL" sz="1200" dirty="0" smtClean="0">
                <a:solidFill>
                  <a:prstClr val="black"/>
                </a:solidFill>
                <a:latin typeface="微软雅黑" panose="020B0503020204020204" pitchFamily="34" charset="-122"/>
                <a:ea typeface="微软雅黑" panose="020B0503020204020204" pitchFamily="34" charset="-122"/>
                <a:sym typeface="Calibri" panose="020F0502020204030204" charset="0"/>
              </a:rPr>
              <a:t>物理学</a:t>
            </a:r>
            <a:endParaRPr lang="en-US" altLang="zh-CN" sz="1200" dirty="0" smtClean="0">
              <a:solidFill>
                <a:prstClr val="black"/>
              </a:solidFill>
              <a:latin typeface="微软雅黑" panose="020B0503020204020204" pitchFamily="34" charset="-122"/>
              <a:ea typeface="微软雅黑" panose="020B0503020204020204" pitchFamily="34" charset="-122"/>
              <a:sym typeface="Calibri" panose="020F0502020204030204" charset="0"/>
            </a:endParaRPr>
          </a:p>
          <a:p>
            <a:pPr algn="ctr" defTabSz="1219200">
              <a:lnSpc>
                <a:spcPct val="150000"/>
              </a:lnSpc>
              <a:buSzPct val="100000"/>
            </a:pPr>
            <a:r>
              <a:rPr lang="zh-CN" altLang="en-US" sz="1200" dirty="0" smtClean="0">
                <a:solidFill>
                  <a:prstClr val="black"/>
                </a:solidFill>
                <a:latin typeface="微软雅黑" panose="020B0503020204020204" pitchFamily="34" charset="-122"/>
                <a:ea typeface="微软雅黑" panose="020B0503020204020204" pitchFamily="34" charset="-122"/>
                <a:sym typeface="Calibri" panose="020F0502020204030204" charset="0"/>
              </a:rPr>
              <a:t>油气勘探</a:t>
            </a:r>
            <a:r>
              <a:rPr lang="en-US" altLang="zh-CN" sz="1200" dirty="0" smtClean="0">
                <a:solidFill>
                  <a:prstClr val="black"/>
                </a:solidFill>
                <a:latin typeface="微软雅黑" panose="020B0503020204020204" pitchFamily="34" charset="-122"/>
                <a:ea typeface="微软雅黑" panose="020B0503020204020204" pitchFamily="34" charset="-122"/>
                <a:sym typeface="Calibri" panose="020F0502020204030204" charset="0"/>
              </a:rPr>
              <a:t>/</a:t>
            </a:r>
            <a:r>
              <a:rPr lang="zh-CN" altLang="pl-PL" sz="1200" dirty="0" smtClean="0">
                <a:solidFill>
                  <a:prstClr val="black"/>
                </a:solidFill>
                <a:latin typeface="微软雅黑" panose="020B0503020204020204" pitchFamily="34" charset="-122"/>
                <a:ea typeface="微软雅黑" panose="020B0503020204020204" pitchFamily="34" charset="-122"/>
                <a:sym typeface="Calibri" panose="020F0502020204030204" charset="0"/>
              </a:rPr>
              <a:t>燃料电池</a:t>
            </a:r>
            <a:endParaRPr lang="zh-CN" altLang="pl-PL" sz="1200" dirty="0">
              <a:solidFill>
                <a:prstClr val="black"/>
              </a:solidFill>
              <a:latin typeface="微软雅黑" panose="020B0503020204020204" pitchFamily="34" charset="-122"/>
              <a:ea typeface="微软雅黑" panose="020B0503020204020204" pitchFamily="34" charset="-122"/>
              <a:sym typeface="Calibri" panose="020F0502020204030204" charset="0"/>
            </a:endParaRPr>
          </a:p>
        </p:txBody>
      </p:sp>
      <p:sp>
        <p:nvSpPr>
          <p:cNvPr id="8" name="Text Box 13"/>
          <p:cNvSpPr txBox="1">
            <a:spLocks noChangeArrowheads="1"/>
          </p:cNvSpPr>
          <p:nvPr/>
        </p:nvSpPr>
        <p:spPr bwMode="auto">
          <a:xfrm>
            <a:off x="4663562" y="5093639"/>
            <a:ext cx="1660572" cy="1074423"/>
          </a:xfrm>
          <a:prstGeom prst="rect">
            <a:avLst/>
          </a:prstGeom>
          <a:noFill/>
          <a:ln w="9525">
            <a:noFill/>
            <a:miter lim="800000"/>
          </a:ln>
          <a:effectLst/>
        </p:spPr>
        <p:txBody>
          <a:bodyPr wrap="none" lIns="103912" tIns="51956" rIns="103912" bIns="51956">
            <a:spAutoFit/>
          </a:bodyPr>
          <a:lstStyle/>
          <a:p>
            <a:pPr algn="ctr" defTabSz="1219200">
              <a:lnSpc>
                <a:spcPct val="150000"/>
              </a:lnSpc>
              <a:buSzPct val="100000"/>
            </a:pPr>
            <a:r>
              <a:rPr lang="zh-CN" altLang="pl-PL" sz="1800" b="1" dirty="0">
                <a:solidFill>
                  <a:prstClr val="black"/>
                </a:solidFill>
                <a:latin typeface="微软雅黑" panose="020B0503020204020204" pitchFamily="34" charset="-122"/>
                <a:ea typeface="微软雅黑" panose="020B0503020204020204" pitchFamily="34" charset="-122"/>
                <a:sym typeface="Calibri" panose="020F0502020204030204" charset="0"/>
              </a:rPr>
              <a:t>材料学</a:t>
            </a:r>
            <a:r>
              <a:rPr lang="pl-PL" altLang="zh-CN" sz="1800" b="1" dirty="0" smtClean="0">
                <a:solidFill>
                  <a:prstClr val="black"/>
                </a:solidFill>
                <a:latin typeface="微软雅黑" panose="020B0503020204020204" pitchFamily="34" charset="-122"/>
                <a:ea typeface="微软雅黑" panose="020B0503020204020204" pitchFamily="34" charset="-122"/>
                <a:sym typeface="Calibri" panose="020F0502020204030204" charset="0"/>
              </a:rPr>
              <a:t>/</a:t>
            </a:r>
            <a:r>
              <a:rPr lang="zh-CN" altLang="en-US" sz="1800" b="1" dirty="0" smtClean="0">
                <a:solidFill>
                  <a:prstClr val="black"/>
                </a:solidFill>
                <a:latin typeface="微软雅黑" panose="020B0503020204020204" pitchFamily="34" charset="-122"/>
                <a:ea typeface="微软雅黑" panose="020B0503020204020204" pitchFamily="34" charset="-122"/>
                <a:sym typeface="Calibri" panose="020F0502020204030204" charset="0"/>
              </a:rPr>
              <a:t>化学</a:t>
            </a:r>
            <a:endParaRPr lang="en-US" altLang="zh-CN" sz="1800" b="1" dirty="0" smtClean="0">
              <a:solidFill>
                <a:prstClr val="black"/>
              </a:solidFill>
              <a:latin typeface="微软雅黑" panose="020B0503020204020204" pitchFamily="34" charset="-122"/>
              <a:ea typeface="微软雅黑" panose="020B0503020204020204" pitchFamily="34" charset="-122"/>
              <a:sym typeface="Calibri" panose="020F0502020204030204" charset="0"/>
            </a:endParaRPr>
          </a:p>
          <a:p>
            <a:pPr algn="ctr" defTabSz="1219200">
              <a:lnSpc>
                <a:spcPct val="150000"/>
              </a:lnSpc>
              <a:buSzPct val="100000"/>
            </a:pPr>
            <a:r>
              <a:rPr lang="zh-CN" altLang="en-US" sz="1200" dirty="0" smtClean="0">
                <a:solidFill>
                  <a:prstClr val="black"/>
                </a:solidFill>
                <a:latin typeface="微软雅黑" panose="020B0503020204020204" pitchFamily="34" charset="-122"/>
                <a:ea typeface="微软雅黑" panose="020B0503020204020204" pitchFamily="34" charset="-122"/>
                <a:sym typeface="Calibri" panose="020F0502020204030204" charset="0"/>
              </a:rPr>
              <a:t>自</a:t>
            </a:r>
            <a:r>
              <a:rPr lang="zh-CN" altLang="pl-PL" sz="1200" dirty="0" smtClean="0">
                <a:solidFill>
                  <a:prstClr val="black"/>
                </a:solidFill>
                <a:latin typeface="微软雅黑" panose="020B0503020204020204" pitchFamily="34" charset="-122"/>
                <a:ea typeface="微软雅黑" panose="020B0503020204020204" pitchFamily="34" charset="-122"/>
                <a:sym typeface="Calibri" panose="020F0502020204030204" charset="0"/>
              </a:rPr>
              <a:t>旋电子学</a:t>
            </a:r>
            <a:r>
              <a:rPr lang="en-US" altLang="zh-CN" sz="1200" dirty="0" smtClean="0">
                <a:solidFill>
                  <a:prstClr val="black"/>
                </a:solidFill>
                <a:latin typeface="微软雅黑" panose="020B0503020204020204" pitchFamily="34" charset="-122"/>
                <a:ea typeface="微软雅黑" panose="020B0503020204020204" pitchFamily="34" charset="-122"/>
                <a:sym typeface="Calibri" panose="020F0502020204030204" charset="0"/>
              </a:rPr>
              <a:t>/</a:t>
            </a:r>
            <a:r>
              <a:rPr lang="zh-CN" altLang="pl-PL" sz="1200" dirty="0" smtClean="0">
                <a:solidFill>
                  <a:prstClr val="black"/>
                </a:solidFill>
                <a:latin typeface="微软雅黑" panose="020B0503020204020204" pitchFamily="34" charset="-122"/>
                <a:ea typeface="微软雅黑" panose="020B0503020204020204" pitchFamily="34" charset="-122"/>
                <a:sym typeface="Calibri" panose="020F0502020204030204" charset="0"/>
              </a:rPr>
              <a:t>纳米科学</a:t>
            </a:r>
            <a:endParaRPr lang="en-US" altLang="zh-CN" sz="1200" dirty="0" smtClean="0">
              <a:solidFill>
                <a:prstClr val="black"/>
              </a:solidFill>
              <a:latin typeface="微软雅黑" panose="020B0503020204020204" pitchFamily="34" charset="-122"/>
              <a:ea typeface="微软雅黑" panose="020B0503020204020204" pitchFamily="34" charset="-122"/>
              <a:sym typeface="Calibri" panose="020F0502020204030204" charset="0"/>
            </a:endParaRPr>
          </a:p>
          <a:p>
            <a:pPr algn="ctr" defTabSz="1219200">
              <a:lnSpc>
                <a:spcPct val="150000"/>
              </a:lnSpc>
              <a:buSzPct val="100000"/>
            </a:pPr>
            <a:r>
              <a:rPr lang="zh-CN" altLang="en-US" sz="1200" dirty="0" smtClean="0">
                <a:solidFill>
                  <a:prstClr val="black"/>
                </a:solidFill>
                <a:latin typeface="微软雅黑" panose="020B0503020204020204" pitchFamily="34" charset="-122"/>
                <a:ea typeface="微软雅黑" panose="020B0503020204020204" pitchFamily="34" charset="-122"/>
                <a:sym typeface="Calibri" panose="020F0502020204030204" charset="0"/>
              </a:rPr>
              <a:t>分子动力学</a:t>
            </a:r>
            <a:endParaRPr lang="zh-CN" altLang="pl-PL" sz="1200" dirty="0">
              <a:solidFill>
                <a:prstClr val="black"/>
              </a:solidFill>
              <a:latin typeface="微软雅黑" panose="020B0503020204020204" pitchFamily="34" charset="-122"/>
              <a:ea typeface="微软雅黑" panose="020B0503020204020204" pitchFamily="34" charset="-122"/>
              <a:sym typeface="Calibri" panose="020F0502020204030204" charset="0"/>
            </a:endParaRPr>
          </a:p>
        </p:txBody>
      </p:sp>
      <p:sp>
        <p:nvSpPr>
          <p:cNvPr id="9" name="Text Box 12"/>
          <p:cNvSpPr txBox="1">
            <a:spLocks noChangeArrowheads="1"/>
          </p:cNvSpPr>
          <p:nvPr/>
        </p:nvSpPr>
        <p:spPr bwMode="auto">
          <a:xfrm>
            <a:off x="9820315" y="5093639"/>
            <a:ext cx="1561186" cy="1074423"/>
          </a:xfrm>
          <a:prstGeom prst="rect">
            <a:avLst/>
          </a:prstGeom>
          <a:noFill/>
          <a:ln w="9525">
            <a:noFill/>
            <a:miter lim="800000"/>
          </a:ln>
          <a:effectLst/>
        </p:spPr>
        <p:txBody>
          <a:bodyPr wrap="none" lIns="103912" tIns="51956" rIns="103912" bIns="51956">
            <a:spAutoFit/>
          </a:bodyPr>
          <a:lstStyle/>
          <a:p>
            <a:pPr algn="ctr" defTabSz="1219200">
              <a:lnSpc>
                <a:spcPct val="150000"/>
              </a:lnSpc>
              <a:buSzPct val="100000"/>
            </a:pPr>
            <a:r>
              <a:rPr lang="zh-CN" altLang="en-US" sz="1800" b="1" dirty="0">
                <a:solidFill>
                  <a:prstClr val="black"/>
                </a:solidFill>
                <a:latin typeface="微软雅黑" panose="020B0503020204020204" pitchFamily="34" charset="-122"/>
                <a:ea typeface="微软雅黑" panose="020B0503020204020204" pitchFamily="34" charset="-122"/>
                <a:sym typeface="Calibri" panose="020F0502020204030204" charset="0"/>
              </a:rPr>
              <a:t>制造</a:t>
            </a:r>
            <a:endParaRPr lang="zh-CN" altLang="pl-PL" sz="1800" b="1" dirty="0">
              <a:solidFill>
                <a:prstClr val="black"/>
              </a:solidFill>
              <a:latin typeface="微软雅黑" panose="020B0503020204020204" pitchFamily="34" charset="-122"/>
              <a:ea typeface="微软雅黑" panose="020B0503020204020204" pitchFamily="34" charset="-122"/>
              <a:sym typeface="Calibri" panose="020F0502020204030204" charset="0"/>
            </a:endParaRPr>
          </a:p>
          <a:p>
            <a:pPr algn="ctr" defTabSz="1219200">
              <a:lnSpc>
                <a:spcPct val="150000"/>
              </a:lnSpc>
              <a:buSzPct val="100000"/>
            </a:pPr>
            <a:r>
              <a:rPr lang="en-US" altLang="zh-CN" sz="1200" dirty="0" smtClean="0">
                <a:solidFill>
                  <a:prstClr val="black"/>
                </a:solidFill>
                <a:latin typeface="微软雅黑" panose="020B0503020204020204" pitchFamily="34" charset="-122"/>
                <a:ea typeface="微软雅黑" panose="020B0503020204020204" pitchFamily="34" charset="-122"/>
                <a:sym typeface="Calibri" panose="020F0502020204030204" charset="0"/>
              </a:rPr>
              <a:t>CAE</a:t>
            </a:r>
            <a:r>
              <a:rPr lang="zh-CN" altLang="en-US" sz="1200" dirty="0" smtClean="0">
                <a:solidFill>
                  <a:prstClr val="black"/>
                </a:solidFill>
                <a:latin typeface="微软雅黑" panose="020B0503020204020204" pitchFamily="34" charset="-122"/>
                <a:ea typeface="微软雅黑" panose="020B0503020204020204" pitchFamily="34" charset="-122"/>
                <a:sym typeface="Calibri" panose="020F0502020204030204" charset="0"/>
              </a:rPr>
              <a:t>仿真</a:t>
            </a:r>
            <a:r>
              <a:rPr lang="en-US" altLang="zh-CN" sz="1200" dirty="0" smtClean="0">
                <a:solidFill>
                  <a:prstClr val="black"/>
                </a:solidFill>
                <a:latin typeface="微软雅黑" panose="020B0503020204020204" pitchFamily="34" charset="-122"/>
                <a:ea typeface="微软雅黑" panose="020B0503020204020204" pitchFamily="34" charset="-122"/>
                <a:sym typeface="Calibri" panose="020F0502020204030204" charset="0"/>
              </a:rPr>
              <a:t>/</a:t>
            </a:r>
            <a:r>
              <a:rPr lang="zh-CN" altLang="en-US" sz="1200" dirty="0" smtClean="0">
                <a:solidFill>
                  <a:prstClr val="black"/>
                </a:solidFill>
                <a:latin typeface="微软雅黑" panose="020B0503020204020204" pitchFamily="34" charset="-122"/>
                <a:ea typeface="微软雅黑" panose="020B0503020204020204" pitchFamily="34" charset="-122"/>
                <a:sym typeface="Calibri" panose="020F0502020204030204" charset="0"/>
              </a:rPr>
              <a:t>汽车</a:t>
            </a:r>
            <a:r>
              <a:rPr lang="en-US" altLang="zh-CN" sz="1200" dirty="0" smtClean="0">
                <a:solidFill>
                  <a:prstClr val="black"/>
                </a:solidFill>
                <a:latin typeface="微软雅黑" panose="020B0503020204020204" pitchFamily="34" charset="-122"/>
                <a:ea typeface="微软雅黑" panose="020B0503020204020204" pitchFamily="34" charset="-122"/>
                <a:sym typeface="Calibri" panose="020F0502020204030204" charset="0"/>
              </a:rPr>
              <a:t>/</a:t>
            </a:r>
            <a:r>
              <a:rPr lang="zh-CN" altLang="en-US" sz="1200" dirty="0" smtClean="0">
                <a:solidFill>
                  <a:prstClr val="black"/>
                </a:solidFill>
                <a:latin typeface="微软雅黑" panose="020B0503020204020204" pitchFamily="34" charset="-122"/>
                <a:ea typeface="微软雅黑" panose="020B0503020204020204" pitchFamily="34" charset="-122"/>
                <a:sym typeface="Calibri" panose="020F0502020204030204" charset="0"/>
              </a:rPr>
              <a:t>芯片</a:t>
            </a:r>
            <a:endParaRPr lang="en-US" altLang="zh-CN" sz="1200" dirty="0">
              <a:solidFill>
                <a:prstClr val="black"/>
              </a:solidFill>
              <a:latin typeface="微软雅黑" panose="020B0503020204020204" pitchFamily="34" charset="-122"/>
              <a:ea typeface="微软雅黑" panose="020B0503020204020204" pitchFamily="34" charset="-122"/>
              <a:sym typeface="Calibri" panose="020F0502020204030204" charset="0"/>
            </a:endParaRPr>
          </a:p>
          <a:p>
            <a:pPr algn="ctr" defTabSz="1219200">
              <a:lnSpc>
                <a:spcPct val="150000"/>
              </a:lnSpc>
              <a:buSzPct val="100000"/>
            </a:pPr>
            <a:r>
              <a:rPr lang="zh-CN" altLang="en-US" sz="1200" dirty="0" smtClean="0">
                <a:solidFill>
                  <a:prstClr val="black"/>
                </a:solidFill>
                <a:latin typeface="微软雅黑" panose="020B0503020204020204" pitchFamily="34" charset="-122"/>
                <a:ea typeface="微软雅黑" panose="020B0503020204020204" pitchFamily="34" charset="-122"/>
                <a:sym typeface="Calibri" panose="020F0502020204030204" charset="0"/>
              </a:rPr>
              <a:t>碰撞</a:t>
            </a:r>
            <a:r>
              <a:rPr lang="en-US" altLang="zh-CN" sz="1200" dirty="0" smtClean="0">
                <a:solidFill>
                  <a:prstClr val="black"/>
                </a:solidFill>
                <a:latin typeface="微软雅黑" panose="020B0503020204020204" pitchFamily="34" charset="-122"/>
                <a:ea typeface="微软雅黑" panose="020B0503020204020204" pitchFamily="34" charset="-122"/>
                <a:sym typeface="Calibri" panose="020F0502020204030204" charset="0"/>
              </a:rPr>
              <a:t>/</a:t>
            </a:r>
            <a:r>
              <a:rPr lang="zh-CN" altLang="en-US" sz="1200" dirty="0" smtClean="0">
                <a:solidFill>
                  <a:prstClr val="black"/>
                </a:solidFill>
                <a:latin typeface="微软雅黑" panose="020B0503020204020204" pitchFamily="34" charset="-122"/>
                <a:ea typeface="微软雅黑" panose="020B0503020204020204" pitchFamily="34" charset="-122"/>
                <a:sym typeface="Calibri" panose="020F0502020204030204" charset="0"/>
              </a:rPr>
              <a:t>流体</a:t>
            </a:r>
            <a:r>
              <a:rPr lang="en-US" altLang="zh-CN" sz="1200" dirty="0" smtClean="0">
                <a:solidFill>
                  <a:prstClr val="black"/>
                </a:solidFill>
                <a:latin typeface="微软雅黑" panose="020B0503020204020204" pitchFamily="34" charset="-122"/>
                <a:ea typeface="微软雅黑" panose="020B0503020204020204" pitchFamily="34" charset="-122"/>
                <a:sym typeface="Calibri" panose="020F0502020204030204" charset="0"/>
              </a:rPr>
              <a:t>/</a:t>
            </a:r>
            <a:r>
              <a:rPr lang="zh-CN" altLang="en-US" sz="1200" dirty="0" smtClean="0">
                <a:solidFill>
                  <a:prstClr val="black"/>
                </a:solidFill>
                <a:latin typeface="微软雅黑" panose="020B0503020204020204" pitchFamily="34" charset="-122"/>
                <a:ea typeface="微软雅黑" panose="020B0503020204020204" pitchFamily="34" charset="-122"/>
                <a:sym typeface="Calibri" panose="020F0502020204030204" charset="0"/>
              </a:rPr>
              <a:t>电磁</a:t>
            </a:r>
            <a:endParaRPr lang="zh-CN" altLang="pl-PL" sz="1200" dirty="0">
              <a:solidFill>
                <a:prstClr val="black"/>
              </a:solidFill>
              <a:latin typeface="微软雅黑" panose="020B0503020204020204" pitchFamily="34" charset="-122"/>
              <a:ea typeface="微软雅黑" panose="020B0503020204020204" pitchFamily="34" charset="-122"/>
              <a:sym typeface="Calibri" panose="020F0502020204030204" charset="0"/>
            </a:endParaRPr>
          </a:p>
        </p:txBody>
      </p:sp>
      <p:sp>
        <p:nvSpPr>
          <p:cNvPr id="10" name="Text Box 12"/>
          <p:cNvSpPr txBox="1">
            <a:spLocks noChangeArrowheads="1"/>
          </p:cNvSpPr>
          <p:nvPr/>
        </p:nvSpPr>
        <p:spPr bwMode="auto">
          <a:xfrm>
            <a:off x="6481600" y="5093639"/>
            <a:ext cx="1506683" cy="1074423"/>
          </a:xfrm>
          <a:prstGeom prst="rect">
            <a:avLst/>
          </a:prstGeom>
          <a:noFill/>
          <a:ln w="9525">
            <a:noFill/>
            <a:miter lim="800000"/>
          </a:ln>
          <a:effectLst/>
        </p:spPr>
        <p:txBody>
          <a:bodyPr wrap="none" lIns="103912" tIns="51956" rIns="103912" bIns="51956">
            <a:spAutoFit/>
          </a:bodyPr>
          <a:lstStyle/>
          <a:p>
            <a:pPr algn="ctr" defTabSz="1219200">
              <a:lnSpc>
                <a:spcPct val="150000"/>
              </a:lnSpc>
              <a:buSzPct val="100000"/>
            </a:pPr>
            <a:r>
              <a:rPr lang="zh-CN" altLang="en-US" sz="1800" b="1" dirty="0" smtClean="0">
                <a:solidFill>
                  <a:prstClr val="black"/>
                </a:solidFill>
                <a:latin typeface="微软雅黑" panose="020B0503020204020204" pitchFamily="34" charset="-122"/>
                <a:ea typeface="微软雅黑" panose="020B0503020204020204" pitchFamily="34" charset="-122"/>
                <a:sym typeface="Calibri" panose="020F0502020204030204" charset="0"/>
              </a:rPr>
              <a:t>天文物理</a:t>
            </a:r>
            <a:endParaRPr lang="zh-CN" altLang="pl-PL" sz="1800" b="1" dirty="0" smtClean="0">
              <a:solidFill>
                <a:prstClr val="black"/>
              </a:solidFill>
              <a:latin typeface="微软雅黑" panose="020B0503020204020204" pitchFamily="34" charset="-122"/>
              <a:ea typeface="微软雅黑" panose="020B0503020204020204" pitchFamily="34" charset="-122"/>
              <a:sym typeface="Calibri" panose="020F0502020204030204" charset="0"/>
            </a:endParaRPr>
          </a:p>
          <a:p>
            <a:pPr algn="ctr" defTabSz="1219200">
              <a:lnSpc>
                <a:spcPct val="150000"/>
              </a:lnSpc>
              <a:buSzPct val="100000"/>
            </a:pPr>
            <a:r>
              <a:rPr lang="zh-CN" altLang="en-US" sz="1200" dirty="0" smtClean="0">
                <a:solidFill>
                  <a:prstClr val="black"/>
                </a:solidFill>
                <a:latin typeface="微软雅黑" panose="020B0503020204020204" pitchFamily="34" charset="-122"/>
                <a:ea typeface="微软雅黑" panose="020B0503020204020204" pitchFamily="34" charset="-122"/>
                <a:sym typeface="Calibri" panose="020F0502020204030204" charset="0"/>
              </a:rPr>
              <a:t>天体测量</a:t>
            </a:r>
            <a:r>
              <a:rPr lang="en-US" altLang="zh-CN" sz="1200" dirty="0" smtClean="0">
                <a:solidFill>
                  <a:prstClr val="black"/>
                </a:solidFill>
                <a:latin typeface="微软雅黑" panose="020B0503020204020204" pitchFamily="34" charset="-122"/>
                <a:ea typeface="微软雅黑" panose="020B0503020204020204" pitchFamily="34" charset="-122"/>
                <a:sym typeface="Calibri" panose="020F0502020204030204" charset="0"/>
              </a:rPr>
              <a:t>/</a:t>
            </a:r>
            <a:r>
              <a:rPr lang="zh-CN" altLang="en-US" sz="1200" dirty="0" smtClean="0">
                <a:solidFill>
                  <a:prstClr val="black"/>
                </a:solidFill>
                <a:latin typeface="微软雅黑" panose="020B0503020204020204" pitchFamily="34" charset="-122"/>
                <a:ea typeface="微软雅黑" panose="020B0503020204020204" pitchFamily="34" charset="-122"/>
                <a:sym typeface="Calibri" panose="020F0502020204030204" charset="0"/>
              </a:rPr>
              <a:t>天体力学</a:t>
            </a:r>
            <a:endParaRPr lang="en-US" altLang="zh-CN" sz="1200" dirty="0" smtClean="0">
              <a:solidFill>
                <a:prstClr val="black"/>
              </a:solidFill>
              <a:latin typeface="微软雅黑" panose="020B0503020204020204" pitchFamily="34" charset="-122"/>
              <a:ea typeface="微软雅黑" panose="020B0503020204020204" pitchFamily="34" charset="-122"/>
              <a:sym typeface="Calibri" panose="020F0502020204030204" charset="0"/>
            </a:endParaRPr>
          </a:p>
          <a:p>
            <a:pPr algn="ctr" defTabSz="1219200">
              <a:lnSpc>
                <a:spcPct val="150000"/>
              </a:lnSpc>
              <a:buSzPct val="100000"/>
            </a:pPr>
            <a:r>
              <a:rPr lang="zh-CN" altLang="en-US" sz="1200" dirty="0" smtClean="0">
                <a:solidFill>
                  <a:prstClr val="black"/>
                </a:solidFill>
                <a:latin typeface="微软雅黑" panose="020B0503020204020204" pitchFamily="34" charset="-122"/>
                <a:ea typeface="微软雅黑" panose="020B0503020204020204" pitchFamily="34" charset="-122"/>
                <a:sym typeface="Calibri" panose="020F0502020204030204" charset="0"/>
              </a:rPr>
              <a:t>宇宙起源</a:t>
            </a:r>
            <a:endParaRPr lang="zh-CN" altLang="pl-PL" sz="1200" dirty="0">
              <a:solidFill>
                <a:prstClr val="black"/>
              </a:solidFill>
              <a:latin typeface="微软雅黑" panose="020B0503020204020204" pitchFamily="34" charset="-122"/>
              <a:ea typeface="微软雅黑" panose="020B0503020204020204" pitchFamily="34" charset="-122"/>
              <a:sym typeface="Calibri" panose="020F0502020204030204" charset="0"/>
            </a:endParaRPr>
          </a:p>
        </p:txBody>
      </p:sp>
      <p:pic>
        <p:nvPicPr>
          <p:cNvPr id="11" name="Picture 4" descr="protein"/>
          <p:cNvPicPr>
            <a:picLocks noChangeAspect="1" noChangeArrowheads="1"/>
          </p:cNvPicPr>
          <p:nvPr/>
        </p:nvPicPr>
        <p:blipFill>
          <a:blip r:embed="rId1" cstate="screen"/>
          <a:srcRect/>
          <a:stretch>
            <a:fillRect/>
          </a:stretch>
        </p:blipFill>
        <p:spPr bwMode="auto">
          <a:xfrm>
            <a:off x="2872242" y="4325222"/>
            <a:ext cx="1646679" cy="692742"/>
          </a:xfrm>
          <a:prstGeom prst="rect">
            <a:avLst/>
          </a:prstGeom>
          <a:noFill/>
          <a:ln w="9525">
            <a:noFill/>
            <a:miter lim="800000"/>
            <a:headEnd/>
            <a:tailEnd/>
          </a:ln>
        </p:spPr>
      </p:pic>
      <p:pic>
        <p:nvPicPr>
          <p:cNvPr id="12" name="Picture 15" descr="peapodmov"/>
          <p:cNvPicPr>
            <a:picLocks noChangeAspect="1" noChangeArrowheads="1" noCrop="1"/>
          </p:cNvPicPr>
          <p:nvPr/>
        </p:nvPicPr>
        <p:blipFill>
          <a:blip r:embed="rId2" cstate="print"/>
          <a:srcRect/>
          <a:stretch>
            <a:fillRect/>
          </a:stretch>
        </p:blipFill>
        <p:spPr bwMode="auto">
          <a:xfrm>
            <a:off x="4694437" y="4436703"/>
            <a:ext cx="1431442" cy="632016"/>
          </a:xfrm>
          <a:prstGeom prst="rect">
            <a:avLst/>
          </a:prstGeom>
          <a:noFill/>
          <a:ln w="9525">
            <a:noFill/>
            <a:miter lim="800000"/>
            <a:headEnd/>
            <a:tailEnd/>
          </a:ln>
        </p:spPr>
      </p:pic>
      <p:pic>
        <p:nvPicPr>
          <p:cNvPr id="13" name="Picture 16" descr="stack54b"/>
          <p:cNvPicPr>
            <a:picLocks noChangeAspect="1" noChangeArrowheads="1"/>
          </p:cNvPicPr>
          <p:nvPr/>
        </p:nvPicPr>
        <p:blipFill>
          <a:blip r:embed="rId3" cstate="screen"/>
          <a:srcRect/>
          <a:stretch>
            <a:fillRect/>
          </a:stretch>
        </p:blipFill>
        <p:spPr bwMode="auto">
          <a:xfrm>
            <a:off x="8228054" y="4293989"/>
            <a:ext cx="1007684" cy="901365"/>
          </a:xfrm>
          <a:prstGeom prst="rect">
            <a:avLst/>
          </a:prstGeom>
          <a:noFill/>
          <a:ln w="9525">
            <a:noFill/>
            <a:miter lim="800000"/>
            <a:headEnd/>
            <a:tailEnd/>
          </a:ln>
        </p:spPr>
      </p:pic>
      <p:pic>
        <p:nvPicPr>
          <p:cNvPr id="14" name="Picture 8" descr="animation_t106"/>
          <p:cNvPicPr>
            <a:picLocks noChangeAspect="1" noChangeArrowheads="1" noCrop="1"/>
          </p:cNvPicPr>
          <p:nvPr/>
        </p:nvPicPr>
        <p:blipFill>
          <a:blip r:embed="rId4" cstate="screen"/>
          <a:srcRect/>
          <a:stretch>
            <a:fillRect/>
          </a:stretch>
        </p:blipFill>
        <p:spPr bwMode="auto">
          <a:xfrm>
            <a:off x="1184174" y="4357737"/>
            <a:ext cx="1717731" cy="761388"/>
          </a:xfrm>
          <a:prstGeom prst="rect">
            <a:avLst/>
          </a:prstGeom>
          <a:noFill/>
          <a:ln w="9525">
            <a:noFill/>
            <a:miter lim="800000"/>
            <a:headEnd/>
            <a:tailEnd/>
          </a:ln>
        </p:spPr>
      </p:pic>
      <p:pic>
        <p:nvPicPr>
          <p:cNvPr id="15" name="图片 14"/>
          <p:cNvPicPr>
            <a:picLocks noChangeAspect="1"/>
          </p:cNvPicPr>
          <p:nvPr/>
        </p:nvPicPr>
        <p:blipFill>
          <a:blip r:embed="rId5" cstate="screen"/>
          <a:stretch>
            <a:fillRect/>
          </a:stretch>
        </p:blipFill>
        <p:spPr>
          <a:xfrm>
            <a:off x="9593786" y="4345737"/>
            <a:ext cx="1476025" cy="785388"/>
          </a:xfrm>
          <a:prstGeom prst="rect">
            <a:avLst/>
          </a:prstGeom>
        </p:spPr>
      </p:pic>
      <p:pic>
        <p:nvPicPr>
          <p:cNvPr id="16" name="Picture 5"/>
          <p:cNvPicPr>
            <a:picLocks noChangeAspect="1" noChangeArrowheads="1"/>
          </p:cNvPicPr>
          <p:nvPr/>
        </p:nvPicPr>
        <p:blipFill>
          <a:blip r:embed="rId6" cstate="print"/>
          <a:srcRect/>
          <a:stretch>
            <a:fillRect/>
          </a:stretch>
        </p:blipFill>
        <p:spPr bwMode="auto">
          <a:xfrm>
            <a:off x="6389457" y="4051772"/>
            <a:ext cx="1446855" cy="107646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smtClean="0"/>
              <a:t>HPC</a:t>
            </a:r>
            <a:r>
              <a:rPr lang="zh-CN" altLang="en-US" dirty="0" smtClean="0"/>
              <a:t>典型应用 </a:t>
            </a:r>
            <a:r>
              <a:rPr lang="en-US" altLang="zh-CN" dirty="0" smtClean="0"/>
              <a:t>- WRF</a:t>
            </a:r>
            <a:endParaRPr lang="zh-CN" altLang="en-US" dirty="0"/>
          </a:p>
        </p:txBody>
      </p:sp>
      <p:sp>
        <p:nvSpPr>
          <p:cNvPr id="4" name="文本占位符 3"/>
          <p:cNvSpPr>
            <a:spLocks noGrp="1"/>
          </p:cNvSpPr>
          <p:nvPr>
            <p:ph type="body" sz="quarter" idx="10"/>
          </p:nvPr>
        </p:nvSpPr>
        <p:spPr/>
        <p:txBody>
          <a:bodyPr/>
          <a:lstStyle/>
          <a:p>
            <a:r>
              <a:rPr lang="en-US" altLang="zh-CN" sz="1800" dirty="0" smtClean="0"/>
              <a:t>WRF</a:t>
            </a:r>
            <a:r>
              <a:rPr lang="zh-CN" altLang="en-US" sz="1800" dirty="0" smtClean="0"/>
              <a:t>（</a:t>
            </a:r>
            <a:r>
              <a:rPr lang="en-US" altLang="zh-CN" sz="1800" dirty="0" smtClean="0"/>
              <a:t>Weather Research and Forecasting Model</a:t>
            </a:r>
            <a:r>
              <a:rPr lang="zh-CN" altLang="en-US" sz="1800" dirty="0" smtClean="0"/>
              <a:t>）是次世代的中尺度天气预报模式，包括多重区域、从几公里到数千公里的灵活分辨率、多重嵌套网格，以及与之协调的三维变分同化系统</a:t>
            </a:r>
            <a:r>
              <a:rPr lang="en-US" altLang="zh-CN" sz="1800" dirty="0" smtClean="0"/>
              <a:t>3DVAR</a:t>
            </a:r>
            <a:r>
              <a:rPr lang="zh-CN" altLang="en-US" sz="1800" dirty="0" smtClean="0"/>
              <a:t>等。</a:t>
            </a:r>
            <a:r>
              <a:rPr lang="en-US" altLang="zh-CN" sz="1800" dirty="0" smtClean="0"/>
              <a:t>WRF</a:t>
            </a:r>
            <a:r>
              <a:rPr lang="zh-CN" altLang="en-US" sz="1800" dirty="0" smtClean="0"/>
              <a:t>数值模式采用高度模块化、并行化和分层设计技术，集成了迄今为止中尺度方面的研究成果。</a:t>
            </a:r>
            <a:r>
              <a:rPr lang="en-US" altLang="zh-CN" sz="1800" dirty="0" smtClean="0"/>
              <a:t>WRF</a:t>
            </a:r>
            <a:r>
              <a:rPr lang="zh-CN" altLang="en-US" sz="1800" dirty="0" smtClean="0"/>
              <a:t>模式不仅可以用于真实天气的个案模拟，也可以用其包含的模块组作为基本物理过程探讨的理论根据，包括如下内容：</a:t>
            </a:r>
            <a:endParaRPr lang="en-US" altLang="zh-CN" sz="1800" dirty="0" smtClean="0"/>
          </a:p>
          <a:p>
            <a:pPr lvl="1"/>
            <a:r>
              <a:rPr lang="zh-CN" altLang="en-US" sz="1600" dirty="0" smtClean="0"/>
              <a:t>气象研究</a:t>
            </a:r>
            <a:endParaRPr lang="zh-CN" altLang="en-US" sz="1600" dirty="0" smtClean="0"/>
          </a:p>
          <a:p>
            <a:pPr lvl="1"/>
            <a:r>
              <a:rPr lang="zh-CN" altLang="en-US" sz="1600" dirty="0" smtClean="0"/>
              <a:t>实时</a:t>
            </a:r>
            <a:r>
              <a:rPr lang="en-US" altLang="zh-CN" sz="1600" dirty="0" smtClean="0"/>
              <a:t>NWP</a:t>
            </a:r>
            <a:endParaRPr lang="en-US" altLang="zh-CN" sz="1600" dirty="0" smtClean="0"/>
          </a:p>
          <a:p>
            <a:pPr lvl="1"/>
            <a:r>
              <a:rPr lang="zh-CN" altLang="en-US" sz="1600" dirty="0" smtClean="0"/>
              <a:t>理想模拟</a:t>
            </a:r>
            <a:endParaRPr lang="zh-CN" altLang="en-US" sz="1600" dirty="0" smtClean="0"/>
          </a:p>
          <a:p>
            <a:pPr lvl="1"/>
            <a:r>
              <a:rPr lang="zh-CN" altLang="en-US" sz="1600" dirty="0" smtClean="0"/>
              <a:t>数据同化</a:t>
            </a:r>
            <a:endParaRPr lang="zh-CN" altLang="en-US" sz="1600" dirty="0" smtClean="0"/>
          </a:p>
          <a:p>
            <a:pPr lvl="1"/>
            <a:r>
              <a:rPr lang="zh-CN" altLang="en-US" sz="1600" dirty="0" smtClean="0"/>
              <a:t>地球系统模型耦合</a:t>
            </a:r>
            <a:endParaRPr lang="zh-CN" altLang="en-US" sz="1600" dirty="0" smtClean="0"/>
          </a:p>
          <a:p>
            <a:pPr lvl="1"/>
            <a:r>
              <a:rPr lang="zh-CN" altLang="en-US" sz="1600" dirty="0" smtClean="0"/>
              <a:t>示范训练和教育支持</a:t>
            </a:r>
            <a:endParaRPr lang="zh-CN" altLang="en-US" sz="1600" dirty="0" smtClean="0"/>
          </a:p>
          <a:p>
            <a:pPr lvl="1"/>
            <a:endParaRPr lang="zh-CN" altLang="en-US" sz="1600" dirty="0"/>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smtClean="0"/>
              <a:t>HPC</a:t>
            </a:r>
            <a:r>
              <a:rPr lang="zh-CN" altLang="en-US" dirty="0" smtClean="0"/>
              <a:t>典型应用 </a:t>
            </a:r>
            <a:r>
              <a:rPr lang="en-US" altLang="zh-CN" dirty="0" smtClean="0"/>
              <a:t>- WRF</a:t>
            </a:r>
            <a:r>
              <a:rPr lang="zh-CN" altLang="en-US" dirty="0" smtClean="0"/>
              <a:t>模拟系统</a:t>
            </a:r>
            <a:endParaRPr lang="zh-CN" altLang="en-US" dirty="0"/>
          </a:p>
        </p:txBody>
      </p:sp>
      <p:sp>
        <p:nvSpPr>
          <p:cNvPr id="4" name="文本占位符 3"/>
          <p:cNvSpPr>
            <a:spLocks noGrp="1"/>
          </p:cNvSpPr>
          <p:nvPr>
            <p:ph type="body" sz="quarter" idx="10"/>
          </p:nvPr>
        </p:nvSpPr>
        <p:spPr/>
        <p:txBody>
          <a:bodyPr/>
          <a:lstStyle/>
          <a:p>
            <a:r>
              <a:rPr lang="en-US" altLang="zh-CN" dirty="0"/>
              <a:t>WRF</a:t>
            </a:r>
            <a:r>
              <a:rPr lang="zh-CN" altLang="en-US" dirty="0"/>
              <a:t>模拟系统主要包含</a:t>
            </a:r>
            <a:r>
              <a:rPr lang="en-US" altLang="zh-CN" dirty="0"/>
              <a:t>WPS</a:t>
            </a:r>
            <a:r>
              <a:rPr lang="zh-CN" altLang="en-US" dirty="0"/>
              <a:t>和</a:t>
            </a:r>
            <a:r>
              <a:rPr lang="en-US" altLang="zh-CN" dirty="0"/>
              <a:t>WRF</a:t>
            </a:r>
            <a:r>
              <a:rPr lang="zh-CN" altLang="en-US" dirty="0"/>
              <a:t>两部分模块</a:t>
            </a:r>
            <a:r>
              <a:rPr lang="zh-CN" altLang="en-US" dirty="0" smtClean="0"/>
              <a:t>：</a:t>
            </a:r>
            <a:endParaRPr lang="en-US" altLang="zh-CN" dirty="0" smtClean="0"/>
          </a:p>
          <a:p>
            <a:pPr lvl="1"/>
            <a:r>
              <a:rPr lang="en-US" altLang="zh-CN" dirty="0" smtClean="0"/>
              <a:t>WPS</a:t>
            </a:r>
            <a:r>
              <a:rPr lang="zh-CN" altLang="en-US" dirty="0" smtClean="0"/>
              <a:t>模块：全称</a:t>
            </a:r>
            <a:r>
              <a:rPr lang="zh-CN" altLang="en-US" dirty="0"/>
              <a:t>为</a:t>
            </a:r>
            <a:r>
              <a:rPr lang="en-US" altLang="zh-CN" dirty="0"/>
              <a:t>WRF Pre-processing System</a:t>
            </a:r>
            <a:r>
              <a:rPr lang="zh-CN" altLang="en-US" dirty="0"/>
              <a:t>，即</a:t>
            </a:r>
            <a:r>
              <a:rPr lang="en-US" altLang="zh-CN" dirty="0"/>
              <a:t>WRF</a:t>
            </a:r>
            <a:r>
              <a:rPr lang="zh-CN" altLang="en-US" dirty="0"/>
              <a:t>预处理系统，用来为</a:t>
            </a:r>
            <a:r>
              <a:rPr lang="en-US" altLang="zh-CN" dirty="0"/>
              <a:t>WRF</a:t>
            </a:r>
            <a:r>
              <a:rPr lang="zh-CN" altLang="en-US" dirty="0"/>
              <a:t>模型准备输入数据；如果只是做理想实验</a:t>
            </a:r>
            <a:r>
              <a:rPr lang="en-US" altLang="zh-CN" dirty="0"/>
              <a:t>(idealized modeling)</a:t>
            </a:r>
            <a:r>
              <a:rPr lang="zh-CN" altLang="en-US" dirty="0"/>
              <a:t>，就不需要用</a:t>
            </a:r>
            <a:r>
              <a:rPr lang="en-US" altLang="zh-CN" dirty="0"/>
              <a:t>WPS</a:t>
            </a:r>
            <a:r>
              <a:rPr lang="zh-CN" altLang="en-US" dirty="0"/>
              <a:t>处理真实数据。</a:t>
            </a:r>
            <a:endParaRPr lang="zh-CN" altLang="en-US" dirty="0"/>
          </a:p>
          <a:p>
            <a:pPr lvl="1"/>
            <a:r>
              <a:rPr lang="en-US" altLang="zh-CN" dirty="0"/>
              <a:t>WRF</a:t>
            </a:r>
            <a:r>
              <a:rPr lang="zh-CN" altLang="en-US" dirty="0" smtClean="0"/>
              <a:t>模块：就是</a:t>
            </a:r>
            <a:r>
              <a:rPr lang="zh-CN" altLang="en-US" dirty="0"/>
              <a:t>数值求解的模块，它有两个版本：</a:t>
            </a:r>
            <a:r>
              <a:rPr lang="en-US" altLang="zh-CN" dirty="0"/>
              <a:t>ARW(Advanced Research WRF) </a:t>
            </a:r>
            <a:r>
              <a:rPr lang="zh-CN" altLang="en-US" dirty="0"/>
              <a:t>和 </a:t>
            </a:r>
            <a:r>
              <a:rPr lang="en-US" altLang="zh-CN" dirty="0"/>
              <a:t>NMM(</a:t>
            </a:r>
            <a:r>
              <a:rPr lang="en-US" altLang="zh-CN" dirty="0" err="1"/>
              <a:t>Nonhydrostatic</a:t>
            </a:r>
            <a:r>
              <a:rPr lang="en-US" altLang="zh-CN" dirty="0"/>
              <a:t> </a:t>
            </a:r>
            <a:r>
              <a:rPr lang="en-US" altLang="zh-CN" dirty="0" err="1"/>
              <a:t>Mesoscale</a:t>
            </a:r>
            <a:r>
              <a:rPr lang="en-US" altLang="zh-CN" dirty="0"/>
              <a:t> Model)</a:t>
            </a:r>
            <a:r>
              <a:rPr lang="zh-CN" altLang="en-US" dirty="0"/>
              <a:t>。</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WRF</a:t>
            </a:r>
            <a:r>
              <a:rPr lang="zh-CN" altLang="en-US" dirty="0" smtClean="0"/>
              <a:t>安装环境推荐配置</a:t>
            </a:r>
            <a:endParaRPr lang="zh-CN" altLang="en-US" dirty="0"/>
          </a:p>
        </p:txBody>
      </p:sp>
      <p:graphicFrame>
        <p:nvGraphicFramePr>
          <p:cNvPr id="7" name="表格 6"/>
          <p:cNvGraphicFramePr>
            <a:graphicFrameLocks noGrp="1"/>
          </p:cNvGraphicFramePr>
          <p:nvPr/>
        </p:nvGraphicFramePr>
        <p:xfrm>
          <a:off x="1076249" y="1448780"/>
          <a:ext cx="10334957" cy="4295280"/>
        </p:xfrm>
        <a:graphic>
          <a:graphicData uri="http://schemas.openxmlformats.org/drawingml/2006/table">
            <a:tbl>
              <a:tblPr firstRow="1" bandRow="1"/>
              <a:tblGrid>
                <a:gridCol w="1018777"/>
                <a:gridCol w="2632822"/>
                <a:gridCol w="3501040"/>
                <a:gridCol w="3182318"/>
              </a:tblGrid>
              <a:tr h="360000">
                <a:tc>
                  <a:txBody>
                    <a:bodyPr/>
                    <a:lstStyle/>
                    <a:p>
                      <a:pPr marL="0" algn="ctr" defTabSz="914400" rtl="0" eaLnBrk="1" latinLnBrk="0" hangingPunct="1"/>
                      <a:r>
                        <a:rPr lang="zh-CN" altLang="en-US" sz="1600" b="1" kern="1200" dirty="0" smtClean="0">
                          <a:solidFill>
                            <a:schemeClr val="tx1"/>
                          </a:solidFill>
                          <a:latin typeface="+mj-lt"/>
                          <a:ea typeface="+mn-ea"/>
                          <a:cs typeface="+mn-cs"/>
                        </a:rPr>
                        <a:t>类别</a:t>
                      </a:r>
                      <a:endParaRPr lang="zh-CN" altLang="en-US" sz="1600" b="1" kern="1200" dirty="0" smtClean="0">
                        <a:solidFill>
                          <a:schemeClr val="tx1"/>
                        </a:solidFill>
                        <a:latin typeface="+mj-lt"/>
                        <a:ea typeface="+mn-ea"/>
                        <a:cs typeface="+mn-cs"/>
                      </a:endParaRPr>
                    </a:p>
                  </a:txBody>
                  <a:tcPr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algn="ctr" defTabSz="914400" rtl="0" eaLnBrk="1" latinLnBrk="0" hangingPunct="1"/>
                      <a:r>
                        <a:rPr lang="zh-CN" altLang="en-US" sz="1600" b="1" kern="1200" dirty="0" smtClean="0">
                          <a:solidFill>
                            <a:schemeClr val="tx1"/>
                          </a:solidFill>
                          <a:latin typeface="+mj-lt"/>
                          <a:ea typeface="+mn-ea"/>
                          <a:cs typeface="+mn-cs"/>
                        </a:rPr>
                        <a:t>子类</a:t>
                      </a:r>
                      <a:endParaRPr lang="zh-CN" altLang="en-US" sz="1600" b="1" kern="1200" dirty="0">
                        <a:solidFill>
                          <a:schemeClr val="tx1"/>
                        </a:solidFill>
                        <a:latin typeface="+mj-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algn="ctr" defTabSz="914400" rtl="0" eaLnBrk="1" latinLnBrk="0" hangingPunct="1"/>
                      <a:r>
                        <a:rPr lang="zh-CN" altLang="en-US" sz="1600" b="1" kern="1200" dirty="0" smtClean="0">
                          <a:solidFill>
                            <a:schemeClr val="tx1"/>
                          </a:solidFill>
                          <a:latin typeface="+mj-lt"/>
                          <a:ea typeface="+mn-ea"/>
                          <a:cs typeface="+mn-cs"/>
                        </a:rPr>
                        <a:t>要求</a:t>
                      </a:r>
                      <a:endParaRPr lang="zh-CN" altLang="en-US" sz="1600" b="1" kern="1200" dirty="0">
                        <a:solidFill>
                          <a:schemeClr val="tx1"/>
                        </a:solidFill>
                        <a:latin typeface="+mj-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algn="ctr" defTabSz="914400" rtl="0" eaLnBrk="1" latinLnBrk="0" hangingPunct="1"/>
                      <a:r>
                        <a:rPr lang="zh-CN" altLang="en-US" sz="1600" b="1" kern="1200" dirty="0" smtClean="0">
                          <a:solidFill>
                            <a:schemeClr val="tx1"/>
                          </a:solidFill>
                          <a:latin typeface="+mj-lt"/>
                          <a:ea typeface="+mn-ea"/>
                          <a:cs typeface="+mn-cs"/>
                        </a:rPr>
                        <a:t>软件描述</a:t>
                      </a:r>
                      <a:endParaRPr lang="zh-CN" altLang="en-US" sz="1600" b="1" kern="1200" dirty="0">
                        <a:solidFill>
                          <a:schemeClr val="tx1"/>
                        </a:solidFill>
                        <a:latin typeface="+mj-lt"/>
                        <a:ea typeface="+mn-ea"/>
                        <a:cs typeface="+mn-cs"/>
                      </a:endParaRPr>
                    </a:p>
                  </a:txBody>
                  <a:tcPr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r>
              <a:tr h="360000">
                <a:tc rowSpan="3">
                  <a:txBody>
                    <a:bodyPr/>
                    <a:lstStyle/>
                    <a:p>
                      <a:pPr algn="l"/>
                      <a:r>
                        <a:rPr lang="zh-CN" altLang="en-US" sz="1600" dirty="0" smtClean="0">
                          <a:latin typeface="+mj-lt"/>
                        </a:rPr>
                        <a:t>硬件</a:t>
                      </a:r>
                      <a:endParaRPr lang="zh-CN" altLang="en-US" sz="1600" dirty="0">
                        <a:latin typeface="+mj-lt"/>
                      </a:endParaRPr>
                    </a:p>
                  </a:txBody>
                  <a:tcPr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3">
                  <a:txBody>
                    <a:bodyPr/>
                    <a:lstStyle/>
                    <a:p>
                      <a:pPr marL="0" algn="l" defTabSz="914400" rtl="0" eaLnBrk="1" latinLnBrk="0" hangingPunct="1"/>
                      <a:r>
                        <a:rPr lang="en-SG" altLang="zh-CN" sz="1600" kern="1200" dirty="0" smtClean="0">
                          <a:solidFill>
                            <a:schemeClr val="tx1"/>
                          </a:solidFill>
                          <a:latin typeface="+mj-lt"/>
                          <a:ea typeface="+mn-ea"/>
                          <a:cs typeface="+mn-cs"/>
                        </a:rPr>
                        <a:t>TaiShan X6000 XA320 V2</a:t>
                      </a:r>
                      <a:r>
                        <a:rPr lang="zh-CN" altLang="en-US" sz="1600" kern="1200" dirty="0" smtClean="0">
                          <a:solidFill>
                            <a:schemeClr val="tx1"/>
                          </a:solidFill>
                          <a:latin typeface="+mj-lt"/>
                          <a:ea typeface="+mn-ea"/>
                          <a:cs typeface="+mn-cs"/>
                        </a:rPr>
                        <a:t>服务器</a:t>
                      </a:r>
                      <a:endParaRPr lang="zh-CN" altLang="en-US" sz="1600" kern="1200" dirty="0">
                        <a:solidFill>
                          <a:schemeClr val="tx1"/>
                        </a:solidFill>
                        <a:latin typeface="+mj-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914400" rtl="0" eaLnBrk="1" latinLnBrk="0" hangingPunct="1"/>
                      <a:r>
                        <a:rPr lang="en-SG" sz="1600" kern="1200" dirty="0">
                          <a:solidFill>
                            <a:schemeClr val="tx1"/>
                          </a:solidFill>
                          <a:latin typeface="+mj-lt"/>
                          <a:ea typeface="+mn-ea"/>
                          <a:cs typeface="+mn-cs"/>
                        </a:rPr>
                        <a:t>CPU：2*</a:t>
                      </a:r>
                      <a:r>
                        <a:rPr lang="en-SG" sz="1600" kern="1200" dirty="0" err="1">
                          <a:solidFill>
                            <a:schemeClr val="tx1"/>
                          </a:solidFill>
                          <a:latin typeface="+mj-lt"/>
                          <a:ea typeface="+mn-ea"/>
                          <a:cs typeface="+mn-cs"/>
                        </a:rPr>
                        <a:t>Kunpeng</a:t>
                      </a:r>
                      <a:r>
                        <a:rPr lang="en-SG" sz="1600" kern="1200" dirty="0">
                          <a:solidFill>
                            <a:schemeClr val="tx1"/>
                          </a:solidFill>
                          <a:latin typeface="+mj-lt"/>
                          <a:ea typeface="+mn-ea"/>
                          <a:cs typeface="+mn-cs"/>
                        </a:rPr>
                        <a:t> 920-4826</a:t>
                      </a:r>
                      <a:endParaRPr lang="en-SG" sz="1600" kern="1200" dirty="0">
                        <a:solidFill>
                          <a:schemeClr val="tx1"/>
                        </a:solidFill>
                        <a:latin typeface="+mj-lt"/>
                        <a:ea typeface="+mn-ea"/>
                        <a:cs typeface="+mn-cs"/>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914400" rtl="0" eaLnBrk="1" latinLnBrk="0" hangingPunct="1"/>
                      <a:r>
                        <a:rPr lang="en-US" altLang="zh-CN" sz="1600" kern="1200" dirty="0">
                          <a:solidFill>
                            <a:schemeClr val="tx1"/>
                          </a:solidFill>
                          <a:latin typeface="+mj-lt"/>
                          <a:ea typeface="+mn-ea"/>
                          <a:cs typeface="+mn-cs"/>
                        </a:rPr>
                        <a:t>-</a:t>
                      </a:r>
                      <a:endParaRPr lang="en-US" altLang="zh-CN" sz="1600" kern="1200" dirty="0">
                        <a:solidFill>
                          <a:schemeClr val="tx1"/>
                        </a:solidFill>
                        <a:latin typeface="+mj-lt"/>
                        <a:ea typeface="+mn-ea"/>
                        <a:cs typeface="+mn-cs"/>
                      </a:endParaRPr>
                    </a:p>
                  </a:txBody>
                  <a:tcPr marL="68580" marR="6858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60000">
                <a:tc vMerge="1">
                  <a:tcPr anchor="ctr">
                    <a:lnL w="28575" cap="flat" cmpd="sng" algn="ctr">
                      <a:solidFill>
                        <a:schemeClr val="tx1"/>
                      </a:solidFill>
                      <a:prstDash val="solid"/>
                      <a:round/>
                      <a:headEnd type="none" w="med" len="med"/>
                      <a:tailEnd type="none" w="med" len="med"/>
                    </a:lnL>
                  </a:tcPr>
                </a:tc>
                <a:tc vMerge="1">
                  <a:tcPr anchor="ctr"/>
                </a:tc>
                <a:tc>
                  <a:txBody>
                    <a:bodyPr/>
                    <a:lstStyle/>
                    <a:p>
                      <a:pPr marL="0" algn="l" defTabSz="914400" rtl="0" eaLnBrk="1" latinLnBrk="0" hangingPunct="1"/>
                      <a:r>
                        <a:rPr lang="zh-CN" altLang="en-US" sz="1600" kern="1200" dirty="0">
                          <a:solidFill>
                            <a:schemeClr val="tx1"/>
                          </a:solidFill>
                          <a:latin typeface="+mj-lt"/>
                          <a:ea typeface="+mn-ea"/>
                          <a:cs typeface="+mn-cs"/>
                        </a:rPr>
                        <a:t>内存：</a:t>
                      </a:r>
                      <a:r>
                        <a:rPr lang="en-US" altLang="zh-CN" sz="1600" kern="1200" dirty="0">
                          <a:solidFill>
                            <a:schemeClr val="tx1"/>
                          </a:solidFill>
                          <a:latin typeface="+mj-lt"/>
                          <a:ea typeface="+mn-ea"/>
                          <a:cs typeface="+mn-cs"/>
                        </a:rPr>
                        <a:t>16*16</a:t>
                      </a:r>
                      <a:r>
                        <a:rPr lang="en-SG" sz="1600" kern="1200" dirty="0">
                          <a:solidFill>
                            <a:schemeClr val="tx1"/>
                          </a:solidFill>
                          <a:latin typeface="+mj-lt"/>
                          <a:ea typeface="+mn-ea"/>
                          <a:cs typeface="+mn-cs"/>
                        </a:rPr>
                        <a:t>GB 2666MHz RAM</a:t>
                      </a:r>
                      <a:endParaRPr lang="en-SG" sz="1600" kern="1200" dirty="0">
                        <a:solidFill>
                          <a:schemeClr val="tx1"/>
                        </a:solidFill>
                        <a:latin typeface="+mj-lt"/>
                        <a:ea typeface="+mn-ea"/>
                        <a:cs typeface="+mn-cs"/>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914400" rtl="0" eaLnBrk="1" latinLnBrk="0" hangingPunct="1"/>
                      <a:r>
                        <a:rPr lang="en-US" altLang="zh-CN" sz="1600" kern="1200" dirty="0">
                          <a:solidFill>
                            <a:schemeClr val="tx1"/>
                          </a:solidFill>
                          <a:latin typeface="+mj-lt"/>
                          <a:ea typeface="+mn-ea"/>
                          <a:cs typeface="+mn-cs"/>
                        </a:rPr>
                        <a:t>-</a:t>
                      </a:r>
                      <a:endParaRPr lang="en-US" altLang="zh-CN" sz="1600" kern="1200" dirty="0">
                        <a:solidFill>
                          <a:schemeClr val="tx1"/>
                        </a:solidFill>
                        <a:latin typeface="+mj-lt"/>
                        <a:ea typeface="+mn-ea"/>
                        <a:cs typeface="+mn-cs"/>
                      </a:endParaRPr>
                    </a:p>
                  </a:txBody>
                  <a:tcPr marL="68580" marR="6858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60000">
                <a:tc vMerge="1">
                  <a:tcPr anchor="ctr">
                    <a:lnL w="28575" cap="flat" cmpd="sng" algn="ctr">
                      <a:solidFill>
                        <a:schemeClr val="tx1"/>
                      </a:solidFill>
                      <a:prstDash val="solid"/>
                      <a:round/>
                      <a:headEnd type="none" w="med" len="med"/>
                      <a:tailEnd type="none" w="med" len="med"/>
                    </a:lnL>
                  </a:tcPr>
                </a:tc>
                <a:tc vMerge="1">
                  <a:tcPr anchor="ctr"/>
                </a:tc>
                <a:tc>
                  <a:txBody>
                    <a:bodyPr/>
                    <a:lstStyle/>
                    <a:p>
                      <a:pPr marL="0" algn="l" defTabSz="914400" rtl="0" eaLnBrk="1" latinLnBrk="0" hangingPunct="1"/>
                      <a:r>
                        <a:rPr lang="zh-CN" altLang="en-US" sz="1600" kern="1200" dirty="0">
                          <a:solidFill>
                            <a:schemeClr val="tx1"/>
                          </a:solidFill>
                          <a:latin typeface="+mj-lt"/>
                          <a:ea typeface="+mn-ea"/>
                          <a:cs typeface="+mn-cs"/>
                        </a:rPr>
                        <a:t>硬盘：</a:t>
                      </a:r>
                      <a:r>
                        <a:rPr lang="en-US" altLang="zh-CN" sz="1600" kern="1200" dirty="0">
                          <a:solidFill>
                            <a:schemeClr val="tx1"/>
                          </a:solidFill>
                          <a:latin typeface="+mj-lt"/>
                          <a:ea typeface="+mn-ea"/>
                          <a:cs typeface="+mn-cs"/>
                        </a:rPr>
                        <a:t>1*300</a:t>
                      </a:r>
                      <a:r>
                        <a:rPr lang="en-SG" sz="1600" kern="1200" dirty="0">
                          <a:solidFill>
                            <a:schemeClr val="tx1"/>
                          </a:solidFill>
                          <a:latin typeface="+mj-lt"/>
                          <a:ea typeface="+mn-ea"/>
                          <a:cs typeface="+mn-cs"/>
                        </a:rPr>
                        <a:t>GB SAS HD</a:t>
                      </a:r>
                      <a:endParaRPr lang="en-SG" sz="1600" kern="1200" dirty="0">
                        <a:solidFill>
                          <a:schemeClr val="tx1"/>
                        </a:solidFill>
                        <a:latin typeface="+mj-lt"/>
                        <a:ea typeface="+mn-ea"/>
                        <a:cs typeface="+mn-cs"/>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914400" rtl="0" eaLnBrk="1" latinLnBrk="0" hangingPunct="1"/>
                      <a:r>
                        <a:rPr lang="en-US" altLang="zh-CN" sz="1600" kern="1200" dirty="0" smtClean="0">
                          <a:solidFill>
                            <a:schemeClr val="tx1"/>
                          </a:solidFill>
                          <a:latin typeface="+mj-lt"/>
                          <a:ea typeface="+mn-ea"/>
                          <a:cs typeface="+mn-cs"/>
                        </a:rPr>
                        <a:t>-</a:t>
                      </a:r>
                      <a:endParaRPr lang="zh-CN" altLang="en-US" sz="1600" kern="1200" dirty="0">
                        <a:solidFill>
                          <a:schemeClr val="tx1"/>
                        </a:solidFill>
                        <a:latin typeface="+mj-lt"/>
                        <a:ea typeface="+mn-ea"/>
                        <a:cs typeface="+mn-cs"/>
                      </a:endParaRPr>
                    </a:p>
                  </a:txBody>
                  <a:tcPr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24630">
                <a:tc>
                  <a:txBody>
                    <a:bodyPr/>
                    <a:lstStyle/>
                    <a:p>
                      <a:pPr algn="l"/>
                      <a:r>
                        <a:rPr lang="en-US" altLang="zh-CN" sz="1600" dirty="0" smtClean="0">
                          <a:latin typeface="+mj-lt"/>
                        </a:rPr>
                        <a:t>OS</a:t>
                      </a:r>
                      <a:endParaRPr lang="zh-CN" altLang="en-US" sz="1600" dirty="0">
                        <a:latin typeface="+mj-lt"/>
                      </a:endParaRPr>
                    </a:p>
                  </a:txBody>
                  <a:tcPr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914400" rtl="0" eaLnBrk="1" latinLnBrk="0" hangingPunct="1"/>
                      <a:r>
                        <a:rPr lang="en-SG" sz="1600" kern="1200" dirty="0">
                          <a:solidFill>
                            <a:schemeClr val="tx1"/>
                          </a:solidFill>
                          <a:latin typeface="+mj-lt"/>
                          <a:ea typeface="+mn-ea"/>
                          <a:cs typeface="+mn-cs"/>
                        </a:rPr>
                        <a:t>CentOS</a:t>
                      </a:r>
                      <a:endParaRPr lang="en-SG" sz="1600" kern="1200" dirty="0">
                        <a:solidFill>
                          <a:schemeClr val="tx1"/>
                        </a:solidFill>
                        <a:latin typeface="+mj-lt"/>
                        <a:ea typeface="+mn-ea"/>
                        <a:cs typeface="+mn-cs"/>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914400" rtl="0" eaLnBrk="1" latinLnBrk="0" hangingPunct="1"/>
                      <a:r>
                        <a:rPr lang="en-SG" sz="1600" kern="1200" dirty="0">
                          <a:solidFill>
                            <a:schemeClr val="tx1"/>
                          </a:solidFill>
                          <a:latin typeface="+mj-lt"/>
                          <a:ea typeface="+mn-ea"/>
                          <a:cs typeface="+mn-cs"/>
                        </a:rPr>
                        <a:t>CentOS-7.6 </a:t>
                      </a:r>
                      <a:r>
                        <a:rPr lang="en-US" altLang="zh-CN" sz="1600" kern="1200" smtClean="0">
                          <a:solidFill>
                            <a:schemeClr val="tx1"/>
                          </a:solidFill>
                          <a:latin typeface="+mj-lt"/>
                          <a:ea typeface="+mn-ea"/>
                          <a:cs typeface="+mn-cs"/>
                        </a:rPr>
                        <a:t>aa</a:t>
                      </a:r>
                      <a:r>
                        <a:rPr lang="en-SG" sz="1600" kern="1200" smtClean="0">
                          <a:solidFill>
                            <a:schemeClr val="tx1"/>
                          </a:solidFill>
                          <a:latin typeface="+mj-lt"/>
                          <a:ea typeface="+mn-ea"/>
                          <a:cs typeface="+mn-cs"/>
                        </a:rPr>
                        <a:t>rch64</a:t>
                      </a:r>
                      <a:endParaRPr lang="en-SG" sz="1600" kern="1200" dirty="0">
                        <a:solidFill>
                          <a:schemeClr val="tx1"/>
                        </a:solidFill>
                        <a:latin typeface="+mj-lt"/>
                        <a:ea typeface="+mn-ea"/>
                        <a:cs typeface="+mn-cs"/>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altLang="zh-CN" sz="1600" dirty="0" smtClean="0">
                          <a:latin typeface="+mj-lt"/>
                        </a:rPr>
                        <a:t>-</a:t>
                      </a:r>
                      <a:endParaRPr lang="zh-CN" altLang="en-US" sz="1600" dirty="0">
                        <a:latin typeface="+mj-lt"/>
                      </a:endParaRPr>
                    </a:p>
                  </a:txBody>
                  <a:tcPr marL="68580" marR="6858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60000">
                <a:tc rowSpan="7">
                  <a:txBody>
                    <a:bodyPr/>
                    <a:lstStyle/>
                    <a:p>
                      <a:pPr marL="0" algn="l" defTabSz="914400" rtl="0" eaLnBrk="1" latinLnBrk="0" hangingPunct="1"/>
                      <a:r>
                        <a:rPr lang="zh-CN" altLang="en-US" sz="1600" kern="1200" dirty="0" smtClean="0">
                          <a:solidFill>
                            <a:schemeClr val="tx1"/>
                          </a:solidFill>
                          <a:latin typeface="+mj-lt"/>
                          <a:ea typeface="+mn-ea"/>
                          <a:cs typeface="+mn-cs"/>
                        </a:rPr>
                        <a:t>软件</a:t>
                      </a:r>
                      <a:endParaRPr lang="zh-CN" altLang="en-US" sz="1600" kern="1200" dirty="0">
                        <a:solidFill>
                          <a:schemeClr val="tx1"/>
                        </a:solidFill>
                        <a:latin typeface="+mj-lt"/>
                        <a:ea typeface="+mn-ea"/>
                        <a:cs typeface="+mn-cs"/>
                      </a:endParaRPr>
                    </a:p>
                  </a:txBody>
                  <a:tcPr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l"/>
                      <a:r>
                        <a:rPr lang="en-US" altLang="zh-CN" sz="1600" dirty="0" smtClean="0">
                          <a:latin typeface="+mj-lt"/>
                        </a:rPr>
                        <a:t>WRF</a:t>
                      </a:r>
                      <a:endParaRPr lang="en-US" altLang="zh-CN" sz="1600" dirty="0" smtClean="0">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914400" rtl="0" eaLnBrk="1" latinLnBrk="0" hangingPunct="1"/>
                      <a:r>
                        <a:rPr lang="en-SG" sz="1600" kern="1200" dirty="0" smtClean="0">
                          <a:solidFill>
                            <a:schemeClr val="tx1"/>
                          </a:solidFill>
                          <a:latin typeface="+mj-lt"/>
                          <a:ea typeface="+mn-ea"/>
                          <a:cs typeface="+mn-cs"/>
                        </a:rPr>
                        <a:t>3.8.1</a:t>
                      </a:r>
                      <a:endParaRPr lang="en-SG" sz="1600" kern="1200" dirty="0">
                        <a:solidFill>
                          <a:schemeClr val="tx1"/>
                        </a:solidFill>
                        <a:latin typeface="+mj-lt"/>
                        <a:ea typeface="+mn-ea"/>
                        <a:cs typeface="+mn-cs"/>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914400" rtl="0" eaLnBrk="1" latinLnBrk="0" hangingPunct="1"/>
                      <a:r>
                        <a:rPr lang="zh-CN" altLang="en-US" sz="1600" kern="1200" dirty="0" smtClean="0">
                          <a:solidFill>
                            <a:schemeClr val="tx1"/>
                          </a:solidFill>
                          <a:latin typeface="+mj-lt"/>
                          <a:ea typeface="+mn-ea"/>
                          <a:cs typeface="+mn-cs"/>
                        </a:rPr>
                        <a:t>开源气象模拟软件</a:t>
                      </a:r>
                      <a:endParaRPr lang="zh-CN" altLang="en-US" sz="1600" kern="1200" dirty="0">
                        <a:solidFill>
                          <a:schemeClr val="tx1"/>
                        </a:solidFill>
                        <a:latin typeface="+mj-lt"/>
                        <a:ea typeface="+mn-ea"/>
                        <a:cs typeface="+mn-cs"/>
                      </a:endParaRPr>
                    </a:p>
                  </a:txBody>
                  <a:tcPr marL="68580" marR="6858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60000">
                <a:tc vMerge="1">
                  <a:tcPr anchor="ctr">
                    <a:lnL w="28575" cap="flat" cmpd="sng" algn="ctr">
                      <a:solidFill>
                        <a:schemeClr val="tx1"/>
                      </a:solidFill>
                      <a:prstDash val="solid"/>
                      <a:round/>
                      <a:headEnd type="none" w="med" len="med"/>
                      <a:tailEnd type="none" w="med" len="med"/>
                    </a:lnL>
                  </a:tcPr>
                </a:tc>
                <a:tc>
                  <a:txBody>
                    <a:bodyPr/>
                    <a:lstStyle/>
                    <a:p>
                      <a:pPr algn="l"/>
                      <a:r>
                        <a:rPr lang="en-US" altLang="zh-CN" sz="1600" dirty="0" smtClean="0">
                          <a:latin typeface="+mj-lt"/>
                        </a:rPr>
                        <a:t>GCC</a:t>
                      </a:r>
                      <a:endParaRPr lang="en-US" altLang="zh-CN" sz="1600" dirty="0" smtClean="0">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914400" rtl="0" eaLnBrk="1" latinLnBrk="0" hangingPunct="1"/>
                      <a:r>
                        <a:rPr lang="en-SG" sz="1600" kern="1200" dirty="0" smtClean="0">
                          <a:solidFill>
                            <a:schemeClr val="tx1"/>
                          </a:solidFill>
                          <a:latin typeface="+mj-lt"/>
                          <a:ea typeface="+mn-ea"/>
                          <a:cs typeface="+mn-cs"/>
                        </a:rPr>
                        <a:t>9.1</a:t>
                      </a:r>
                      <a:endParaRPr lang="en-SG" sz="1600" kern="1200" dirty="0">
                        <a:solidFill>
                          <a:schemeClr val="tx1"/>
                        </a:solidFill>
                        <a:latin typeface="+mj-lt"/>
                        <a:ea typeface="+mn-ea"/>
                        <a:cs typeface="+mn-cs"/>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914400" rtl="0" eaLnBrk="1" latinLnBrk="0" hangingPunct="1"/>
                      <a:r>
                        <a:rPr lang="zh-CN" altLang="en-US" sz="1600" kern="1200" dirty="0" smtClean="0">
                          <a:solidFill>
                            <a:schemeClr val="tx1"/>
                          </a:solidFill>
                          <a:latin typeface="+mj-lt"/>
                          <a:ea typeface="+mn-ea"/>
                          <a:cs typeface="+mn-cs"/>
                        </a:rPr>
                        <a:t>开源编译器</a:t>
                      </a:r>
                      <a:endParaRPr lang="zh-CN" altLang="en-US" sz="1600" kern="1200" dirty="0">
                        <a:solidFill>
                          <a:schemeClr val="tx1"/>
                        </a:solidFill>
                        <a:latin typeface="+mj-lt"/>
                        <a:ea typeface="+mn-ea"/>
                        <a:cs typeface="+mn-cs"/>
                      </a:endParaRPr>
                    </a:p>
                  </a:txBody>
                  <a:tcPr marL="68580" marR="6858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60000">
                <a:tc vMerge="1">
                  <a:tcPr anchor="ctr">
                    <a:lnL w="28575" cap="flat" cmpd="sng" algn="ctr">
                      <a:solidFill>
                        <a:schemeClr val="tx1"/>
                      </a:solidFill>
                      <a:prstDash val="solid"/>
                      <a:round/>
                      <a:headEnd type="none" w="med" len="med"/>
                      <a:tailEnd type="none" w="med" len="med"/>
                    </a:lnL>
                  </a:tcPr>
                </a:tc>
                <a:tc>
                  <a:txBody>
                    <a:bodyPr/>
                    <a:lstStyle/>
                    <a:p>
                      <a:pPr algn="l"/>
                      <a:r>
                        <a:rPr lang="en-US" altLang="zh-CN" sz="1600" dirty="0" err="1" smtClean="0">
                          <a:latin typeface="+mj-lt"/>
                        </a:rPr>
                        <a:t>OpenMPI</a:t>
                      </a:r>
                      <a:endParaRPr lang="en-US" altLang="zh-CN" sz="1600" dirty="0" smtClean="0">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914400" rtl="0" eaLnBrk="1" latinLnBrk="0" hangingPunct="1"/>
                      <a:r>
                        <a:rPr lang="en-SG" sz="1600" kern="1200" dirty="0" smtClean="0">
                          <a:solidFill>
                            <a:schemeClr val="tx1"/>
                          </a:solidFill>
                          <a:latin typeface="+mj-lt"/>
                          <a:ea typeface="+mn-ea"/>
                          <a:cs typeface="+mn-cs"/>
                        </a:rPr>
                        <a:t>4.0.1</a:t>
                      </a:r>
                      <a:endParaRPr lang="en-SG" sz="1600" kern="1200" dirty="0">
                        <a:solidFill>
                          <a:schemeClr val="tx1"/>
                        </a:solidFill>
                        <a:latin typeface="+mj-lt"/>
                        <a:ea typeface="+mn-ea"/>
                        <a:cs typeface="+mn-cs"/>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914400" rtl="0" eaLnBrk="1" latinLnBrk="0" hangingPunct="1"/>
                      <a:r>
                        <a:rPr lang="zh-CN" altLang="en-US" sz="1600" kern="1200" dirty="0" smtClean="0">
                          <a:solidFill>
                            <a:schemeClr val="tx1"/>
                          </a:solidFill>
                          <a:latin typeface="+mj-lt"/>
                          <a:ea typeface="+mn-ea"/>
                          <a:cs typeface="+mn-cs"/>
                        </a:rPr>
                        <a:t>开源并行库</a:t>
                      </a:r>
                      <a:endParaRPr lang="zh-CN" altLang="en-US" sz="1600" kern="1200" dirty="0">
                        <a:solidFill>
                          <a:schemeClr val="tx1"/>
                        </a:solidFill>
                        <a:latin typeface="+mj-lt"/>
                        <a:ea typeface="+mn-ea"/>
                        <a:cs typeface="+mn-cs"/>
                      </a:endParaRPr>
                    </a:p>
                  </a:txBody>
                  <a:tcPr marL="68580" marR="6858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60000">
                <a:tc vMerge="1">
                  <a:tcPr anchor="ctr">
                    <a:lnL w="28575" cap="flat" cmpd="sng" algn="ctr">
                      <a:solidFill>
                        <a:schemeClr val="tx1"/>
                      </a:solidFill>
                      <a:prstDash val="solid"/>
                      <a:round/>
                      <a:headEnd type="none" w="med" len="med"/>
                      <a:tailEnd type="none" w="med" len="med"/>
                    </a:lnL>
                  </a:tcPr>
                </a:tc>
                <a:tc>
                  <a:txBody>
                    <a:bodyPr/>
                    <a:lstStyle/>
                    <a:p>
                      <a:pPr algn="l"/>
                      <a:r>
                        <a:rPr lang="en-US" altLang="zh-CN" sz="1600" dirty="0" smtClean="0">
                          <a:latin typeface="+mj-lt"/>
                        </a:rPr>
                        <a:t>HDF5</a:t>
                      </a:r>
                      <a:endParaRPr lang="en-US" altLang="zh-CN" sz="1600" dirty="0" smtClean="0">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914400" rtl="0" eaLnBrk="1" latinLnBrk="0" hangingPunct="1"/>
                      <a:r>
                        <a:rPr lang="en-SG" sz="1600" kern="1200" dirty="0" smtClean="0">
                          <a:solidFill>
                            <a:schemeClr val="tx1"/>
                          </a:solidFill>
                          <a:latin typeface="+mj-lt"/>
                          <a:ea typeface="+mn-ea"/>
                          <a:cs typeface="+mn-cs"/>
                        </a:rPr>
                        <a:t>1.10.1</a:t>
                      </a:r>
                      <a:endParaRPr lang="en-SG" sz="1600" kern="1200" dirty="0">
                        <a:solidFill>
                          <a:schemeClr val="tx1"/>
                        </a:solidFill>
                        <a:latin typeface="+mj-lt"/>
                        <a:ea typeface="+mn-ea"/>
                        <a:cs typeface="+mn-cs"/>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914400" rtl="0" eaLnBrk="1" latinLnBrk="0" hangingPunct="1"/>
                      <a:r>
                        <a:rPr lang="zh-CN" altLang="en-US" sz="1600" kern="1200" dirty="0" smtClean="0">
                          <a:solidFill>
                            <a:schemeClr val="tx1"/>
                          </a:solidFill>
                          <a:latin typeface="+mj-lt"/>
                          <a:ea typeface="+mn-ea"/>
                          <a:cs typeface="+mn-cs"/>
                        </a:rPr>
                        <a:t>层级数据格式</a:t>
                      </a:r>
                      <a:endParaRPr lang="zh-CN" altLang="en-US" sz="1600" kern="1200" dirty="0">
                        <a:solidFill>
                          <a:schemeClr val="tx1"/>
                        </a:solidFill>
                        <a:latin typeface="+mj-lt"/>
                        <a:ea typeface="+mn-ea"/>
                        <a:cs typeface="+mn-cs"/>
                      </a:endParaRPr>
                    </a:p>
                  </a:txBody>
                  <a:tcPr marL="68580" marR="6858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60000">
                <a:tc vMerge="1">
                  <a:tcPr anchor="ctr">
                    <a:lnL w="28575" cap="flat" cmpd="sng" algn="ctr">
                      <a:solidFill>
                        <a:schemeClr val="tx1"/>
                      </a:solidFill>
                      <a:prstDash val="solid"/>
                      <a:round/>
                      <a:headEnd type="none" w="med" len="med"/>
                      <a:tailEnd type="none" w="med" len="med"/>
                    </a:lnL>
                  </a:tcPr>
                </a:tc>
                <a:tc>
                  <a:txBody>
                    <a:bodyPr/>
                    <a:lstStyle/>
                    <a:p>
                      <a:pPr algn="l"/>
                      <a:r>
                        <a:rPr lang="en-US" altLang="zh-CN" sz="1600" dirty="0" smtClean="0">
                          <a:latin typeface="+mj-lt"/>
                        </a:rPr>
                        <a:t>NETCDF</a:t>
                      </a:r>
                      <a:endParaRPr lang="en-US" altLang="zh-CN" sz="1600" dirty="0" smtClean="0">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914400" rtl="0" eaLnBrk="1" latinLnBrk="0" hangingPunct="1"/>
                      <a:r>
                        <a:rPr lang="en-SG" sz="1600" kern="1200" dirty="0" smtClean="0">
                          <a:solidFill>
                            <a:schemeClr val="tx1"/>
                          </a:solidFill>
                          <a:latin typeface="+mj-lt"/>
                          <a:ea typeface="+mn-ea"/>
                          <a:cs typeface="+mn-cs"/>
                        </a:rPr>
                        <a:t>4.4.1.1</a:t>
                      </a:r>
                      <a:endParaRPr lang="en-SG" sz="1600" kern="1200" dirty="0">
                        <a:solidFill>
                          <a:schemeClr val="tx1"/>
                        </a:solidFill>
                        <a:latin typeface="+mj-lt"/>
                        <a:ea typeface="+mn-ea"/>
                        <a:cs typeface="+mn-cs"/>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914400" rtl="0" eaLnBrk="1" latinLnBrk="0" hangingPunct="1"/>
                      <a:r>
                        <a:rPr lang="zh-CN" altLang="en-US" sz="1600" kern="1200" dirty="0" smtClean="0">
                          <a:solidFill>
                            <a:schemeClr val="tx1"/>
                          </a:solidFill>
                          <a:latin typeface="+mj-lt"/>
                          <a:ea typeface="+mn-ea"/>
                          <a:cs typeface="+mn-cs"/>
                        </a:rPr>
                        <a:t>网络通用数据格式</a:t>
                      </a:r>
                      <a:endParaRPr lang="zh-CN" altLang="en-US" sz="1600" kern="1200" dirty="0">
                        <a:solidFill>
                          <a:schemeClr val="tx1"/>
                        </a:solidFill>
                        <a:latin typeface="+mj-lt"/>
                        <a:ea typeface="+mn-ea"/>
                        <a:cs typeface="+mn-cs"/>
                      </a:endParaRPr>
                    </a:p>
                  </a:txBody>
                  <a:tcPr marL="68580" marR="6858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60000">
                <a:tc vMerge="1">
                  <a:tcPr anchor="ctr">
                    <a:lnL w="28575" cap="flat" cmpd="sng" algn="ctr">
                      <a:solidFill>
                        <a:schemeClr val="tx1"/>
                      </a:solidFill>
                      <a:prstDash val="solid"/>
                      <a:round/>
                      <a:headEnd type="none" w="med" len="med"/>
                      <a:tailEnd type="none" w="med" len="med"/>
                    </a:lnL>
                  </a:tcPr>
                </a:tc>
                <a:tc>
                  <a:txBody>
                    <a:bodyPr/>
                    <a:lstStyle/>
                    <a:p>
                      <a:pPr algn="l"/>
                      <a:r>
                        <a:rPr lang="en-US" altLang="zh-CN" sz="1600" dirty="0" smtClean="0">
                          <a:latin typeface="+mj-lt"/>
                        </a:rPr>
                        <a:t>NETCDF-F</a:t>
                      </a:r>
                      <a:endParaRPr lang="en-US" altLang="zh-CN" sz="1600" dirty="0" smtClean="0">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914400" rtl="0" eaLnBrk="1" latinLnBrk="0" hangingPunct="1"/>
                      <a:r>
                        <a:rPr lang="en-SG" sz="1600" kern="1200" dirty="0" smtClean="0">
                          <a:solidFill>
                            <a:schemeClr val="tx1"/>
                          </a:solidFill>
                          <a:latin typeface="+mj-lt"/>
                          <a:ea typeface="+mn-ea"/>
                          <a:cs typeface="+mn-cs"/>
                        </a:rPr>
                        <a:t>4.4.1</a:t>
                      </a:r>
                      <a:endParaRPr lang="en-SG" sz="1600" kern="1200" dirty="0">
                        <a:solidFill>
                          <a:schemeClr val="tx1"/>
                        </a:solidFill>
                        <a:latin typeface="+mj-lt"/>
                        <a:ea typeface="+mn-ea"/>
                        <a:cs typeface="+mn-cs"/>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914400" rtl="0" eaLnBrk="1" latinLnBrk="0" hangingPunct="1"/>
                      <a:r>
                        <a:rPr lang="en-US" altLang="zh-CN" sz="1600" kern="1200" dirty="0" smtClean="0">
                          <a:solidFill>
                            <a:schemeClr val="tx1"/>
                          </a:solidFill>
                          <a:latin typeface="+mj-lt"/>
                          <a:ea typeface="+mn-ea"/>
                          <a:cs typeface="+mn-cs"/>
                        </a:rPr>
                        <a:t>NETCDF fortran</a:t>
                      </a:r>
                      <a:r>
                        <a:rPr lang="zh-CN" altLang="en-US" sz="1600" kern="1200" dirty="0" smtClean="0">
                          <a:solidFill>
                            <a:schemeClr val="tx1"/>
                          </a:solidFill>
                          <a:latin typeface="+mj-lt"/>
                          <a:ea typeface="+mn-ea"/>
                          <a:cs typeface="+mn-cs"/>
                        </a:rPr>
                        <a:t>库</a:t>
                      </a:r>
                      <a:endParaRPr lang="zh-CN" altLang="en-US" sz="1600" kern="1200" dirty="0">
                        <a:solidFill>
                          <a:schemeClr val="tx1"/>
                        </a:solidFill>
                        <a:latin typeface="+mj-lt"/>
                        <a:ea typeface="+mn-ea"/>
                        <a:cs typeface="+mn-cs"/>
                      </a:endParaRPr>
                    </a:p>
                  </a:txBody>
                  <a:tcPr marL="68580" marR="6858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60000">
                <a:tc vMerge="1">
                  <a:tcPr/>
                </a:tc>
                <a:tc>
                  <a:txBody>
                    <a:bodyPr/>
                    <a:lstStyle/>
                    <a:p>
                      <a:pPr algn="l"/>
                      <a:r>
                        <a:rPr lang="en-US" altLang="zh-CN" sz="1600" dirty="0" smtClean="0">
                          <a:latin typeface="+mj-lt"/>
                        </a:rPr>
                        <a:t>PNETCDF</a:t>
                      </a:r>
                      <a:endParaRPr lang="en-US" altLang="zh-CN" sz="1600" dirty="0" smtClean="0">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algn="l" defTabSz="914400" rtl="0" eaLnBrk="1" latinLnBrk="0" hangingPunct="1"/>
                      <a:r>
                        <a:rPr lang="en-SG" sz="1600" kern="1200" dirty="0" smtClean="0">
                          <a:solidFill>
                            <a:schemeClr val="tx1"/>
                          </a:solidFill>
                          <a:latin typeface="+mj-lt"/>
                          <a:ea typeface="+mn-ea"/>
                          <a:cs typeface="+mn-cs"/>
                        </a:rPr>
                        <a:t>1.8.0</a:t>
                      </a:r>
                      <a:endParaRPr lang="en-SG" sz="1600" kern="1200" dirty="0">
                        <a:solidFill>
                          <a:schemeClr val="tx1"/>
                        </a:solidFill>
                        <a:latin typeface="+mj-lt"/>
                        <a:ea typeface="+mn-ea"/>
                        <a:cs typeface="+mn-cs"/>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algn="l" defTabSz="914400" rtl="0" eaLnBrk="1" latinLnBrk="0" hangingPunct="1"/>
                      <a:r>
                        <a:rPr lang="zh-CN" altLang="en-US" sz="1600" kern="1200" dirty="0" smtClean="0">
                          <a:solidFill>
                            <a:schemeClr val="tx1"/>
                          </a:solidFill>
                          <a:latin typeface="+mj-lt"/>
                          <a:ea typeface="+mn-ea"/>
                          <a:cs typeface="+mn-cs"/>
                        </a:rPr>
                        <a:t>并行</a:t>
                      </a:r>
                      <a:r>
                        <a:rPr lang="en-US" altLang="zh-CN" sz="1600" kern="1200" dirty="0" smtClean="0">
                          <a:solidFill>
                            <a:schemeClr val="tx1"/>
                          </a:solidFill>
                          <a:latin typeface="+mj-lt"/>
                          <a:ea typeface="+mn-ea"/>
                          <a:cs typeface="+mn-cs"/>
                        </a:rPr>
                        <a:t>NETCDF</a:t>
                      </a:r>
                      <a:r>
                        <a:rPr lang="zh-CN" altLang="en-US" sz="1600" kern="1200" dirty="0" smtClean="0">
                          <a:solidFill>
                            <a:schemeClr val="tx1"/>
                          </a:solidFill>
                          <a:latin typeface="+mj-lt"/>
                          <a:ea typeface="+mn-ea"/>
                          <a:cs typeface="+mn-cs"/>
                        </a:rPr>
                        <a:t>支持</a:t>
                      </a:r>
                      <a:r>
                        <a:rPr lang="en-US" altLang="zh-CN" sz="1600" kern="1200" dirty="0" smtClean="0">
                          <a:solidFill>
                            <a:schemeClr val="tx1"/>
                          </a:solidFill>
                          <a:latin typeface="+mj-lt"/>
                          <a:ea typeface="+mn-ea"/>
                          <a:cs typeface="+mn-cs"/>
                        </a:rPr>
                        <a:t>MPI I/O</a:t>
                      </a:r>
                      <a:endParaRPr lang="zh-CN" altLang="en-US" sz="1600" kern="1200" dirty="0">
                        <a:solidFill>
                          <a:schemeClr val="tx1"/>
                        </a:solidFill>
                        <a:latin typeface="+mj-lt"/>
                        <a:ea typeface="+mn-ea"/>
                        <a:cs typeface="+mn-cs"/>
                      </a:endParaRPr>
                    </a:p>
                  </a:txBody>
                  <a:tcPr marL="68580" marR="6858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r>
            </a:tbl>
          </a:graphicData>
        </a:graphic>
      </p:graphicFrame>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lang="zh-CN" altLang="en-US" dirty="0" smtClean="0"/>
              <a:t>数据库性能测试</a:t>
            </a:r>
            <a:endParaRPr lang="en-US" altLang="zh-CN" dirty="0" smtClean="0"/>
          </a:p>
          <a:p>
            <a:r>
              <a:rPr lang="zh-CN" altLang="en-US" dirty="0">
                <a:solidFill>
                  <a:schemeClr val="bg1">
                    <a:lumMod val="50000"/>
                  </a:schemeClr>
                </a:solidFill>
              </a:rPr>
              <a:t>大</a:t>
            </a:r>
            <a:r>
              <a:rPr lang="zh-CN" altLang="en-US" dirty="0" smtClean="0">
                <a:solidFill>
                  <a:schemeClr val="bg1">
                    <a:lumMod val="50000"/>
                  </a:schemeClr>
                </a:solidFill>
              </a:rPr>
              <a:t>数据性能测试</a:t>
            </a:r>
            <a:endParaRPr lang="en-US" altLang="zh-CN" dirty="0" smtClean="0">
              <a:solidFill>
                <a:schemeClr val="bg1">
                  <a:lumMod val="50000"/>
                </a:schemeClr>
              </a:solidFill>
            </a:endParaRPr>
          </a:p>
          <a:p>
            <a:r>
              <a:rPr lang="en-US" altLang="zh-CN" dirty="0" smtClean="0">
                <a:solidFill>
                  <a:schemeClr val="bg1">
                    <a:lumMod val="50000"/>
                  </a:schemeClr>
                </a:solidFill>
              </a:rPr>
              <a:t>HPC</a:t>
            </a:r>
            <a:r>
              <a:rPr lang="zh-CN" altLang="en-US" dirty="0" smtClean="0">
                <a:solidFill>
                  <a:schemeClr val="bg1">
                    <a:lumMod val="50000"/>
                  </a:schemeClr>
                </a:solidFill>
              </a:rPr>
              <a:t>性能</a:t>
            </a:r>
            <a:r>
              <a:rPr lang="zh-CN" altLang="en-US" dirty="0">
                <a:solidFill>
                  <a:schemeClr val="bg1">
                    <a:lumMod val="50000"/>
                  </a:schemeClr>
                </a:solidFill>
              </a:rPr>
              <a:t>测试</a:t>
            </a:r>
            <a:endParaRPr lang="en-US" altLang="zh-CN" dirty="0">
              <a:solidFill>
                <a:schemeClr val="bg1">
                  <a:lumMod val="50000"/>
                </a:schemeClr>
              </a:solidFill>
            </a:endParaRPr>
          </a:p>
          <a:p>
            <a:r>
              <a:rPr lang="zh-CN" altLang="en-US" dirty="0" smtClean="0">
                <a:solidFill>
                  <a:schemeClr val="bg1">
                    <a:lumMod val="50000"/>
                  </a:schemeClr>
                </a:solidFill>
              </a:rPr>
              <a:t>性能调优分析工具</a:t>
            </a:r>
            <a:endParaRPr lang="en-US" altLang="zh-CN" dirty="0" smtClean="0">
              <a:solidFill>
                <a:schemeClr val="bg1">
                  <a:lumMod val="50000"/>
                </a:schemeClr>
              </a:solidFill>
            </a:endParaRPr>
          </a:p>
          <a:p>
            <a:r>
              <a:rPr lang="zh-CN" altLang="en-US" dirty="0" smtClean="0">
                <a:solidFill>
                  <a:schemeClr val="bg1">
                    <a:lumMod val="50000"/>
                  </a:schemeClr>
                </a:solidFill>
              </a:rPr>
              <a:t>性能调优案例</a:t>
            </a:r>
            <a:endParaRPr lang="zh-CN" altLang="en-US" dirty="0" smtClean="0">
              <a:solidFill>
                <a:schemeClr val="bg1">
                  <a:lumMod val="50000"/>
                </a:schemeClr>
              </a:solidFill>
            </a:endParaRP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性能测试 </a:t>
            </a:r>
            <a:r>
              <a:rPr lang="en-US" altLang="zh-CN" dirty="0"/>
              <a:t>-</a:t>
            </a:r>
            <a:r>
              <a:rPr lang="en-US" altLang="zh-CN" dirty="0" smtClean="0"/>
              <a:t> WRF</a:t>
            </a:r>
            <a:r>
              <a:rPr lang="zh-CN" altLang="en-US" dirty="0" smtClean="0"/>
              <a:t>测试流程</a:t>
            </a:r>
            <a:r>
              <a:rPr lang="en-US" altLang="zh-CN" dirty="0" smtClean="0"/>
              <a:t> </a:t>
            </a:r>
            <a:endParaRPr lang="zh-CN" altLang="en-US" dirty="0"/>
          </a:p>
        </p:txBody>
      </p:sp>
      <p:sp>
        <p:nvSpPr>
          <p:cNvPr id="17" name="文本占位符 16"/>
          <p:cNvSpPr>
            <a:spLocks noGrp="1"/>
          </p:cNvSpPr>
          <p:nvPr>
            <p:ph type="body" sz="quarter" idx="10"/>
          </p:nvPr>
        </p:nvSpPr>
        <p:spPr/>
        <p:txBody>
          <a:bodyPr/>
          <a:lstStyle/>
          <a:p>
            <a:r>
              <a:rPr lang="zh-CN" altLang="en-US" dirty="0" smtClean="0"/>
              <a:t>如下是基于华为鲲鹏平台以气象</a:t>
            </a:r>
            <a:r>
              <a:rPr lang="zh-CN" altLang="en-US" dirty="0"/>
              <a:t>行业</a:t>
            </a:r>
            <a:r>
              <a:rPr lang="zh-CN" altLang="en-US" dirty="0" smtClean="0"/>
              <a:t>应用</a:t>
            </a:r>
            <a:r>
              <a:rPr lang="en-US" altLang="zh-CN" dirty="0" smtClean="0"/>
              <a:t>WRF</a:t>
            </a:r>
            <a:r>
              <a:rPr lang="zh-CN" altLang="en-US" dirty="0"/>
              <a:t>为</a:t>
            </a:r>
            <a:r>
              <a:rPr lang="zh-CN" altLang="en-US" dirty="0" smtClean="0"/>
              <a:t>例，进行单</a:t>
            </a:r>
            <a:r>
              <a:rPr lang="zh-CN" altLang="en-US" dirty="0"/>
              <a:t>次安装</a:t>
            </a:r>
            <a:r>
              <a:rPr lang="zh-CN" altLang="en-US" dirty="0" smtClean="0"/>
              <a:t>测试的流程图：</a:t>
            </a:r>
            <a:endParaRPr lang="zh-CN" altLang="en-US" dirty="0"/>
          </a:p>
        </p:txBody>
      </p:sp>
      <p:sp>
        <p:nvSpPr>
          <p:cNvPr id="4" name="圆角矩形 3"/>
          <p:cNvSpPr/>
          <p:nvPr/>
        </p:nvSpPr>
        <p:spPr bwMode="auto">
          <a:xfrm>
            <a:off x="1599473" y="3111157"/>
            <a:ext cx="1476864" cy="468052"/>
          </a:xfrm>
          <a:prstGeom prst="roundRect">
            <a:avLst/>
          </a:prstGeom>
          <a:solidFill>
            <a:schemeClr val="bg1">
              <a:lumMod val="95000"/>
            </a:schemeClr>
          </a:solidFill>
          <a:ln w="9525" cap="flat" cmpd="sng" algn="ctr">
            <a:solidFill>
              <a:srgbClr val="00B0F0"/>
            </a:solidFill>
            <a:prstDash val="solid"/>
            <a:round/>
            <a:headEnd type="none" w="med" len="med"/>
            <a:tailEnd type="none" w="med" len="med"/>
          </a:ln>
          <a:effectLst/>
        </p:spPr>
        <p:txBody>
          <a:bodyPr vert="horz" wrap="square" lIns="91440" tIns="45720" rIns="91440" bIns="45720" numCol="1" rtlCol="0" anchor="ctr" anchorCtr="0" compatLnSpc="1"/>
          <a:lstStyle/>
          <a:p>
            <a:pPr algn="ctr"/>
            <a:r>
              <a:rPr lang="zh-CN" altLang="en-US" sz="1600" dirty="0" smtClean="0">
                <a:solidFill>
                  <a:srgbClr val="000000"/>
                </a:solidFill>
                <a:latin typeface="微软雅黑" panose="020B0503020204020204" pitchFamily="34" charset="-122"/>
                <a:ea typeface="微软雅黑" panose="020B0503020204020204" pitchFamily="34" charset="-122"/>
              </a:rPr>
              <a:t>确认系统环境</a:t>
            </a:r>
            <a:endParaRPr lang="zh-CN" altLang="en-US" sz="1600" dirty="0" smtClean="0">
              <a:solidFill>
                <a:srgbClr val="000000"/>
              </a:solidFill>
              <a:latin typeface="微软雅黑" panose="020B0503020204020204" pitchFamily="34" charset="-122"/>
              <a:ea typeface="微软雅黑" panose="020B0503020204020204" pitchFamily="34" charset="-122"/>
            </a:endParaRPr>
          </a:p>
        </p:txBody>
      </p:sp>
      <p:sp>
        <p:nvSpPr>
          <p:cNvPr id="5" name="圆角矩形 4"/>
          <p:cNvSpPr/>
          <p:nvPr/>
        </p:nvSpPr>
        <p:spPr bwMode="auto">
          <a:xfrm>
            <a:off x="3832421" y="3111157"/>
            <a:ext cx="1476864" cy="468052"/>
          </a:xfrm>
          <a:prstGeom prst="roundRect">
            <a:avLst/>
          </a:prstGeom>
          <a:solidFill>
            <a:schemeClr val="bg1">
              <a:lumMod val="95000"/>
            </a:schemeClr>
          </a:solidFill>
          <a:ln w="9525" cap="flat" cmpd="sng" algn="ctr">
            <a:solidFill>
              <a:srgbClr val="00B0F0"/>
            </a:solidFill>
            <a:prstDash val="solid"/>
            <a:round/>
            <a:headEnd type="none" w="med" len="med"/>
            <a:tailEnd type="none" w="med" len="med"/>
          </a:ln>
          <a:effectLst/>
        </p:spPr>
        <p:txBody>
          <a:bodyPr vert="horz" wrap="square" lIns="91440" tIns="45720" rIns="91440" bIns="45720" numCol="1" rtlCol="0" anchor="ctr" anchorCtr="0" compatLnSpc="1"/>
          <a:lstStyle/>
          <a:p>
            <a:pPr algn="ctr"/>
            <a:r>
              <a:rPr lang="zh-CN" altLang="en-US" sz="1600" dirty="0" smtClean="0">
                <a:solidFill>
                  <a:srgbClr val="000000"/>
                </a:solidFill>
                <a:latin typeface="微软雅黑" panose="020B0503020204020204" pitchFamily="34" charset="-122"/>
                <a:ea typeface="微软雅黑" panose="020B0503020204020204" pitchFamily="34" charset="-122"/>
              </a:rPr>
              <a:t>安装依赖库</a:t>
            </a:r>
            <a:endParaRPr lang="zh-CN" altLang="en-US" sz="1600" dirty="0" smtClean="0">
              <a:solidFill>
                <a:srgbClr val="000000"/>
              </a:solidFill>
              <a:latin typeface="微软雅黑" panose="020B0503020204020204" pitchFamily="34" charset="-122"/>
              <a:ea typeface="微软雅黑" panose="020B0503020204020204" pitchFamily="34" charset="-122"/>
            </a:endParaRPr>
          </a:p>
        </p:txBody>
      </p:sp>
      <p:sp>
        <p:nvSpPr>
          <p:cNvPr id="6" name="圆角矩形 5"/>
          <p:cNvSpPr/>
          <p:nvPr/>
        </p:nvSpPr>
        <p:spPr bwMode="auto">
          <a:xfrm>
            <a:off x="6115892" y="3104964"/>
            <a:ext cx="1476864" cy="468052"/>
          </a:xfrm>
          <a:prstGeom prst="roundRect">
            <a:avLst/>
          </a:prstGeom>
          <a:solidFill>
            <a:schemeClr val="bg1">
              <a:lumMod val="95000"/>
            </a:schemeClr>
          </a:solidFill>
          <a:ln w="9525" cap="flat" cmpd="sng" algn="ctr">
            <a:solidFill>
              <a:srgbClr val="00B0F0"/>
            </a:solidFill>
            <a:prstDash val="solid"/>
            <a:round/>
            <a:headEnd type="none" w="med" len="med"/>
            <a:tailEnd type="none" w="med" len="med"/>
          </a:ln>
          <a:effectLst/>
        </p:spPr>
        <p:txBody>
          <a:bodyPr vert="horz" wrap="square" lIns="91440" tIns="45720" rIns="91440" bIns="45720" numCol="1" rtlCol="0" anchor="ctr" anchorCtr="0" compatLnSpc="1"/>
          <a:lstStyle/>
          <a:p>
            <a:pPr algn="ctr"/>
            <a:r>
              <a:rPr lang="zh-CN" altLang="en-US" sz="1600" dirty="0" smtClean="0">
                <a:solidFill>
                  <a:srgbClr val="000000"/>
                </a:solidFill>
                <a:latin typeface="微软雅黑" panose="020B0503020204020204" pitchFamily="34" charset="-122"/>
                <a:ea typeface="微软雅黑" panose="020B0503020204020204" pitchFamily="34" charset="-122"/>
              </a:rPr>
              <a:t>安装</a:t>
            </a:r>
            <a:r>
              <a:rPr lang="en-US" altLang="zh-CN" sz="1600" dirty="0" smtClean="0">
                <a:solidFill>
                  <a:srgbClr val="000000"/>
                </a:solidFill>
                <a:latin typeface="微软雅黑" panose="020B0503020204020204" pitchFamily="34" charset="-122"/>
                <a:ea typeface="微软雅黑" panose="020B0503020204020204" pitchFamily="34" charset="-122"/>
              </a:rPr>
              <a:t>WRF</a:t>
            </a:r>
            <a:endParaRPr lang="zh-CN" altLang="en-US" sz="1600" dirty="0" smtClean="0">
              <a:solidFill>
                <a:srgbClr val="000000"/>
              </a:solidFill>
              <a:latin typeface="微软雅黑" panose="020B0503020204020204" pitchFamily="34" charset="-122"/>
              <a:ea typeface="微软雅黑" panose="020B0503020204020204" pitchFamily="34" charset="-122"/>
            </a:endParaRPr>
          </a:p>
        </p:txBody>
      </p:sp>
      <p:sp>
        <p:nvSpPr>
          <p:cNvPr id="7" name="圆角矩形 6"/>
          <p:cNvSpPr/>
          <p:nvPr/>
        </p:nvSpPr>
        <p:spPr bwMode="auto">
          <a:xfrm>
            <a:off x="8399363" y="3104964"/>
            <a:ext cx="1476864" cy="468052"/>
          </a:xfrm>
          <a:prstGeom prst="roundRect">
            <a:avLst/>
          </a:prstGeom>
          <a:solidFill>
            <a:schemeClr val="bg1">
              <a:lumMod val="95000"/>
            </a:schemeClr>
          </a:solidFill>
          <a:ln w="9525" cap="flat" cmpd="sng" algn="ctr">
            <a:solidFill>
              <a:srgbClr val="00B0F0"/>
            </a:solidFill>
            <a:prstDash val="solid"/>
            <a:round/>
            <a:headEnd type="none" w="med" len="med"/>
            <a:tailEnd type="none" w="med" len="med"/>
          </a:ln>
          <a:effectLst/>
        </p:spPr>
        <p:txBody>
          <a:bodyPr vert="horz" wrap="square" lIns="91440" tIns="45720" rIns="91440" bIns="45720" numCol="1" rtlCol="0" anchor="ctr" anchorCtr="0" compatLnSpc="1"/>
          <a:lstStyle/>
          <a:p>
            <a:pPr algn="ctr"/>
            <a:r>
              <a:rPr lang="zh-CN" altLang="en-US" sz="1600" dirty="0" smtClean="0">
                <a:solidFill>
                  <a:srgbClr val="000000"/>
                </a:solidFill>
                <a:latin typeface="微软雅黑" panose="020B0503020204020204" pitchFamily="34" charset="-122"/>
                <a:ea typeface="微软雅黑" panose="020B0503020204020204" pitchFamily="34" charset="-122"/>
              </a:rPr>
              <a:t>运行测试算例</a:t>
            </a:r>
            <a:endParaRPr lang="zh-CN" altLang="en-US" sz="1600" dirty="0" smtClean="0">
              <a:solidFill>
                <a:srgbClr val="000000"/>
              </a:solidFill>
              <a:latin typeface="微软雅黑" panose="020B0503020204020204" pitchFamily="34" charset="-122"/>
              <a:ea typeface="微软雅黑" panose="020B0503020204020204" pitchFamily="34" charset="-122"/>
            </a:endParaRPr>
          </a:p>
        </p:txBody>
      </p:sp>
      <p:sp>
        <p:nvSpPr>
          <p:cNvPr id="8" name="圆角矩形 7"/>
          <p:cNvSpPr/>
          <p:nvPr/>
        </p:nvSpPr>
        <p:spPr bwMode="auto">
          <a:xfrm>
            <a:off x="8402642" y="4371297"/>
            <a:ext cx="1476864" cy="468052"/>
          </a:xfrm>
          <a:prstGeom prst="roundRect">
            <a:avLst/>
          </a:prstGeom>
          <a:solidFill>
            <a:schemeClr val="bg1">
              <a:lumMod val="95000"/>
            </a:schemeClr>
          </a:solidFill>
          <a:ln w="9525" cap="flat" cmpd="sng" algn="ctr">
            <a:solidFill>
              <a:srgbClr val="00B0F0"/>
            </a:solidFill>
            <a:prstDash val="solid"/>
            <a:round/>
            <a:headEnd type="none" w="med" len="med"/>
            <a:tailEnd type="none" w="med" len="med"/>
          </a:ln>
          <a:effectLst/>
        </p:spPr>
        <p:txBody>
          <a:bodyPr vert="horz" wrap="square" lIns="91440" tIns="45720" rIns="91440" bIns="45720" numCol="1" rtlCol="0" anchor="ctr" anchorCtr="0" compatLnSpc="1"/>
          <a:lstStyle/>
          <a:p>
            <a:pPr algn="ctr"/>
            <a:r>
              <a:rPr lang="zh-CN" altLang="en-US" sz="1600" dirty="0" smtClean="0">
                <a:solidFill>
                  <a:srgbClr val="000000"/>
                </a:solidFill>
                <a:latin typeface="微软雅黑" panose="020B0503020204020204" pitchFamily="34" charset="-122"/>
                <a:ea typeface="微软雅黑" panose="020B0503020204020204" pitchFamily="34" charset="-122"/>
              </a:rPr>
              <a:t>查看性能指标</a:t>
            </a:r>
            <a:endParaRPr lang="zh-CN" altLang="en-US" sz="1600" dirty="0" smtClean="0">
              <a:solidFill>
                <a:srgbClr val="000000"/>
              </a:solidFill>
              <a:latin typeface="微软雅黑" panose="020B0503020204020204" pitchFamily="34" charset="-122"/>
              <a:ea typeface="微软雅黑" panose="020B0503020204020204" pitchFamily="34" charset="-122"/>
            </a:endParaRPr>
          </a:p>
        </p:txBody>
      </p:sp>
      <p:sp>
        <p:nvSpPr>
          <p:cNvPr id="9" name="右箭头 8"/>
          <p:cNvSpPr/>
          <p:nvPr/>
        </p:nvSpPr>
        <p:spPr bwMode="auto">
          <a:xfrm>
            <a:off x="3172772" y="3230978"/>
            <a:ext cx="540060" cy="216024"/>
          </a:xfrm>
          <a:prstGeom prst="rightArrow">
            <a:avLst/>
          </a:prstGeom>
          <a:solidFill>
            <a:schemeClr val="bg1">
              <a:lumMod val="95000"/>
            </a:schemeClr>
          </a:solidFill>
          <a:ln w="9525" cap="flat" cmpd="sng" algn="ctr">
            <a:solidFill>
              <a:srgbClr val="00B0F0"/>
            </a:solidFill>
            <a:prstDash val="solid"/>
            <a:round/>
            <a:headEnd type="none" w="med" len="med"/>
            <a:tailEnd type="none" w="med" len="med"/>
          </a:ln>
          <a:effectLst/>
        </p:spPr>
        <p:txBody>
          <a:bodyPr vert="horz" wrap="square" lIns="91440" tIns="45720" rIns="91440" bIns="45720" numCol="1" rtlCol="0" anchor="t" anchorCtr="0" compatLnSpc="1"/>
          <a:lstStyle/>
          <a:p>
            <a:endParaRPr lang="zh-CN" altLang="en-US" sz="1050" smtClean="0">
              <a:solidFill>
                <a:srgbClr val="000000"/>
              </a:solidFill>
              <a:latin typeface="微软雅黑" panose="020B0503020204020204" pitchFamily="34" charset="-122"/>
              <a:ea typeface="微软雅黑" panose="020B0503020204020204" pitchFamily="34" charset="-122"/>
            </a:endParaRPr>
          </a:p>
        </p:txBody>
      </p:sp>
      <p:sp>
        <p:nvSpPr>
          <p:cNvPr id="10" name="右箭头 9"/>
          <p:cNvSpPr/>
          <p:nvPr/>
        </p:nvSpPr>
        <p:spPr bwMode="auto">
          <a:xfrm>
            <a:off x="5442558" y="3228991"/>
            <a:ext cx="540060" cy="216024"/>
          </a:xfrm>
          <a:prstGeom prst="rightArrow">
            <a:avLst/>
          </a:prstGeom>
          <a:solidFill>
            <a:schemeClr val="bg1">
              <a:lumMod val="95000"/>
            </a:schemeClr>
          </a:solidFill>
          <a:ln w="9525" cap="flat" cmpd="sng" algn="ctr">
            <a:solidFill>
              <a:srgbClr val="00B0F0"/>
            </a:solidFill>
            <a:prstDash val="solid"/>
            <a:round/>
            <a:headEnd type="none" w="med" len="med"/>
            <a:tailEnd type="none" w="med" len="med"/>
          </a:ln>
          <a:effectLst/>
        </p:spPr>
        <p:txBody>
          <a:bodyPr vert="horz" wrap="square" lIns="91440" tIns="45720" rIns="91440" bIns="45720" numCol="1" rtlCol="0" anchor="t" anchorCtr="0" compatLnSpc="1"/>
          <a:lstStyle/>
          <a:p>
            <a:endParaRPr lang="zh-CN" altLang="en-US" sz="1050" smtClean="0">
              <a:solidFill>
                <a:srgbClr val="000000"/>
              </a:solidFill>
              <a:latin typeface="微软雅黑" panose="020B0503020204020204" pitchFamily="34" charset="-122"/>
              <a:ea typeface="微软雅黑" panose="020B0503020204020204" pitchFamily="34" charset="-122"/>
            </a:endParaRPr>
          </a:p>
        </p:txBody>
      </p:sp>
      <p:sp>
        <p:nvSpPr>
          <p:cNvPr id="11" name="右箭头 10"/>
          <p:cNvSpPr/>
          <p:nvPr/>
        </p:nvSpPr>
        <p:spPr bwMode="auto">
          <a:xfrm>
            <a:off x="7726029" y="3228991"/>
            <a:ext cx="540060" cy="216024"/>
          </a:xfrm>
          <a:prstGeom prst="rightArrow">
            <a:avLst/>
          </a:prstGeom>
          <a:solidFill>
            <a:schemeClr val="bg1">
              <a:lumMod val="95000"/>
            </a:schemeClr>
          </a:solidFill>
          <a:ln w="9525" cap="flat" cmpd="sng" algn="ctr">
            <a:solidFill>
              <a:srgbClr val="00B0F0"/>
            </a:solidFill>
            <a:prstDash val="solid"/>
            <a:round/>
            <a:headEnd type="none" w="med" len="med"/>
            <a:tailEnd type="none" w="med" len="med"/>
          </a:ln>
          <a:effectLst/>
        </p:spPr>
        <p:txBody>
          <a:bodyPr vert="horz" wrap="square" lIns="91440" tIns="45720" rIns="91440" bIns="45720" numCol="1" rtlCol="0" anchor="t" anchorCtr="0" compatLnSpc="1"/>
          <a:lstStyle/>
          <a:p>
            <a:endParaRPr lang="zh-CN" altLang="en-US" sz="1050" smtClean="0">
              <a:solidFill>
                <a:srgbClr val="000000"/>
              </a:solidFill>
              <a:latin typeface="微软雅黑" panose="020B0503020204020204" pitchFamily="34" charset="-122"/>
              <a:ea typeface="微软雅黑" panose="020B0503020204020204" pitchFamily="34" charset="-122"/>
            </a:endParaRPr>
          </a:p>
        </p:txBody>
      </p:sp>
      <p:sp>
        <p:nvSpPr>
          <p:cNvPr id="12" name="右弧形箭头 11"/>
          <p:cNvSpPr/>
          <p:nvPr/>
        </p:nvSpPr>
        <p:spPr bwMode="auto">
          <a:xfrm>
            <a:off x="10169125" y="3399189"/>
            <a:ext cx="648072" cy="1296144"/>
          </a:xfrm>
          <a:prstGeom prst="curvedLeftArrow">
            <a:avLst/>
          </a:prstGeom>
          <a:solidFill>
            <a:srgbClr val="00B0F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endParaRPr lang="zh-CN" altLang="en-US" smtClean="0">
              <a:solidFill>
                <a:srgbClr val="000000"/>
              </a:solidFill>
              <a:ea typeface="宋体" panose="02010600030101010101" pitchFamily="2" charset="-122"/>
            </a:endParaRPr>
          </a:p>
        </p:txBody>
      </p:sp>
      <p:sp>
        <p:nvSpPr>
          <p:cNvPr id="13" name="圆角矩形 12"/>
          <p:cNvSpPr/>
          <p:nvPr/>
        </p:nvSpPr>
        <p:spPr bwMode="auto">
          <a:xfrm>
            <a:off x="6118411" y="4371297"/>
            <a:ext cx="1476864" cy="468052"/>
          </a:xfrm>
          <a:prstGeom prst="roundRect">
            <a:avLst/>
          </a:prstGeom>
          <a:solidFill>
            <a:schemeClr val="bg1">
              <a:lumMod val="95000"/>
            </a:schemeClr>
          </a:solidFill>
          <a:ln w="9525" cap="flat" cmpd="sng" algn="ctr">
            <a:solidFill>
              <a:srgbClr val="00B0F0"/>
            </a:solidFill>
            <a:prstDash val="solid"/>
            <a:round/>
            <a:headEnd type="none" w="med" len="med"/>
            <a:tailEnd type="none" w="med" len="med"/>
          </a:ln>
          <a:effectLst/>
        </p:spPr>
        <p:txBody>
          <a:bodyPr vert="horz" wrap="square" lIns="91440" tIns="45720" rIns="91440" bIns="45720" numCol="1" rtlCol="0" anchor="ctr" anchorCtr="0" compatLnSpc="1"/>
          <a:lstStyle/>
          <a:p>
            <a:pPr algn="ctr"/>
            <a:r>
              <a:rPr lang="zh-CN" altLang="en-US" sz="1600" dirty="0" smtClean="0">
                <a:solidFill>
                  <a:srgbClr val="000000"/>
                </a:solidFill>
                <a:latin typeface="微软雅黑" panose="020B0503020204020204" pitchFamily="34" charset="-122"/>
                <a:ea typeface="微软雅黑" panose="020B0503020204020204" pitchFamily="34" charset="-122"/>
              </a:rPr>
              <a:t>性能优化</a:t>
            </a:r>
            <a:endParaRPr lang="zh-CN" altLang="en-US" sz="1600" dirty="0" smtClean="0">
              <a:solidFill>
                <a:srgbClr val="000000"/>
              </a:solidFill>
              <a:latin typeface="微软雅黑" panose="020B0503020204020204" pitchFamily="34" charset="-122"/>
              <a:ea typeface="微软雅黑" panose="020B0503020204020204" pitchFamily="34" charset="-122"/>
            </a:endParaRPr>
          </a:p>
        </p:txBody>
      </p:sp>
      <p:sp>
        <p:nvSpPr>
          <p:cNvPr id="15" name="右箭头 14"/>
          <p:cNvSpPr/>
          <p:nvPr/>
        </p:nvSpPr>
        <p:spPr bwMode="auto">
          <a:xfrm rot="10800000">
            <a:off x="7726029" y="4479309"/>
            <a:ext cx="540060" cy="216024"/>
          </a:xfrm>
          <a:prstGeom prst="rightArrow">
            <a:avLst/>
          </a:prstGeom>
          <a:solidFill>
            <a:schemeClr val="bg1">
              <a:lumMod val="95000"/>
            </a:schemeClr>
          </a:solidFill>
          <a:ln w="9525" cap="flat" cmpd="sng" algn="ctr">
            <a:solidFill>
              <a:srgbClr val="00B0F0"/>
            </a:solidFill>
            <a:prstDash val="solid"/>
            <a:round/>
            <a:headEnd type="none" w="med" len="med"/>
            <a:tailEnd type="none" w="med" len="med"/>
          </a:ln>
          <a:effectLst/>
        </p:spPr>
        <p:txBody>
          <a:bodyPr vert="horz" wrap="square" lIns="91440" tIns="45720" rIns="91440" bIns="45720" numCol="1" rtlCol="0" anchor="t" anchorCtr="0" compatLnSpc="1"/>
          <a:lstStyle/>
          <a:p>
            <a:endParaRPr lang="zh-CN" altLang="en-US" sz="1050" smtClean="0">
              <a:solidFill>
                <a:srgbClr val="00000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性能测试 </a:t>
            </a:r>
            <a:r>
              <a:rPr lang="en-US" altLang="zh-CN" dirty="0" smtClean="0"/>
              <a:t>- </a:t>
            </a:r>
            <a:r>
              <a:rPr lang="zh-CN" altLang="en-US" dirty="0" smtClean="0"/>
              <a:t>确认系统环境</a:t>
            </a:r>
            <a:endParaRPr lang="zh-CN" altLang="en-US" dirty="0"/>
          </a:p>
        </p:txBody>
      </p:sp>
      <p:sp>
        <p:nvSpPr>
          <p:cNvPr id="3" name="文本占位符 2"/>
          <p:cNvSpPr>
            <a:spLocks noGrp="1"/>
          </p:cNvSpPr>
          <p:nvPr>
            <p:ph type="body" sz="quarter" idx="10"/>
          </p:nvPr>
        </p:nvSpPr>
        <p:spPr>
          <a:xfrm>
            <a:off x="1008063" y="1233488"/>
            <a:ext cx="10464270" cy="5148262"/>
          </a:xfrm>
        </p:spPr>
        <p:txBody>
          <a:bodyPr/>
          <a:lstStyle/>
          <a:p>
            <a:r>
              <a:rPr lang="en-US" altLang="zh-CN" dirty="0"/>
              <a:t>CentOS 7.6</a:t>
            </a:r>
            <a:r>
              <a:rPr lang="zh-CN" altLang="en-US" dirty="0"/>
              <a:t>常用命令：</a:t>
            </a:r>
            <a:endParaRPr lang="zh-CN" altLang="en-US" dirty="0"/>
          </a:p>
          <a:p>
            <a:endParaRPr lang="en-US" altLang="zh-CN" dirty="0" smtClean="0"/>
          </a:p>
          <a:p>
            <a:endParaRPr lang="en-US" altLang="zh-CN" dirty="0"/>
          </a:p>
          <a:p>
            <a:endParaRPr lang="en-US" altLang="zh-CN" dirty="0" smtClean="0"/>
          </a:p>
          <a:p>
            <a:pPr marL="0" indent="0">
              <a:buNone/>
            </a:pPr>
            <a:endParaRPr lang="en-US" altLang="zh-CN" dirty="0" smtClean="0"/>
          </a:p>
          <a:p>
            <a:r>
              <a:rPr lang="zh-CN" altLang="en-US" dirty="0" smtClean="0"/>
              <a:t>确认环境网络配置信息：</a:t>
            </a:r>
            <a:endParaRPr lang="en-US" altLang="zh-CN" dirty="0" smtClean="0"/>
          </a:p>
          <a:p>
            <a:pPr lvl="1"/>
            <a:r>
              <a:rPr lang="zh-CN" altLang="en-US" dirty="0" smtClean="0"/>
              <a:t>环境是否可连接外网、可用网络源及代理设置、关闭防火墙、节点配置信息、高速网络类型等。</a:t>
            </a:r>
            <a:endParaRPr lang="en-US" altLang="zh-CN" dirty="0" smtClean="0"/>
          </a:p>
          <a:p>
            <a:pPr lvl="1"/>
            <a:r>
              <a:rPr lang="zh-CN" altLang="en-US" dirty="0" smtClean="0"/>
              <a:t>如果使用</a:t>
            </a:r>
            <a:r>
              <a:rPr lang="en-US" altLang="zh-CN" dirty="0" err="1" smtClean="0"/>
              <a:t>InfiniBand</a:t>
            </a:r>
            <a:r>
              <a:rPr lang="en-US" altLang="zh-CN" dirty="0" smtClean="0"/>
              <a:t> </a:t>
            </a:r>
            <a:r>
              <a:rPr lang="en-US" altLang="zh-CN" dirty="0"/>
              <a:t>(IB)</a:t>
            </a:r>
            <a:r>
              <a:rPr lang="zh-CN" altLang="en-US" dirty="0" smtClean="0"/>
              <a:t>网络确认是否安装加速库并获得加速库安装路径信息。</a:t>
            </a:r>
            <a:endParaRPr lang="en-US" altLang="zh-CN" dirty="0"/>
          </a:p>
          <a:p>
            <a:endParaRPr lang="zh-CN" altLang="en-US" dirty="0"/>
          </a:p>
        </p:txBody>
      </p:sp>
      <p:graphicFrame>
        <p:nvGraphicFramePr>
          <p:cNvPr id="5" name="表格 4"/>
          <p:cNvGraphicFramePr>
            <a:graphicFrameLocks noGrp="1"/>
          </p:cNvGraphicFramePr>
          <p:nvPr/>
        </p:nvGraphicFramePr>
        <p:xfrm>
          <a:off x="1740198" y="1772816"/>
          <a:ext cx="9000000" cy="2268000"/>
        </p:xfrm>
        <a:graphic>
          <a:graphicData uri="http://schemas.openxmlformats.org/drawingml/2006/table">
            <a:tbl>
              <a:tblPr firstRow="1" bandRow="1"/>
              <a:tblGrid>
                <a:gridCol w="1440000"/>
                <a:gridCol w="3060000"/>
                <a:gridCol w="1440000"/>
                <a:gridCol w="3060000"/>
              </a:tblGrid>
              <a:tr h="540000">
                <a:tc>
                  <a:txBody>
                    <a:bodyPr/>
                    <a:lstStyle/>
                    <a:p>
                      <a:pPr marL="0" algn="ctr" defTabSz="914400" rtl="0" eaLnBrk="1" latinLnBrk="0" hangingPunct="1"/>
                      <a:r>
                        <a:rPr lang="zh-CN" altLang="en-US" sz="1800" b="1" kern="1200" dirty="0" smtClean="0">
                          <a:solidFill>
                            <a:schemeClr val="tx1"/>
                          </a:solidFill>
                          <a:latin typeface="+mn-lt"/>
                          <a:ea typeface="+mn-ea"/>
                          <a:cs typeface="+mn-cs"/>
                        </a:rPr>
                        <a:t>命令</a:t>
                      </a:r>
                      <a:endParaRPr lang="zh-CN" altLang="en-US" sz="1800" b="1" kern="1200" dirty="0">
                        <a:solidFill>
                          <a:schemeClr val="tx1"/>
                        </a:solidFill>
                        <a:latin typeface="+mn-lt"/>
                        <a:ea typeface="+mn-ea"/>
                        <a:cs typeface="+mn-cs"/>
                      </a:endParaRPr>
                    </a:p>
                  </a:txBody>
                  <a:tcPr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algn="ctr" defTabSz="914400" rtl="0" eaLnBrk="1" latinLnBrk="0" hangingPunct="1"/>
                      <a:r>
                        <a:rPr lang="zh-CN" altLang="en-US" sz="1800" b="1" kern="1200" dirty="0" smtClean="0">
                          <a:solidFill>
                            <a:schemeClr val="tx1"/>
                          </a:solidFill>
                          <a:latin typeface="+mn-lt"/>
                          <a:ea typeface="+mn-ea"/>
                          <a:cs typeface="+mn-cs"/>
                        </a:rPr>
                        <a:t>作用</a:t>
                      </a:r>
                      <a:endParaRPr lang="zh-CN" altLang="en-US" sz="1800" b="1" kern="1200" dirty="0">
                        <a:solidFill>
                          <a:schemeClr val="tx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algn="ctr" defTabSz="914400" rtl="0" eaLnBrk="1" latinLnBrk="0" hangingPunct="1"/>
                      <a:r>
                        <a:rPr lang="zh-CN" altLang="en-US" sz="1800" b="1" kern="1200" dirty="0" smtClean="0">
                          <a:solidFill>
                            <a:schemeClr val="tx1"/>
                          </a:solidFill>
                          <a:latin typeface="+mn-lt"/>
                          <a:ea typeface="+mn-ea"/>
                          <a:cs typeface="+mn-cs"/>
                        </a:rPr>
                        <a:t>命令</a:t>
                      </a:r>
                      <a:endParaRPr lang="zh-CN" altLang="en-US" sz="1800" b="1" kern="1200" dirty="0">
                        <a:solidFill>
                          <a:schemeClr val="tx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algn="ctr" defTabSz="914400" rtl="0" eaLnBrk="1" latinLnBrk="0" hangingPunct="1"/>
                      <a:r>
                        <a:rPr lang="zh-CN" altLang="en-US" sz="1800" b="1" kern="1200" dirty="0" smtClean="0">
                          <a:solidFill>
                            <a:schemeClr val="tx1"/>
                          </a:solidFill>
                          <a:latin typeface="+mn-lt"/>
                          <a:ea typeface="+mn-ea"/>
                          <a:cs typeface="+mn-cs"/>
                        </a:rPr>
                        <a:t>作用</a:t>
                      </a:r>
                      <a:endParaRPr lang="zh-CN" altLang="en-US" sz="1800" b="1" kern="1200" dirty="0">
                        <a:solidFill>
                          <a:schemeClr val="tx1"/>
                        </a:solidFill>
                        <a:latin typeface="+mn-lt"/>
                        <a:ea typeface="+mn-ea"/>
                        <a:cs typeface="+mn-cs"/>
                      </a:endParaRPr>
                    </a:p>
                  </a:txBody>
                  <a:tcPr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r>
              <a:tr h="432000">
                <a:tc>
                  <a:txBody>
                    <a:bodyPr/>
                    <a:lstStyle/>
                    <a:p>
                      <a:pPr algn="ctr"/>
                      <a:r>
                        <a:rPr lang="en-US" altLang="zh-CN" sz="1800" dirty="0" err="1" smtClean="0"/>
                        <a:t>env</a:t>
                      </a:r>
                      <a:endParaRPr lang="zh-CN" altLang="en-US" sz="1800" dirty="0"/>
                    </a:p>
                  </a:txBody>
                  <a:tcPr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914400" rtl="0" eaLnBrk="1" latinLnBrk="0" hangingPunct="1"/>
                      <a:r>
                        <a:rPr lang="zh-CN" altLang="en-US" sz="1600" kern="1200" dirty="0" smtClean="0">
                          <a:solidFill>
                            <a:schemeClr val="tx1"/>
                          </a:solidFill>
                          <a:latin typeface="+mn-lt"/>
                          <a:ea typeface="+mn-ea"/>
                          <a:cs typeface="+mn-cs"/>
                        </a:rPr>
                        <a:t>查看环境变量</a:t>
                      </a:r>
                      <a:endParaRPr lang="en-SG" sz="1600" kern="1200" dirty="0">
                        <a:solidFill>
                          <a:schemeClr val="tx1"/>
                        </a:solidFill>
                        <a:latin typeface="+mn-lt"/>
                        <a:ea typeface="+mn-ea"/>
                        <a:cs typeface="+mn-cs"/>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US" altLang="zh-CN" sz="1600" kern="1200" dirty="0" err="1" smtClean="0">
                          <a:solidFill>
                            <a:schemeClr val="tx1"/>
                          </a:solidFill>
                          <a:latin typeface="+mn-lt"/>
                          <a:ea typeface="+mn-ea"/>
                          <a:cs typeface="+mn-cs"/>
                        </a:rPr>
                        <a:t>pwd</a:t>
                      </a:r>
                      <a:endParaRPr lang="en-US" altLang="zh-CN" sz="1600" kern="1200" dirty="0">
                        <a:solidFill>
                          <a:schemeClr val="tx1"/>
                        </a:solidFill>
                        <a:latin typeface="+mn-lt"/>
                        <a:ea typeface="+mn-ea"/>
                        <a:cs typeface="+mn-cs"/>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914400" rtl="0" eaLnBrk="1" latinLnBrk="0" hangingPunct="1"/>
                      <a:r>
                        <a:rPr lang="zh-CN" altLang="en-US" sz="1600" kern="1200" dirty="0" smtClean="0">
                          <a:solidFill>
                            <a:schemeClr val="tx1"/>
                          </a:solidFill>
                          <a:latin typeface="+mn-lt"/>
                          <a:ea typeface="+mn-ea"/>
                          <a:cs typeface="+mn-cs"/>
                        </a:rPr>
                        <a:t>查看当前位置路径</a:t>
                      </a:r>
                      <a:endParaRPr lang="en-US" altLang="zh-CN" sz="1600" kern="1200" dirty="0">
                        <a:solidFill>
                          <a:schemeClr val="tx1"/>
                        </a:solidFill>
                        <a:latin typeface="+mn-lt"/>
                        <a:ea typeface="+mn-ea"/>
                        <a:cs typeface="+mn-cs"/>
                      </a:endParaRPr>
                    </a:p>
                  </a:txBody>
                  <a:tcPr marL="68580" marR="6858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32000">
                <a:tc>
                  <a:txBody>
                    <a:bodyPr/>
                    <a:lstStyle/>
                    <a:p>
                      <a:pPr algn="ctr"/>
                      <a:r>
                        <a:rPr lang="en-US" altLang="zh-CN" sz="1800" dirty="0" smtClean="0"/>
                        <a:t>ls</a:t>
                      </a:r>
                      <a:endParaRPr lang="zh-CN" altLang="en-US" sz="1800" dirty="0"/>
                    </a:p>
                  </a:txBody>
                  <a:tcPr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914400" rtl="0" eaLnBrk="1" latinLnBrk="0" hangingPunct="1"/>
                      <a:r>
                        <a:rPr lang="zh-CN" altLang="en-US" sz="1600" kern="1200" dirty="0" smtClean="0">
                          <a:solidFill>
                            <a:schemeClr val="tx1"/>
                          </a:solidFill>
                          <a:latin typeface="+mn-lt"/>
                          <a:ea typeface="+mn-ea"/>
                          <a:cs typeface="+mn-cs"/>
                        </a:rPr>
                        <a:t>查看文件</a:t>
                      </a:r>
                      <a:endParaRPr lang="en-SG" sz="1600" kern="1200" dirty="0">
                        <a:solidFill>
                          <a:schemeClr val="tx1"/>
                        </a:solidFill>
                        <a:latin typeface="+mn-lt"/>
                        <a:ea typeface="+mn-ea"/>
                        <a:cs typeface="+mn-cs"/>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US" altLang="zh-CN" sz="1600" kern="1200" dirty="0" smtClean="0">
                          <a:solidFill>
                            <a:schemeClr val="tx1"/>
                          </a:solidFill>
                          <a:latin typeface="+mn-lt"/>
                          <a:ea typeface="+mn-ea"/>
                          <a:cs typeface="+mn-cs"/>
                        </a:rPr>
                        <a:t>mv</a:t>
                      </a:r>
                      <a:endParaRPr lang="en-US" altLang="zh-CN" sz="1600" kern="1200" dirty="0">
                        <a:solidFill>
                          <a:schemeClr val="tx1"/>
                        </a:solidFill>
                        <a:latin typeface="+mn-lt"/>
                        <a:ea typeface="+mn-ea"/>
                        <a:cs typeface="+mn-cs"/>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914400" rtl="0" eaLnBrk="1" latinLnBrk="0" hangingPunct="1"/>
                      <a:r>
                        <a:rPr lang="zh-CN" altLang="en-US" sz="1600" kern="1200" dirty="0" smtClean="0">
                          <a:solidFill>
                            <a:schemeClr val="tx1"/>
                          </a:solidFill>
                          <a:latin typeface="+mn-lt"/>
                          <a:ea typeface="+mn-ea"/>
                          <a:cs typeface="+mn-cs"/>
                        </a:rPr>
                        <a:t>重命名或移动</a:t>
                      </a:r>
                      <a:endParaRPr lang="en-US" altLang="zh-CN" sz="1600" kern="1200" dirty="0">
                        <a:solidFill>
                          <a:schemeClr val="tx1"/>
                        </a:solidFill>
                        <a:latin typeface="+mn-lt"/>
                        <a:ea typeface="+mn-ea"/>
                        <a:cs typeface="+mn-cs"/>
                      </a:endParaRPr>
                    </a:p>
                  </a:txBody>
                  <a:tcPr marL="68580" marR="6858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32000">
                <a:tc>
                  <a:txBody>
                    <a:bodyPr/>
                    <a:lstStyle/>
                    <a:p>
                      <a:pPr marL="0" algn="ctr" defTabSz="914400" rtl="0" eaLnBrk="1" latinLnBrk="0" hangingPunct="1"/>
                      <a:r>
                        <a:rPr lang="en-US" altLang="zh-CN" sz="1600" kern="1200" dirty="0" smtClean="0">
                          <a:solidFill>
                            <a:schemeClr val="tx1"/>
                          </a:solidFill>
                          <a:latin typeface="+mn-lt"/>
                          <a:ea typeface="+mn-ea"/>
                          <a:cs typeface="+mn-cs"/>
                        </a:rPr>
                        <a:t>cd </a:t>
                      </a:r>
                      <a:endParaRPr lang="en-US" altLang="zh-CN" sz="1600" kern="1200" dirty="0">
                        <a:solidFill>
                          <a:schemeClr val="tx1"/>
                        </a:solidFill>
                        <a:latin typeface="+mn-lt"/>
                        <a:ea typeface="+mn-ea"/>
                        <a:cs typeface="+mn-cs"/>
                      </a:endParaRPr>
                    </a:p>
                  </a:txBody>
                  <a:tcPr marL="68580" marR="6858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914400" rtl="0" eaLnBrk="1" latinLnBrk="0" hangingPunct="1"/>
                      <a:r>
                        <a:rPr lang="zh-CN" altLang="en-US" sz="1600" kern="1200" dirty="0" smtClean="0">
                          <a:solidFill>
                            <a:schemeClr val="tx1"/>
                          </a:solidFill>
                          <a:latin typeface="+mn-lt"/>
                          <a:ea typeface="+mn-ea"/>
                          <a:cs typeface="+mn-cs"/>
                        </a:rPr>
                        <a:t>进入路径</a:t>
                      </a:r>
                      <a:endParaRPr lang="en-US" altLang="zh-CN" sz="1600" kern="1200" dirty="0">
                        <a:solidFill>
                          <a:schemeClr val="tx1"/>
                        </a:solidFill>
                        <a:latin typeface="+mn-lt"/>
                        <a:ea typeface="+mn-ea"/>
                        <a:cs typeface="+mn-cs"/>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US" altLang="zh-CN" sz="1600" kern="1200" dirty="0" err="1" smtClean="0">
                          <a:solidFill>
                            <a:schemeClr val="tx1"/>
                          </a:solidFill>
                          <a:latin typeface="+mn-lt"/>
                          <a:ea typeface="+mn-ea"/>
                          <a:cs typeface="+mn-cs"/>
                        </a:rPr>
                        <a:t>cp</a:t>
                      </a:r>
                      <a:endParaRPr lang="en-US" altLang="zh-CN" sz="1600" kern="1200" dirty="0">
                        <a:solidFill>
                          <a:schemeClr val="tx1"/>
                        </a:solidFill>
                        <a:latin typeface="+mn-lt"/>
                        <a:ea typeface="+mn-ea"/>
                        <a:cs typeface="+mn-cs"/>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914400" rtl="0" eaLnBrk="1" latinLnBrk="0" hangingPunct="1"/>
                      <a:r>
                        <a:rPr lang="zh-CN" altLang="en-US" sz="1600" kern="1200" dirty="0" smtClean="0">
                          <a:solidFill>
                            <a:schemeClr val="tx1"/>
                          </a:solidFill>
                          <a:latin typeface="+mn-lt"/>
                          <a:ea typeface="+mn-ea"/>
                          <a:cs typeface="+mn-cs"/>
                        </a:rPr>
                        <a:t>复制</a:t>
                      </a:r>
                      <a:endParaRPr lang="en-US" altLang="zh-CN" sz="1600" kern="1200" dirty="0">
                        <a:solidFill>
                          <a:schemeClr val="tx1"/>
                        </a:solidFill>
                        <a:latin typeface="+mn-lt"/>
                        <a:ea typeface="+mn-ea"/>
                        <a:cs typeface="+mn-cs"/>
                      </a:endParaRPr>
                    </a:p>
                  </a:txBody>
                  <a:tcPr marL="68580" marR="6858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32000">
                <a:tc>
                  <a:txBody>
                    <a:bodyPr/>
                    <a:lstStyle/>
                    <a:p>
                      <a:pPr marL="0" algn="ctr" defTabSz="914400" rtl="0" eaLnBrk="1" latinLnBrk="0" hangingPunct="1"/>
                      <a:r>
                        <a:rPr lang="en-US" altLang="zh-CN" sz="1600" kern="1200" dirty="0" err="1" smtClean="0">
                          <a:solidFill>
                            <a:schemeClr val="tx1"/>
                          </a:solidFill>
                          <a:latin typeface="+mn-lt"/>
                          <a:ea typeface="+mn-ea"/>
                          <a:cs typeface="+mn-cs"/>
                        </a:rPr>
                        <a:t>rm</a:t>
                      </a:r>
                      <a:endParaRPr lang="en-US" altLang="zh-CN" sz="1600" kern="1200" dirty="0">
                        <a:solidFill>
                          <a:schemeClr val="tx1"/>
                        </a:solidFill>
                        <a:latin typeface="+mn-lt"/>
                        <a:ea typeface="+mn-ea"/>
                        <a:cs typeface="+mn-cs"/>
                      </a:endParaRPr>
                    </a:p>
                  </a:txBody>
                  <a:tcPr marL="68580" marR="6858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algn="l" defTabSz="914400" rtl="0" eaLnBrk="1" latinLnBrk="0" hangingPunct="1"/>
                      <a:r>
                        <a:rPr lang="zh-CN" altLang="en-US" sz="1600" kern="1200" dirty="0" smtClean="0">
                          <a:solidFill>
                            <a:schemeClr val="tx1"/>
                          </a:solidFill>
                          <a:latin typeface="+mn-lt"/>
                          <a:ea typeface="+mn-ea"/>
                          <a:cs typeface="+mn-cs"/>
                        </a:rPr>
                        <a:t>删除</a:t>
                      </a:r>
                      <a:endParaRPr lang="en-US" altLang="zh-CN" sz="1600" kern="1200" dirty="0">
                        <a:solidFill>
                          <a:schemeClr val="tx1"/>
                        </a:solidFill>
                        <a:latin typeface="+mn-lt"/>
                        <a:ea typeface="+mn-ea"/>
                        <a:cs typeface="+mn-cs"/>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US" altLang="zh-CN" sz="1600" kern="1200" dirty="0" smtClean="0">
                          <a:solidFill>
                            <a:schemeClr val="tx1"/>
                          </a:solidFill>
                          <a:latin typeface="+mn-lt"/>
                          <a:ea typeface="+mn-ea"/>
                          <a:cs typeface="+mn-cs"/>
                        </a:rPr>
                        <a:t>yum/apt-get</a:t>
                      </a:r>
                      <a:endParaRPr lang="en-US" altLang="zh-CN" sz="1600" kern="1200" dirty="0">
                        <a:solidFill>
                          <a:schemeClr val="tx1"/>
                        </a:solidFill>
                        <a:latin typeface="+mn-lt"/>
                        <a:ea typeface="+mn-ea"/>
                        <a:cs typeface="+mn-cs"/>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algn="l" defTabSz="914400" rtl="0" eaLnBrk="1" latinLnBrk="0" hangingPunct="1"/>
                      <a:r>
                        <a:rPr lang="zh-CN" altLang="en-US" sz="1600" kern="1200" dirty="0" smtClean="0">
                          <a:solidFill>
                            <a:schemeClr val="tx1"/>
                          </a:solidFill>
                          <a:latin typeface="+mn-lt"/>
                          <a:ea typeface="+mn-ea"/>
                          <a:cs typeface="+mn-cs"/>
                        </a:rPr>
                        <a:t>软件包管理器</a:t>
                      </a:r>
                      <a:endParaRPr lang="en-US" altLang="zh-CN" sz="1600" kern="1200" dirty="0">
                        <a:solidFill>
                          <a:schemeClr val="tx1"/>
                        </a:solidFill>
                        <a:latin typeface="+mn-lt"/>
                        <a:ea typeface="+mn-ea"/>
                        <a:cs typeface="+mn-cs"/>
                      </a:endParaRPr>
                    </a:p>
                  </a:txBody>
                  <a:tcPr marL="68580" marR="6858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r>
            </a:tbl>
          </a:graphicData>
        </a:graphic>
      </p:graphicFrame>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性能测试 </a:t>
            </a:r>
            <a:r>
              <a:rPr lang="en-US" altLang="zh-CN" dirty="0" smtClean="0"/>
              <a:t>- </a:t>
            </a:r>
            <a:r>
              <a:rPr lang="zh-CN" altLang="en-US" dirty="0" smtClean="0"/>
              <a:t>安装依赖库</a:t>
            </a:r>
            <a:endParaRPr lang="zh-CN" altLang="en-US" dirty="0"/>
          </a:p>
        </p:txBody>
      </p:sp>
      <p:sp>
        <p:nvSpPr>
          <p:cNvPr id="3" name="文本占位符 2"/>
          <p:cNvSpPr>
            <a:spLocks noGrp="1"/>
          </p:cNvSpPr>
          <p:nvPr>
            <p:ph type="body" sz="quarter" idx="10"/>
          </p:nvPr>
        </p:nvSpPr>
        <p:spPr>
          <a:xfrm>
            <a:off x="1008063" y="1233488"/>
            <a:ext cx="10464270" cy="5148262"/>
          </a:xfrm>
        </p:spPr>
        <p:txBody>
          <a:bodyPr/>
          <a:lstStyle/>
          <a:p>
            <a:r>
              <a:rPr lang="zh-CN" altLang="en-US" sz="2000" dirty="0" smtClean="0"/>
              <a:t>步骤一：安装编译器或确认已安装的编译器版本信息，以</a:t>
            </a:r>
            <a:r>
              <a:rPr lang="en-US" altLang="zh-CN" sz="2000" dirty="0" smtClean="0"/>
              <a:t>GNU</a:t>
            </a:r>
            <a:r>
              <a:rPr lang="zh-CN" altLang="en-US" sz="2000" dirty="0" smtClean="0"/>
              <a:t>编译器为例：</a:t>
            </a:r>
            <a:endParaRPr lang="en-US" altLang="zh-CN" sz="2000" dirty="0" smtClean="0"/>
          </a:p>
          <a:p>
            <a:pPr lvl="1"/>
            <a:r>
              <a:rPr lang="en-US" altLang="zh-CN" sz="1800" dirty="0" err="1" smtClean="0"/>
              <a:t>Gcc</a:t>
            </a:r>
            <a:r>
              <a:rPr lang="zh-CN" altLang="en-US" sz="1800" dirty="0" smtClean="0"/>
              <a:t>、</a:t>
            </a:r>
            <a:r>
              <a:rPr lang="en-US" altLang="zh-CN" sz="1800" dirty="0" smtClean="0"/>
              <a:t>g++</a:t>
            </a:r>
            <a:r>
              <a:rPr lang="zh-CN" altLang="en-US" sz="1800" dirty="0" smtClean="0"/>
              <a:t>、</a:t>
            </a:r>
            <a:r>
              <a:rPr lang="en-US" altLang="zh-CN" sz="1800" dirty="0" err="1" smtClean="0"/>
              <a:t>gfortran</a:t>
            </a:r>
            <a:endParaRPr lang="en-US" altLang="zh-CN" sz="1800" dirty="0" smtClean="0"/>
          </a:p>
          <a:p>
            <a:r>
              <a:rPr lang="zh-CN" altLang="en-US" sz="2000" dirty="0" smtClean="0"/>
              <a:t>步骤二：按</a:t>
            </a:r>
            <a:r>
              <a:rPr lang="zh-CN" altLang="en-US" sz="2000" dirty="0"/>
              <a:t>顺序</a:t>
            </a:r>
            <a:r>
              <a:rPr lang="zh-CN" altLang="zh-CN" sz="2000" dirty="0" smtClean="0"/>
              <a:t>安装</a:t>
            </a:r>
            <a:r>
              <a:rPr lang="en-US" altLang="zh-CN" sz="2000" dirty="0" smtClean="0"/>
              <a:t>MPI</a:t>
            </a:r>
            <a:r>
              <a:rPr lang="zh-CN" altLang="en-US" sz="2000" dirty="0" smtClean="0"/>
              <a:t>及下列依赖库：</a:t>
            </a:r>
            <a:endParaRPr lang="en-US" altLang="zh-CN" sz="2000" dirty="0" smtClean="0"/>
          </a:p>
          <a:p>
            <a:pPr lvl="1"/>
            <a:r>
              <a:rPr lang="en-US" altLang="zh-CN" sz="1800" dirty="0" err="1" smtClean="0"/>
              <a:t>OpenMPI</a:t>
            </a:r>
            <a:r>
              <a:rPr lang="en-US" altLang="zh-CN" sz="1800" dirty="0" smtClean="0"/>
              <a:t>       HDF5       PNETCDF       NETCDF-C       NETCDF-F</a:t>
            </a:r>
            <a:endParaRPr lang="en-US" altLang="zh-CN" sz="1800" dirty="0" smtClean="0"/>
          </a:p>
          <a:p>
            <a:r>
              <a:rPr lang="zh-CN" altLang="en-US" sz="2000" dirty="0" smtClean="0"/>
              <a:t>步骤三：在</a:t>
            </a:r>
            <a:r>
              <a:rPr lang="zh-CN" altLang="en-US" sz="2000" dirty="0"/>
              <a:t>安装过程</a:t>
            </a:r>
            <a:r>
              <a:rPr lang="zh-CN" altLang="en-US" sz="2000" dirty="0" smtClean="0"/>
              <a:t>中推荐使用环境变量来管理依赖库地址，例如：</a:t>
            </a:r>
            <a:endParaRPr lang="en-US" altLang="zh-CN" sz="2000" dirty="0" smtClean="0"/>
          </a:p>
          <a:p>
            <a:endParaRPr lang="en-US" altLang="zh-CN" sz="2000" dirty="0" smtClean="0"/>
          </a:p>
          <a:p>
            <a:endParaRPr lang="en-US" altLang="zh-CN" sz="2000" dirty="0"/>
          </a:p>
          <a:p>
            <a:r>
              <a:rPr lang="zh-CN" altLang="en-US" sz="2000" dirty="0" smtClean="0"/>
              <a:t>步骤四：大部分依赖库可以通过以下命令完成安装</a:t>
            </a:r>
            <a:endParaRPr lang="en-US" altLang="zh-CN" sz="2000" dirty="0" smtClean="0"/>
          </a:p>
          <a:p>
            <a:endParaRPr lang="en-US" altLang="zh-CN" sz="2000" dirty="0" smtClean="0"/>
          </a:p>
        </p:txBody>
      </p:sp>
      <p:sp>
        <p:nvSpPr>
          <p:cNvPr id="5" name="文本框 4"/>
          <p:cNvSpPr txBox="1"/>
          <p:nvPr/>
        </p:nvSpPr>
        <p:spPr bwMode="auto">
          <a:xfrm>
            <a:off x="1487488" y="3816089"/>
            <a:ext cx="8527205" cy="734990"/>
          </a:xfrm>
          <a:prstGeom prst="rect">
            <a:avLst/>
          </a:prstGeom>
          <a:solidFill>
            <a:schemeClr val="bg1">
              <a:lumMod val="85000"/>
            </a:schemeClr>
          </a:solidFill>
          <a:ln w="9525" algn="ctr">
            <a:solidFill>
              <a:schemeClr val="bg1">
                <a:lumMod val="85000"/>
              </a:schemeClr>
            </a:solidFill>
            <a:miter lim="800000"/>
          </a:ln>
        </p:spPr>
        <p:txBody>
          <a:bodyPr vert="horz" wrap="square" lIns="87802" tIns="43901" rIns="87802" bIns="43901" numCol="1" rtlCol="0" anchor="ctr" anchorCtr="0" compatLnSpc="1">
            <a:spAutoFit/>
          </a:bodyPr>
          <a:lstStyle/>
          <a:p>
            <a:r>
              <a:rPr lang="en-US" altLang="zh-CN" sz="1400" dirty="0">
                <a:solidFill>
                  <a:srgbClr val="000000"/>
                </a:solidFill>
                <a:latin typeface="Courier New" panose="02070309020205020404" pitchFamily="49" charset="0"/>
                <a:cs typeface="Courier New" panose="02070309020205020404" pitchFamily="49" charset="0"/>
              </a:rPr>
              <a:t># export </a:t>
            </a:r>
            <a:r>
              <a:rPr lang="en-US" altLang="zh-CN" sz="1400" dirty="0" smtClean="0">
                <a:solidFill>
                  <a:srgbClr val="000000"/>
                </a:solidFill>
                <a:latin typeface="Courier New" panose="02070309020205020404" pitchFamily="49" charset="0"/>
                <a:cs typeface="Courier New" panose="02070309020205020404" pitchFamily="49" charset="0"/>
              </a:rPr>
              <a:t>NETCDF=/path/to/</a:t>
            </a:r>
            <a:r>
              <a:rPr lang="en-US" altLang="zh-CN" sz="1400" dirty="0" err="1" smtClean="0">
                <a:solidFill>
                  <a:srgbClr val="000000"/>
                </a:solidFill>
                <a:latin typeface="Courier New" panose="02070309020205020404" pitchFamily="49" charset="0"/>
                <a:cs typeface="Courier New" panose="02070309020205020404" pitchFamily="49" charset="0"/>
              </a:rPr>
              <a:t>netcdf</a:t>
            </a:r>
            <a:endParaRPr lang="en-US" altLang="zh-CN" sz="1400" dirty="0">
              <a:solidFill>
                <a:srgbClr val="000000"/>
              </a:solidFill>
              <a:latin typeface="Courier New" panose="02070309020205020404" pitchFamily="49" charset="0"/>
              <a:cs typeface="Courier New" panose="02070309020205020404" pitchFamily="49" charset="0"/>
            </a:endParaRPr>
          </a:p>
          <a:p>
            <a:r>
              <a:rPr lang="en-US" altLang="zh-CN" sz="1400" dirty="0">
                <a:solidFill>
                  <a:srgbClr val="000000"/>
                </a:solidFill>
                <a:latin typeface="Courier New" panose="02070309020205020404" pitchFamily="49" charset="0"/>
                <a:cs typeface="Courier New" panose="02070309020205020404" pitchFamily="49" charset="0"/>
              </a:rPr>
              <a:t># export CPPFLAGS</a:t>
            </a:r>
            <a:r>
              <a:rPr lang="en-US" altLang="zh-CN" sz="1400" dirty="0" smtClean="0">
                <a:solidFill>
                  <a:srgbClr val="000000"/>
                </a:solidFill>
                <a:latin typeface="Courier New" panose="02070309020205020404" pitchFamily="49" charset="0"/>
                <a:cs typeface="Courier New" panose="02070309020205020404" pitchFamily="49" charset="0"/>
              </a:rPr>
              <a:t>="-I$NETCDF/include"</a:t>
            </a:r>
            <a:endParaRPr lang="en-US" altLang="zh-CN" sz="1400" dirty="0">
              <a:solidFill>
                <a:srgbClr val="000000"/>
              </a:solidFill>
              <a:latin typeface="Courier New" panose="02070309020205020404" pitchFamily="49" charset="0"/>
              <a:cs typeface="Courier New" panose="02070309020205020404" pitchFamily="49" charset="0"/>
            </a:endParaRPr>
          </a:p>
          <a:p>
            <a:r>
              <a:rPr lang="en-US" altLang="zh-CN" sz="1400" dirty="0">
                <a:solidFill>
                  <a:srgbClr val="000000"/>
                </a:solidFill>
                <a:latin typeface="Courier New" panose="02070309020205020404" pitchFamily="49" charset="0"/>
                <a:cs typeface="Courier New" panose="02070309020205020404" pitchFamily="49" charset="0"/>
              </a:rPr>
              <a:t># export LDFLAGS</a:t>
            </a:r>
            <a:r>
              <a:rPr lang="en-US" altLang="zh-CN" sz="1400" dirty="0" smtClean="0">
                <a:solidFill>
                  <a:srgbClr val="000000"/>
                </a:solidFill>
                <a:latin typeface="Courier New" panose="02070309020205020404" pitchFamily="49" charset="0"/>
                <a:cs typeface="Courier New" panose="02070309020205020404" pitchFamily="49" charset="0"/>
              </a:rPr>
              <a:t>="-</a:t>
            </a:r>
            <a:r>
              <a:rPr lang="en-US" altLang="zh-CN" sz="1400" dirty="0">
                <a:solidFill>
                  <a:srgbClr val="000000"/>
                </a:solidFill>
                <a:latin typeface="Courier New" panose="02070309020205020404" pitchFamily="49" charset="0"/>
                <a:cs typeface="Courier New" panose="02070309020205020404" pitchFamily="49" charset="0"/>
              </a:rPr>
              <a:t>L$NETCDF/lib -</a:t>
            </a:r>
            <a:r>
              <a:rPr lang="en-US" altLang="zh-CN" sz="1400" dirty="0" err="1">
                <a:solidFill>
                  <a:srgbClr val="000000"/>
                </a:solidFill>
                <a:latin typeface="Courier New" panose="02070309020205020404" pitchFamily="49" charset="0"/>
                <a:cs typeface="Courier New" panose="02070309020205020404" pitchFamily="49" charset="0"/>
              </a:rPr>
              <a:t>lnetcdf</a:t>
            </a:r>
            <a:r>
              <a:rPr lang="en-US" altLang="zh-CN" sz="1400" dirty="0">
                <a:solidFill>
                  <a:srgbClr val="000000"/>
                </a:solidFill>
                <a:latin typeface="Courier New" panose="02070309020205020404" pitchFamily="49" charset="0"/>
                <a:cs typeface="Courier New" panose="02070309020205020404" pitchFamily="49" charset="0"/>
              </a:rPr>
              <a:t> </a:t>
            </a:r>
            <a:r>
              <a:rPr lang="en-US" altLang="zh-CN" sz="1400" dirty="0" smtClean="0">
                <a:solidFill>
                  <a:srgbClr val="000000"/>
                </a:solidFill>
                <a:latin typeface="Courier New" panose="02070309020205020404" pitchFamily="49" charset="0"/>
                <a:cs typeface="Courier New" panose="02070309020205020404" pitchFamily="49" charset="0"/>
              </a:rPr>
              <a:t>-</a:t>
            </a:r>
            <a:r>
              <a:rPr lang="en-US" altLang="zh-CN" sz="1400" dirty="0" err="1">
                <a:solidFill>
                  <a:srgbClr val="000000"/>
                </a:solidFill>
                <a:latin typeface="Courier New" panose="02070309020205020404" pitchFamily="49" charset="0"/>
                <a:cs typeface="Courier New" panose="02070309020205020404" pitchFamily="49" charset="0"/>
              </a:rPr>
              <a:t>lz</a:t>
            </a:r>
            <a:r>
              <a:rPr lang="en-US" altLang="zh-CN" sz="1400" dirty="0">
                <a:solidFill>
                  <a:srgbClr val="000000"/>
                </a:solidFill>
                <a:latin typeface="Courier New" panose="02070309020205020404" pitchFamily="49" charset="0"/>
                <a:cs typeface="Courier New" panose="02070309020205020404" pitchFamily="49" charset="0"/>
              </a:rPr>
              <a:t>"</a:t>
            </a:r>
            <a:endParaRPr lang="en-US" altLang="zh-CN" sz="1400" dirty="0">
              <a:solidFill>
                <a:srgbClr val="000000"/>
              </a:solidFill>
              <a:latin typeface="Courier New" panose="02070309020205020404" pitchFamily="49" charset="0"/>
              <a:cs typeface="Courier New" panose="02070309020205020404" pitchFamily="49" charset="0"/>
            </a:endParaRPr>
          </a:p>
        </p:txBody>
      </p:sp>
      <p:sp>
        <p:nvSpPr>
          <p:cNvPr id="6" name="文本框 5"/>
          <p:cNvSpPr txBox="1"/>
          <p:nvPr/>
        </p:nvSpPr>
        <p:spPr bwMode="auto">
          <a:xfrm>
            <a:off x="1487831" y="5373216"/>
            <a:ext cx="8527205" cy="304103"/>
          </a:xfrm>
          <a:prstGeom prst="rect">
            <a:avLst/>
          </a:prstGeom>
          <a:solidFill>
            <a:schemeClr val="bg1">
              <a:lumMod val="85000"/>
            </a:schemeClr>
          </a:solidFill>
          <a:ln w="9525" algn="ctr">
            <a:solidFill>
              <a:schemeClr val="bg1">
                <a:lumMod val="85000"/>
              </a:schemeClr>
            </a:solidFill>
            <a:miter lim="800000"/>
          </a:ln>
        </p:spPr>
        <p:txBody>
          <a:bodyPr vert="horz" wrap="square" lIns="87802" tIns="43901" rIns="87802" bIns="43901" numCol="1" rtlCol="0" anchor="ctr" anchorCtr="0" compatLnSpc="1">
            <a:spAutoFit/>
          </a:bodyPr>
          <a:lstStyle/>
          <a:p>
            <a:r>
              <a:rPr lang="en-US" altLang="zh-CN" sz="1400" dirty="0" smtClean="0">
                <a:solidFill>
                  <a:srgbClr val="000000"/>
                </a:solidFill>
                <a:latin typeface="Courier New" panose="02070309020205020404" pitchFamily="49" charset="0"/>
                <a:cs typeface="Courier New" panose="02070309020205020404" pitchFamily="49" charset="0"/>
              </a:rPr>
              <a:t># ./</a:t>
            </a:r>
            <a:r>
              <a:rPr lang="en-US" altLang="zh-CN" sz="1400" dirty="0">
                <a:solidFill>
                  <a:srgbClr val="000000"/>
                </a:solidFill>
                <a:latin typeface="Courier New" panose="02070309020205020404" pitchFamily="49" charset="0"/>
                <a:cs typeface="Courier New" panose="02070309020205020404" pitchFamily="49" charset="0"/>
              </a:rPr>
              <a:t>configure &amp;&amp; make &amp;&amp; make install</a:t>
            </a:r>
            <a:endParaRPr lang="en-US" altLang="zh-CN" sz="1400" dirty="0">
              <a:solidFill>
                <a:srgbClr val="000000"/>
              </a:solidFill>
              <a:latin typeface="Courier New" panose="02070309020205020404" pitchFamily="49" charset="0"/>
              <a:cs typeface="Courier New" panose="02070309020205020404" pitchFamily="49" charset="0"/>
            </a:endParaRPr>
          </a:p>
        </p:txBody>
      </p:sp>
      <p:sp>
        <p:nvSpPr>
          <p:cNvPr id="7" name="右箭头 6"/>
          <p:cNvSpPr/>
          <p:nvPr/>
        </p:nvSpPr>
        <p:spPr bwMode="auto">
          <a:xfrm>
            <a:off x="2855640" y="2888956"/>
            <a:ext cx="324000" cy="144000"/>
          </a:xfrm>
          <a:prstGeom prst="rightArrow">
            <a:avLst/>
          </a:prstGeom>
          <a:solidFill>
            <a:schemeClr val="bg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endParaRPr lang="zh-CN" altLang="en-US" smtClean="0">
              <a:solidFill>
                <a:srgbClr val="000000"/>
              </a:solidFill>
              <a:ea typeface="宋体" panose="02010600030101010101" pitchFamily="2" charset="-122"/>
            </a:endParaRPr>
          </a:p>
        </p:txBody>
      </p:sp>
      <p:sp>
        <p:nvSpPr>
          <p:cNvPr id="8" name="右箭头 7"/>
          <p:cNvSpPr/>
          <p:nvPr/>
        </p:nvSpPr>
        <p:spPr bwMode="auto">
          <a:xfrm>
            <a:off x="3935796" y="2888956"/>
            <a:ext cx="324000" cy="144000"/>
          </a:xfrm>
          <a:prstGeom prst="rightArrow">
            <a:avLst/>
          </a:prstGeom>
          <a:solidFill>
            <a:schemeClr val="bg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endParaRPr lang="zh-CN" altLang="en-US" smtClean="0">
              <a:solidFill>
                <a:srgbClr val="000000"/>
              </a:solidFill>
              <a:ea typeface="宋体" panose="02010600030101010101" pitchFamily="2" charset="-122"/>
            </a:endParaRPr>
          </a:p>
        </p:txBody>
      </p:sp>
      <p:sp>
        <p:nvSpPr>
          <p:cNvPr id="9" name="右箭头 8"/>
          <p:cNvSpPr/>
          <p:nvPr/>
        </p:nvSpPr>
        <p:spPr bwMode="auto">
          <a:xfrm>
            <a:off x="5447964" y="2888956"/>
            <a:ext cx="324000" cy="144000"/>
          </a:xfrm>
          <a:prstGeom prst="rightArrow">
            <a:avLst/>
          </a:prstGeom>
          <a:solidFill>
            <a:schemeClr val="bg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endParaRPr lang="zh-CN" altLang="en-US" smtClean="0">
              <a:solidFill>
                <a:srgbClr val="000000"/>
              </a:solidFill>
              <a:ea typeface="宋体" panose="02010600030101010101" pitchFamily="2" charset="-122"/>
            </a:endParaRPr>
          </a:p>
        </p:txBody>
      </p:sp>
      <p:sp>
        <p:nvSpPr>
          <p:cNvPr id="10" name="右箭头 9"/>
          <p:cNvSpPr/>
          <p:nvPr/>
        </p:nvSpPr>
        <p:spPr bwMode="auto">
          <a:xfrm>
            <a:off x="7068108" y="2888956"/>
            <a:ext cx="324000" cy="144000"/>
          </a:xfrm>
          <a:prstGeom prst="rightArrow">
            <a:avLst/>
          </a:prstGeom>
          <a:solidFill>
            <a:schemeClr val="bg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endParaRPr lang="zh-CN" altLang="en-US" smtClean="0">
              <a:solidFill>
                <a:srgbClr val="000000"/>
              </a:solidFill>
              <a:ea typeface="宋体" panose="02010600030101010101" pitchFamily="2" charset="-122"/>
            </a:endParaRP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性能测试 </a:t>
            </a:r>
            <a:r>
              <a:rPr lang="en-US" altLang="zh-CN" dirty="0" smtClean="0"/>
              <a:t>- </a:t>
            </a:r>
            <a:r>
              <a:rPr lang="zh-CN" altLang="en-US" dirty="0" smtClean="0"/>
              <a:t>安装</a:t>
            </a:r>
            <a:r>
              <a:rPr lang="en-US" altLang="zh-CN" dirty="0" smtClean="0"/>
              <a:t>WRF</a:t>
            </a:r>
            <a:endParaRPr lang="zh-CN" altLang="en-US" dirty="0"/>
          </a:p>
        </p:txBody>
      </p:sp>
      <p:sp>
        <p:nvSpPr>
          <p:cNvPr id="3" name="文本占位符 2"/>
          <p:cNvSpPr>
            <a:spLocks noGrp="1"/>
          </p:cNvSpPr>
          <p:nvPr>
            <p:ph type="body" sz="quarter" idx="10"/>
          </p:nvPr>
        </p:nvSpPr>
        <p:spPr>
          <a:xfrm>
            <a:off x="1008063" y="1233488"/>
            <a:ext cx="10464270" cy="5148262"/>
          </a:xfrm>
        </p:spPr>
        <p:txBody>
          <a:bodyPr/>
          <a:lstStyle/>
          <a:p>
            <a:r>
              <a:rPr lang="zh-CN" altLang="en-US" sz="1600" dirty="0" smtClean="0"/>
              <a:t>步骤一：解压安装包，进入源码目录下</a:t>
            </a:r>
            <a:endParaRPr lang="en-US" altLang="zh-CN" sz="1600" dirty="0" smtClean="0"/>
          </a:p>
          <a:p>
            <a:r>
              <a:rPr lang="zh-CN" altLang="en-US" sz="1600" dirty="0" smtClean="0"/>
              <a:t>步骤二：修改</a:t>
            </a:r>
            <a:r>
              <a:rPr lang="en-US" altLang="zh-CN" sz="1600" dirty="0" smtClean="0"/>
              <a:t>arch/</a:t>
            </a:r>
            <a:r>
              <a:rPr lang="en-US" altLang="zh-CN" sz="1600" dirty="0" err="1" smtClean="0"/>
              <a:t>configure_new.defaults</a:t>
            </a:r>
            <a:r>
              <a:rPr lang="zh-CN" altLang="en-US" sz="1600" dirty="0" smtClean="0"/>
              <a:t>，添加鲲鹏架构编译参数：</a:t>
            </a:r>
            <a:endParaRPr lang="en-US" altLang="zh-CN" sz="1600" dirty="0" smtClean="0"/>
          </a:p>
          <a:p>
            <a:endParaRPr lang="zh-CN" altLang="en-US" sz="1600" dirty="0"/>
          </a:p>
          <a:p>
            <a:endParaRPr lang="en-US" altLang="zh-CN" sz="1600" dirty="0" smtClean="0"/>
          </a:p>
          <a:p>
            <a:endParaRPr lang="en-US" altLang="zh-CN" sz="1600" dirty="0" smtClean="0"/>
          </a:p>
          <a:p>
            <a:pPr marL="0" indent="0">
              <a:buNone/>
            </a:pPr>
            <a:endParaRPr lang="en-US" altLang="zh-CN" sz="1600" dirty="0"/>
          </a:p>
          <a:p>
            <a:r>
              <a:rPr lang="zh-CN" altLang="en-US" sz="1600" dirty="0" smtClean="0"/>
              <a:t>步骤三：执行</a:t>
            </a:r>
            <a:r>
              <a:rPr lang="en-US" altLang="zh-CN" sz="1600" dirty="0" smtClean="0"/>
              <a:t>./configure</a:t>
            </a:r>
            <a:r>
              <a:rPr lang="zh-CN" altLang="en-US" sz="1600" dirty="0" smtClean="0"/>
              <a:t>生成</a:t>
            </a:r>
            <a:r>
              <a:rPr lang="zh-CN" altLang="en-US" sz="1600" dirty="0"/>
              <a:t>配置文件</a:t>
            </a:r>
            <a:r>
              <a:rPr lang="zh-CN" altLang="en-US" sz="1600" dirty="0" smtClean="0"/>
              <a:t>，并按提示输入如下两</a:t>
            </a:r>
            <a:r>
              <a:rPr lang="zh-CN" altLang="en-US" sz="1600" dirty="0"/>
              <a:t>个选项：</a:t>
            </a:r>
            <a:r>
              <a:rPr lang="en-US" altLang="zh-CN" sz="1600" dirty="0"/>
              <a:t>4</a:t>
            </a:r>
            <a:r>
              <a:rPr lang="zh-CN" altLang="en-US" sz="1600" dirty="0"/>
              <a:t>（回车</a:t>
            </a:r>
            <a:r>
              <a:rPr lang="zh-CN" altLang="en-US" sz="1600" dirty="0" smtClean="0"/>
              <a:t>）和</a:t>
            </a:r>
            <a:r>
              <a:rPr lang="en-US" altLang="zh-CN" sz="1600" dirty="0" smtClean="0"/>
              <a:t>1</a:t>
            </a:r>
            <a:r>
              <a:rPr lang="zh-CN" altLang="en-US" sz="1600" dirty="0"/>
              <a:t>（回车</a:t>
            </a:r>
            <a:r>
              <a:rPr lang="zh-CN" altLang="en-US" sz="1600" dirty="0" smtClean="0"/>
              <a:t>）</a:t>
            </a:r>
            <a:endParaRPr lang="en-US" altLang="zh-CN" sz="1600" dirty="0" smtClean="0"/>
          </a:p>
          <a:p>
            <a:endParaRPr lang="en-US" altLang="zh-CN" sz="1600" dirty="0"/>
          </a:p>
          <a:p>
            <a:endParaRPr lang="en-US" altLang="zh-CN" sz="1600" dirty="0"/>
          </a:p>
          <a:p>
            <a:endParaRPr lang="zh-CN" altLang="en-US" sz="1600" dirty="0"/>
          </a:p>
          <a:p>
            <a:r>
              <a:rPr lang="zh-CN" altLang="en-US" sz="1600" dirty="0" smtClean="0"/>
              <a:t>步骤四：执行命令</a:t>
            </a:r>
            <a:r>
              <a:rPr lang="zh-CN" altLang="en-US" sz="1600" dirty="0"/>
              <a:t>进行编译安装</a:t>
            </a:r>
            <a:endParaRPr lang="zh-CN" altLang="en-US" sz="1600" dirty="0"/>
          </a:p>
          <a:p>
            <a:endParaRPr lang="zh-CN" altLang="en-US" sz="1600" dirty="0"/>
          </a:p>
        </p:txBody>
      </p:sp>
      <p:sp>
        <p:nvSpPr>
          <p:cNvPr id="4" name="文本框 3"/>
          <p:cNvSpPr txBox="1"/>
          <p:nvPr/>
        </p:nvSpPr>
        <p:spPr bwMode="auto">
          <a:xfrm>
            <a:off x="1415480" y="5841268"/>
            <a:ext cx="7752233" cy="304103"/>
          </a:xfrm>
          <a:prstGeom prst="rect">
            <a:avLst/>
          </a:prstGeom>
          <a:solidFill>
            <a:schemeClr val="bg1">
              <a:lumMod val="85000"/>
            </a:schemeClr>
          </a:solidFill>
          <a:ln w="9525" algn="ctr">
            <a:solidFill>
              <a:schemeClr val="bg1">
                <a:lumMod val="85000"/>
              </a:schemeClr>
            </a:solidFill>
            <a:miter lim="800000"/>
          </a:ln>
        </p:spPr>
        <p:txBody>
          <a:bodyPr vert="horz" wrap="square" lIns="87802" tIns="43901" rIns="87802" bIns="43901" numCol="1" rtlCol="0" anchor="ctr" anchorCtr="0" compatLnSpc="1">
            <a:spAutoFit/>
          </a:bodyPr>
          <a:lstStyle/>
          <a:p>
            <a:r>
              <a:rPr lang="en-US" altLang="zh-CN" sz="1400" dirty="0">
                <a:solidFill>
                  <a:srgbClr val="000000"/>
                </a:solidFill>
                <a:latin typeface="Courier New" panose="02070309020205020404" pitchFamily="49" charset="0"/>
                <a:cs typeface="Courier New" panose="02070309020205020404" pitchFamily="49" charset="0"/>
              </a:rPr>
              <a:t># ./compile -j 16 </a:t>
            </a:r>
            <a:r>
              <a:rPr lang="en-US" altLang="zh-CN" sz="1400" dirty="0" err="1">
                <a:solidFill>
                  <a:srgbClr val="000000"/>
                </a:solidFill>
                <a:latin typeface="Courier New" panose="02070309020205020404" pitchFamily="49" charset="0"/>
                <a:cs typeface="Courier New" panose="02070309020205020404" pitchFamily="49" charset="0"/>
              </a:rPr>
              <a:t>wrf</a:t>
            </a:r>
            <a:r>
              <a:rPr lang="en-US" altLang="zh-CN" sz="1400" dirty="0">
                <a:solidFill>
                  <a:srgbClr val="000000"/>
                </a:solidFill>
                <a:latin typeface="Courier New" panose="02070309020205020404" pitchFamily="49" charset="0"/>
                <a:cs typeface="Courier New" panose="02070309020205020404" pitchFamily="49" charset="0"/>
              </a:rPr>
              <a:t> 2&gt;&amp;1 | tee -a compile.log </a:t>
            </a:r>
            <a:endParaRPr lang="en-US" altLang="zh-CN" sz="1400" dirty="0">
              <a:solidFill>
                <a:srgbClr val="000000"/>
              </a:solidFill>
              <a:latin typeface="Courier New" panose="02070309020205020404" pitchFamily="49" charset="0"/>
              <a:cs typeface="Courier New" panose="02070309020205020404" pitchFamily="49" charset="0"/>
            </a:endParaRPr>
          </a:p>
        </p:txBody>
      </p:sp>
      <p:sp>
        <p:nvSpPr>
          <p:cNvPr id="5" name="文本框 4"/>
          <p:cNvSpPr txBox="1"/>
          <p:nvPr/>
        </p:nvSpPr>
        <p:spPr bwMode="auto">
          <a:xfrm>
            <a:off x="1415480" y="2096852"/>
            <a:ext cx="8527205" cy="1565987"/>
          </a:xfrm>
          <a:prstGeom prst="rect">
            <a:avLst/>
          </a:prstGeom>
          <a:solidFill>
            <a:schemeClr val="bg1">
              <a:lumMod val="85000"/>
            </a:schemeClr>
          </a:solidFill>
          <a:ln w="9525" algn="ctr">
            <a:solidFill>
              <a:schemeClr val="bg1">
                <a:lumMod val="85000"/>
              </a:schemeClr>
            </a:solidFill>
            <a:miter lim="800000"/>
          </a:ln>
        </p:spPr>
        <p:txBody>
          <a:bodyPr vert="horz" wrap="square" lIns="87802" tIns="43901" rIns="87802" bIns="43901" numCol="1" rtlCol="0" anchor="ctr" anchorCtr="0" compatLnSpc="1">
            <a:spAutoFit/>
          </a:bodyPr>
          <a:lstStyle/>
          <a:p>
            <a:r>
              <a:rPr lang="en-US" altLang="zh-CN" sz="1200" dirty="0">
                <a:solidFill>
                  <a:srgbClr val="000000"/>
                </a:solidFill>
                <a:latin typeface="Courier New" panose="02070309020205020404" pitchFamily="49" charset="0"/>
                <a:cs typeface="Courier New" panose="02070309020205020404" pitchFamily="49" charset="0"/>
              </a:rPr>
              <a:t>#ARCH   Linux   aarch64</a:t>
            </a:r>
            <a:r>
              <a:rPr lang="zh-CN" altLang="en-US" sz="1200" dirty="0">
                <a:solidFill>
                  <a:srgbClr val="000000"/>
                </a:solidFill>
                <a:latin typeface="Courier New" panose="02070309020205020404" pitchFamily="49" charset="0"/>
                <a:cs typeface="Courier New" panose="02070309020205020404" pitchFamily="49" charset="0"/>
              </a:rPr>
              <a:t>，</a:t>
            </a:r>
            <a:r>
              <a:rPr lang="en-US" altLang="zh-CN" sz="1200" dirty="0">
                <a:solidFill>
                  <a:srgbClr val="000000"/>
                </a:solidFill>
                <a:latin typeface="Courier New" panose="02070309020205020404" pitchFamily="49" charset="0"/>
                <a:cs typeface="Courier New" panose="02070309020205020404" pitchFamily="49" charset="0"/>
              </a:rPr>
              <a:t>gnu </a:t>
            </a:r>
            <a:r>
              <a:rPr lang="en-US" altLang="zh-CN" sz="1200" dirty="0" err="1">
                <a:solidFill>
                  <a:srgbClr val="000000"/>
                </a:solidFill>
                <a:latin typeface="Courier New" panose="02070309020205020404" pitchFamily="49" charset="0"/>
                <a:cs typeface="Courier New" panose="02070309020205020404" pitchFamily="49" charset="0"/>
              </a:rPr>
              <a:t>OpenMPI</a:t>
            </a:r>
            <a:r>
              <a:rPr lang="en-US" altLang="zh-CN" sz="1200" dirty="0">
                <a:solidFill>
                  <a:srgbClr val="000000"/>
                </a:solidFill>
                <a:latin typeface="Courier New" panose="02070309020205020404" pitchFamily="49" charset="0"/>
                <a:cs typeface="Courier New" panose="02070309020205020404" pitchFamily="49" charset="0"/>
              </a:rPr>
              <a:t> #serial </a:t>
            </a:r>
            <a:r>
              <a:rPr lang="en-US" altLang="zh-CN" sz="1200" dirty="0" err="1">
                <a:solidFill>
                  <a:srgbClr val="000000"/>
                </a:solidFill>
                <a:latin typeface="Courier New" panose="02070309020205020404" pitchFamily="49" charset="0"/>
                <a:cs typeface="Courier New" panose="02070309020205020404" pitchFamily="49" charset="0"/>
              </a:rPr>
              <a:t>smpar</a:t>
            </a:r>
            <a:r>
              <a:rPr lang="en-US" altLang="zh-CN" sz="1200" dirty="0">
                <a:solidFill>
                  <a:srgbClr val="000000"/>
                </a:solidFill>
                <a:latin typeface="Courier New" panose="02070309020205020404" pitchFamily="49" charset="0"/>
                <a:cs typeface="Courier New" panose="02070309020205020404" pitchFamily="49" charset="0"/>
              </a:rPr>
              <a:t> </a:t>
            </a:r>
            <a:r>
              <a:rPr lang="en-US" altLang="zh-CN" sz="1200" dirty="0" err="1">
                <a:solidFill>
                  <a:srgbClr val="000000"/>
                </a:solidFill>
                <a:latin typeface="Courier New" panose="02070309020205020404" pitchFamily="49" charset="0"/>
                <a:cs typeface="Courier New" panose="02070309020205020404" pitchFamily="49" charset="0"/>
              </a:rPr>
              <a:t>dmpar</a:t>
            </a:r>
            <a:r>
              <a:rPr lang="en-US" altLang="zh-CN" sz="1200" dirty="0">
                <a:solidFill>
                  <a:srgbClr val="000000"/>
                </a:solidFill>
                <a:latin typeface="Courier New" panose="02070309020205020404" pitchFamily="49" charset="0"/>
                <a:cs typeface="Courier New" panose="02070309020205020404" pitchFamily="49" charset="0"/>
              </a:rPr>
              <a:t> </a:t>
            </a:r>
            <a:r>
              <a:rPr lang="en-US" altLang="zh-CN" sz="1200" dirty="0" err="1">
                <a:solidFill>
                  <a:srgbClr val="000000"/>
                </a:solidFill>
                <a:latin typeface="Courier New" panose="02070309020205020404" pitchFamily="49" charset="0"/>
                <a:cs typeface="Courier New" panose="02070309020205020404" pitchFamily="49" charset="0"/>
              </a:rPr>
              <a:t>dm+sm</a:t>
            </a:r>
            <a:endParaRPr lang="en-US" altLang="zh-CN" sz="1200" dirty="0">
              <a:solidFill>
                <a:srgbClr val="000000"/>
              </a:solidFill>
              <a:latin typeface="Courier New" panose="02070309020205020404" pitchFamily="49" charset="0"/>
              <a:cs typeface="Courier New" panose="02070309020205020404" pitchFamily="49" charset="0"/>
            </a:endParaRPr>
          </a:p>
          <a:p>
            <a:r>
              <a:rPr lang="en-US" altLang="zh-CN" sz="1200" dirty="0" smtClean="0">
                <a:solidFill>
                  <a:srgbClr val="000000"/>
                </a:solidFill>
                <a:latin typeface="Courier New" panose="02070309020205020404" pitchFamily="49" charset="0"/>
                <a:cs typeface="Courier New" panose="02070309020205020404" pitchFamily="49" charset="0"/>
              </a:rPr>
              <a:t>DESCRIPTION     </a:t>
            </a:r>
            <a:r>
              <a:rPr lang="en-US" altLang="zh-CN" sz="1200" dirty="0">
                <a:solidFill>
                  <a:srgbClr val="000000"/>
                </a:solidFill>
                <a:latin typeface="Courier New" panose="02070309020205020404" pitchFamily="49" charset="0"/>
                <a:cs typeface="Courier New" panose="02070309020205020404" pitchFamily="49" charset="0"/>
              </a:rPr>
              <a:t>=       GNU ($SFC/$SCC)</a:t>
            </a:r>
            <a:endParaRPr lang="en-US" altLang="zh-CN" sz="1200" dirty="0">
              <a:solidFill>
                <a:srgbClr val="000000"/>
              </a:solidFill>
              <a:latin typeface="Courier New" panose="02070309020205020404" pitchFamily="49" charset="0"/>
              <a:cs typeface="Courier New" panose="02070309020205020404" pitchFamily="49" charset="0"/>
            </a:endParaRPr>
          </a:p>
          <a:p>
            <a:r>
              <a:rPr lang="en-US" altLang="zh-CN" sz="1200" dirty="0" smtClean="0">
                <a:solidFill>
                  <a:srgbClr val="000000"/>
                </a:solidFill>
                <a:latin typeface="Courier New" panose="02070309020205020404" pitchFamily="49" charset="0"/>
                <a:cs typeface="Courier New" panose="02070309020205020404" pitchFamily="49" charset="0"/>
              </a:rPr>
              <a:t>……</a:t>
            </a:r>
            <a:endParaRPr lang="en-US" altLang="zh-CN" sz="1200" dirty="0" smtClean="0">
              <a:solidFill>
                <a:srgbClr val="000000"/>
              </a:solidFill>
              <a:latin typeface="Courier New" panose="02070309020205020404" pitchFamily="49" charset="0"/>
              <a:cs typeface="Courier New" panose="02070309020205020404" pitchFamily="49" charset="0"/>
            </a:endParaRPr>
          </a:p>
          <a:p>
            <a:r>
              <a:rPr lang="en-US" altLang="zh-CN" sz="1200" dirty="0" smtClean="0">
                <a:solidFill>
                  <a:srgbClr val="000000"/>
                </a:solidFill>
                <a:latin typeface="Courier New" panose="02070309020205020404" pitchFamily="49" charset="0"/>
                <a:cs typeface="Courier New" panose="02070309020205020404" pitchFamily="49" charset="0"/>
              </a:rPr>
              <a:t>DM_CC           </a:t>
            </a:r>
            <a:r>
              <a:rPr lang="en-US" altLang="zh-CN" sz="1200" dirty="0">
                <a:solidFill>
                  <a:srgbClr val="000000"/>
                </a:solidFill>
                <a:latin typeface="Courier New" panose="02070309020205020404" pitchFamily="49" charset="0"/>
                <a:cs typeface="Courier New" panose="02070309020205020404" pitchFamily="49" charset="0"/>
              </a:rPr>
              <a:t>=       </a:t>
            </a:r>
            <a:r>
              <a:rPr lang="en-US" altLang="zh-CN" sz="1200" dirty="0" err="1">
                <a:solidFill>
                  <a:srgbClr val="000000"/>
                </a:solidFill>
                <a:latin typeface="Courier New" panose="02070309020205020404" pitchFamily="49" charset="0"/>
                <a:cs typeface="Courier New" panose="02070309020205020404" pitchFamily="49" charset="0"/>
              </a:rPr>
              <a:t>mpicc</a:t>
            </a:r>
            <a:r>
              <a:rPr lang="en-US" altLang="zh-CN" sz="1200" dirty="0">
                <a:solidFill>
                  <a:srgbClr val="000000"/>
                </a:solidFill>
                <a:latin typeface="Courier New" panose="02070309020205020404" pitchFamily="49" charset="0"/>
                <a:cs typeface="Courier New" panose="02070309020205020404" pitchFamily="49" charset="0"/>
              </a:rPr>
              <a:t> -cc=$(</a:t>
            </a:r>
            <a:r>
              <a:rPr lang="en-US" altLang="zh-CN" sz="1200" dirty="0" smtClean="0">
                <a:solidFill>
                  <a:srgbClr val="000000"/>
                </a:solidFill>
                <a:latin typeface="Courier New" panose="02070309020205020404" pitchFamily="49" charset="0"/>
                <a:cs typeface="Courier New" panose="02070309020205020404" pitchFamily="49" charset="0"/>
              </a:rPr>
              <a:t>SCC) </a:t>
            </a:r>
            <a:r>
              <a:rPr lang="en-US" altLang="zh-CN" sz="1200" b="1" dirty="0" smtClean="0">
                <a:solidFill>
                  <a:srgbClr val="C00000"/>
                </a:solidFill>
                <a:latin typeface="Courier New" panose="02070309020205020404" pitchFamily="49" charset="0"/>
                <a:cs typeface="Courier New" panose="02070309020205020404" pitchFamily="49" charset="0"/>
              </a:rPr>
              <a:t>–L /home/</a:t>
            </a:r>
            <a:r>
              <a:rPr lang="en-US" altLang="zh-CN" sz="1200" b="1" dirty="0" err="1" smtClean="0">
                <a:solidFill>
                  <a:srgbClr val="C00000"/>
                </a:solidFill>
                <a:latin typeface="Courier New" panose="02070309020205020404" pitchFamily="49" charset="0"/>
                <a:cs typeface="Courier New" panose="02070309020205020404" pitchFamily="49" charset="0"/>
              </a:rPr>
              <a:t>armmath</a:t>
            </a:r>
            <a:r>
              <a:rPr lang="en-US" altLang="zh-CN" sz="1200" b="1" dirty="0" smtClean="0">
                <a:solidFill>
                  <a:srgbClr val="C00000"/>
                </a:solidFill>
                <a:latin typeface="Courier New" panose="02070309020205020404" pitchFamily="49" charset="0"/>
                <a:cs typeface="Courier New" panose="02070309020205020404" pitchFamily="49" charset="0"/>
              </a:rPr>
              <a:t>/lib -</a:t>
            </a:r>
            <a:r>
              <a:rPr lang="en-US" altLang="zh-CN" sz="1200" b="1" dirty="0" err="1" smtClean="0">
                <a:solidFill>
                  <a:srgbClr val="C00000"/>
                </a:solidFill>
                <a:latin typeface="Courier New" panose="02070309020205020404" pitchFamily="49" charset="0"/>
                <a:cs typeface="Courier New" panose="02070309020205020404" pitchFamily="49" charset="0"/>
              </a:rPr>
              <a:t>lmathlib</a:t>
            </a:r>
            <a:endParaRPr lang="en-US" altLang="zh-CN" sz="1200" b="1" dirty="0" smtClean="0">
              <a:solidFill>
                <a:srgbClr val="C00000"/>
              </a:solidFill>
              <a:latin typeface="Courier New" panose="02070309020205020404" pitchFamily="49" charset="0"/>
              <a:cs typeface="Courier New" panose="02070309020205020404" pitchFamily="49" charset="0"/>
            </a:endParaRPr>
          </a:p>
          <a:p>
            <a:r>
              <a:rPr lang="en-US" altLang="zh-CN" sz="1200" dirty="0" smtClean="0">
                <a:solidFill>
                  <a:srgbClr val="000000"/>
                </a:solidFill>
                <a:latin typeface="Courier New" panose="02070309020205020404" pitchFamily="49" charset="0"/>
                <a:cs typeface="Courier New" panose="02070309020205020404" pitchFamily="49" charset="0"/>
              </a:rPr>
              <a:t>……</a:t>
            </a:r>
            <a:endParaRPr lang="en-US" altLang="zh-CN" sz="1200" dirty="0" smtClean="0">
              <a:solidFill>
                <a:srgbClr val="000000"/>
              </a:solidFill>
              <a:latin typeface="Courier New" panose="02070309020205020404" pitchFamily="49" charset="0"/>
              <a:cs typeface="Courier New" panose="02070309020205020404" pitchFamily="49" charset="0"/>
            </a:endParaRPr>
          </a:p>
          <a:p>
            <a:r>
              <a:rPr lang="en-US" altLang="zh-CN" sz="1200" dirty="0" smtClean="0">
                <a:solidFill>
                  <a:srgbClr val="000000"/>
                </a:solidFill>
                <a:latin typeface="Courier New" panose="02070309020205020404" pitchFamily="49" charset="0"/>
                <a:cs typeface="Courier New" panose="02070309020205020404" pitchFamily="49" charset="0"/>
              </a:rPr>
              <a:t>CFLAGS_LOCAL    </a:t>
            </a:r>
            <a:r>
              <a:rPr lang="en-US" altLang="zh-CN" sz="1200" dirty="0">
                <a:solidFill>
                  <a:srgbClr val="000000"/>
                </a:solidFill>
                <a:latin typeface="Courier New" panose="02070309020205020404" pitchFamily="49" charset="0"/>
                <a:cs typeface="Courier New" panose="02070309020205020404" pitchFamily="49" charset="0"/>
              </a:rPr>
              <a:t>=       -w -O3 –c </a:t>
            </a:r>
            <a:r>
              <a:rPr lang="en-US" altLang="zh-CN" sz="1200" b="1" dirty="0">
                <a:solidFill>
                  <a:srgbClr val="C00000"/>
                </a:solidFill>
                <a:latin typeface="Courier New" panose="02070309020205020404" pitchFamily="49" charset="0"/>
                <a:cs typeface="Courier New" panose="02070309020205020404" pitchFamily="49" charset="0"/>
              </a:rPr>
              <a:t>–</a:t>
            </a:r>
            <a:r>
              <a:rPr lang="en-US" altLang="zh-CN" sz="1200" b="1" dirty="0" err="1">
                <a:solidFill>
                  <a:srgbClr val="C00000"/>
                </a:solidFill>
                <a:latin typeface="Courier New" panose="02070309020205020404" pitchFamily="49" charset="0"/>
                <a:cs typeface="Courier New" panose="02070309020205020404" pitchFamily="49" charset="0"/>
              </a:rPr>
              <a:t>mcpu</a:t>
            </a:r>
            <a:r>
              <a:rPr lang="en-US" altLang="zh-CN" sz="1200" b="1" dirty="0">
                <a:solidFill>
                  <a:srgbClr val="C00000"/>
                </a:solidFill>
                <a:latin typeface="Courier New" panose="02070309020205020404" pitchFamily="49" charset="0"/>
                <a:cs typeface="Courier New" panose="02070309020205020404" pitchFamily="49" charset="0"/>
              </a:rPr>
              <a:t>=tsv110</a:t>
            </a:r>
            <a:endParaRPr lang="en-US" altLang="zh-CN" sz="1200" b="1" dirty="0">
              <a:solidFill>
                <a:srgbClr val="C00000"/>
              </a:solidFill>
              <a:latin typeface="Courier New" panose="02070309020205020404" pitchFamily="49" charset="0"/>
              <a:cs typeface="Courier New" panose="02070309020205020404" pitchFamily="49" charset="0"/>
            </a:endParaRPr>
          </a:p>
          <a:p>
            <a:r>
              <a:rPr lang="en-US" altLang="zh-CN" sz="1200" dirty="0" smtClean="0">
                <a:solidFill>
                  <a:srgbClr val="000000"/>
                </a:solidFill>
                <a:latin typeface="Courier New" panose="02070309020205020404" pitchFamily="49" charset="0"/>
                <a:cs typeface="Courier New" panose="02070309020205020404" pitchFamily="49" charset="0"/>
              </a:rPr>
              <a:t>……</a:t>
            </a:r>
            <a:endParaRPr lang="en-US" altLang="zh-CN" sz="1200" dirty="0" smtClean="0">
              <a:solidFill>
                <a:srgbClr val="000000"/>
              </a:solidFill>
              <a:latin typeface="Courier New" panose="02070309020205020404" pitchFamily="49" charset="0"/>
              <a:cs typeface="Courier New" panose="02070309020205020404" pitchFamily="49" charset="0"/>
            </a:endParaRPr>
          </a:p>
          <a:p>
            <a:r>
              <a:rPr lang="en-US" altLang="zh-CN" sz="1200" dirty="0" smtClean="0">
                <a:solidFill>
                  <a:srgbClr val="000000"/>
                </a:solidFill>
                <a:latin typeface="Courier New" panose="02070309020205020404" pitchFamily="49" charset="0"/>
                <a:cs typeface="Courier New" panose="02070309020205020404" pitchFamily="49" charset="0"/>
              </a:rPr>
              <a:t>CC_TOOLS        </a:t>
            </a:r>
            <a:r>
              <a:rPr lang="en-US" altLang="zh-CN" sz="1200" dirty="0">
                <a:solidFill>
                  <a:srgbClr val="000000"/>
                </a:solidFill>
                <a:latin typeface="Courier New" panose="02070309020205020404" pitchFamily="49" charset="0"/>
                <a:cs typeface="Courier New" panose="02070309020205020404" pitchFamily="49" charset="0"/>
              </a:rPr>
              <a:t>=      $(SCC)</a:t>
            </a:r>
            <a:endParaRPr lang="en-US" altLang="zh-CN" sz="1200" dirty="0">
              <a:solidFill>
                <a:srgbClr val="000000"/>
              </a:solidFill>
              <a:latin typeface="Courier New" panose="02070309020205020404" pitchFamily="49" charset="0"/>
              <a:cs typeface="Courier New" panose="02070309020205020404" pitchFamily="49" charset="0"/>
            </a:endParaRPr>
          </a:p>
        </p:txBody>
      </p:sp>
      <p:pic>
        <p:nvPicPr>
          <p:cNvPr id="1026" name="Picture 2" descr="C:\Users\swx632340\AppData\Roaming\eSpace_Desktop\UserData\swx632340\imagefiles\D045F5F1-DE3B-4550-8D5C-1BD1C22B5B4D.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415480" y="4149080"/>
            <a:ext cx="6984776" cy="122638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占位符 2"/>
          <p:cNvSpPr txBox="1"/>
          <p:nvPr/>
        </p:nvSpPr>
        <p:spPr bwMode="auto">
          <a:xfrm>
            <a:off x="1016078" y="3356993"/>
            <a:ext cx="10464270" cy="396043"/>
          </a:xfrm>
          <a:prstGeom prst="rect">
            <a:avLst/>
          </a:prstGeom>
          <a:noFill/>
          <a:ln w="9525">
            <a:noFill/>
            <a:miter lim="800000"/>
          </a:ln>
        </p:spPr>
        <p:txBody>
          <a:bodyPr vert="horz" wrap="square" lIns="80141" tIns="40071" rIns="80141" bIns="40071" numCol="1" anchor="t" anchorCtr="0" compatLnSpc="1"/>
          <a:lstStyle>
            <a:lvl1pPr marL="301625" indent="-301625" algn="just"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ea"/>
                <a:ea typeface="+mn-ea"/>
                <a:cs typeface="Arial" panose="020B0604020202020204" pitchFamily="34" charset="0"/>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a:lstStyle>
          <a:p>
            <a:pPr marL="0" indent="0">
              <a:buClr>
                <a:srgbClr val="FFFFFF">
                  <a:lumMod val="50000"/>
                </a:srgbClr>
              </a:buClr>
              <a:buFont typeface="Wingdings" panose="05000000000000000000" pitchFamily="2" charset="2"/>
              <a:buNone/>
            </a:pPr>
            <a:r>
              <a:rPr lang="en-US" altLang="zh-CN" sz="1600" kern="0" dirty="0" smtClean="0">
                <a:solidFill>
                  <a:srgbClr val="000000"/>
                </a:solidFill>
              </a:rPr>
              <a:t>    2. </a:t>
            </a:r>
            <a:r>
              <a:rPr lang="zh-CN" altLang="en-US" sz="1600" kern="0" dirty="0" smtClean="0">
                <a:solidFill>
                  <a:srgbClr val="000000"/>
                </a:solidFill>
              </a:rPr>
              <a:t>执行命令生成算例的数据文件</a:t>
            </a:r>
            <a:endParaRPr lang="en-US" altLang="zh-CN" sz="1600" kern="0" dirty="0" smtClean="0">
              <a:solidFill>
                <a:srgbClr val="000000"/>
              </a:solidFill>
            </a:endParaRPr>
          </a:p>
          <a:p>
            <a:pPr marL="457200" indent="-457200">
              <a:buClr>
                <a:srgbClr val="FFFFFF">
                  <a:lumMod val="50000"/>
                </a:srgbClr>
              </a:buClr>
              <a:buFont typeface="+mj-lt"/>
              <a:buAutoNum type="arabicPeriod"/>
            </a:pPr>
            <a:endParaRPr lang="en-US" altLang="zh-CN" sz="1600" kern="0" dirty="0" smtClean="0">
              <a:solidFill>
                <a:srgbClr val="000000"/>
              </a:solidFill>
            </a:endParaRPr>
          </a:p>
          <a:p>
            <a:pPr marL="0" indent="0">
              <a:buClr>
                <a:srgbClr val="FFFFFF">
                  <a:lumMod val="50000"/>
                </a:srgbClr>
              </a:buClr>
              <a:buFont typeface="Wingdings" panose="05000000000000000000" pitchFamily="2" charset="2"/>
              <a:buNone/>
            </a:pPr>
            <a:r>
              <a:rPr lang="en-US" altLang="zh-CN" sz="1600" kern="0" dirty="0">
                <a:solidFill>
                  <a:srgbClr val="000000"/>
                </a:solidFill>
              </a:rPr>
              <a:t> </a:t>
            </a:r>
            <a:r>
              <a:rPr lang="en-US" altLang="zh-CN" sz="1600" kern="0" dirty="0" smtClean="0">
                <a:solidFill>
                  <a:srgbClr val="000000"/>
                </a:solidFill>
              </a:rPr>
              <a:t>  </a:t>
            </a:r>
            <a:endParaRPr lang="en-US" altLang="zh-CN" sz="1600" kern="0" dirty="0" smtClean="0">
              <a:solidFill>
                <a:srgbClr val="000000"/>
              </a:solidFill>
            </a:endParaRPr>
          </a:p>
          <a:p>
            <a:pPr marL="457200" indent="-457200">
              <a:buClr>
                <a:srgbClr val="FFFFFF">
                  <a:lumMod val="50000"/>
                </a:srgbClr>
              </a:buClr>
              <a:buFont typeface="+mj-lt"/>
              <a:buAutoNum type="arabicPeriod"/>
            </a:pPr>
            <a:endParaRPr lang="en-US" altLang="zh-CN" sz="1600" kern="0" dirty="0" smtClean="0">
              <a:solidFill>
                <a:srgbClr val="000000"/>
              </a:solidFill>
            </a:endParaRPr>
          </a:p>
          <a:p>
            <a:pPr marL="457200" indent="-457200">
              <a:buClr>
                <a:srgbClr val="FFFFFF">
                  <a:lumMod val="50000"/>
                </a:srgbClr>
              </a:buClr>
              <a:buFont typeface="+mj-lt"/>
              <a:buAutoNum type="arabicPeriod"/>
            </a:pPr>
            <a:endParaRPr lang="en-US" altLang="zh-CN" sz="1600" kern="0" dirty="0" smtClean="0">
              <a:solidFill>
                <a:srgbClr val="000000"/>
              </a:solidFill>
            </a:endParaRPr>
          </a:p>
          <a:p>
            <a:pPr>
              <a:buClr>
                <a:srgbClr val="FFFFFF">
                  <a:lumMod val="50000"/>
                </a:srgbClr>
              </a:buClr>
            </a:pPr>
            <a:endParaRPr lang="zh-CN" altLang="en-US" sz="1800" kern="0" dirty="0">
              <a:solidFill>
                <a:srgbClr val="000000"/>
              </a:solidFill>
            </a:endParaRPr>
          </a:p>
        </p:txBody>
      </p:sp>
      <p:sp>
        <p:nvSpPr>
          <p:cNvPr id="2" name="标题 1"/>
          <p:cNvSpPr>
            <a:spLocks noGrp="1"/>
          </p:cNvSpPr>
          <p:nvPr>
            <p:ph type="title"/>
          </p:nvPr>
        </p:nvSpPr>
        <p:spPr/>
        <p:txBody>
          <a:bodyPr/>
          <a:lstStyle/>
          <a:p>
            <a:r>
              <a:rPr lang="zh-CN" altLang="en-US" dirty="0" smtClean="0"/>
              <a:t>性能测试 </a:t>
            </a:r>
            <a:r>
              <a:rPr lang="en-US" altLang="zh-CN" dirty="0" smtClean="0"/>
              <a:t>- </a:t>
            </a:r>
            <a:r>
              <a:rPr lang="zh-CN" altLang="en-US" dirty="0" smtClean="0"/>
              <a:t>运行测试算例</a:t>
            </a:r>
            <a:endParaRPr lang="zh-CN" altLang="en-US" dirty="0"/>
          </a:p>
        </p:txBody>
      </p:sp>
      <p:sp>
        <p:nvSpPr>
          <p:cNvPr id="3" name="文本占位符 2"/>
          <p:cNvSpPr>
            <a:spLocks noGrp="1"/>
          </p:cNvSpPr>
          <p:nvPr>
            <p:ph type="body" sz="quarter" idx="10"/>
          </p:nvPr>
        </p:nvSpPr>
        <p:spPr>
          <a:xfrm>
            <a:off x="1008063" y="1233488"/>
            <a:ext cx="10464270" cy="841042"/>
          </a:xfrm>
        </p:spPr>
        <p:txBody>
          <a:bodyPr/>
          <a:lstStyle/>
          <a:p>
            <a:r>
              <a:rPr lang="zh-CN" altLang="en-US" sz="1600" dirty="0" smtClean="0"/>
              <a:t>步骤一：准备算例文件</a:t>
            </a:r>
            <a:endParaRPr lang="en-US" altLang="zh-CN" sz="1600" dirty="0" smtClean="0"/>
          </a:p>
          <a:p>
            <a:pPr marL="0" indent="0">
              <a:buNone/>
            </a:pPr>
            <a:r>
              <a:rPr lang="en-US" altLang="zh-CN" sz="1600" dirty="0"/>
              <a:t> </a:t>
            </a:r>
            <a:r>
              <a:rPr lang="en-US" altLang="zh-CN" sz="1600" dirty="0" smtClean="0"/>
              <a:t>   1. </a:t>
            </a:r>
            <a:r>
              <a:rPr lang="zh-CN" altLang="en-US" sz="1600" dirty="0" smtClean="0"/>
              <a:t>下载</a:t>
            </a:r>
            <a:r>
              <a:rPr lang="zh-CN" altLang="en-US" sz="1600" dirty="0"/>
              <a:t>官网提供的公开算例</a:t>
            </a:r>
            <a:r>
              <a:rPr lang="en-US" altLang="zh-CN" sz="1600" dirty="0" err="1" smtClean="0"/>
              <a:t>Conus</a:t>
            </a:r>
            <a:r>
              <a:rPr lang="en-US" altLang="zh-CN" sz="1600" dirty="0" smtClean="0"/>
              <a:t> 2.5km</a:t>
            </a:r>
            <a:r>
              <a:rPr lang="zh-CN" altLang="en-US" sz="1600" dirty="0" smtClean="0"/>
              <a:t>的三个</a:t>
            </a:r>
            <a:r>
              <a:rPr lang="zh-CN" altLang="en-US" sz="1600" dirty="0"/>
              <a:t>必要</a:t>
            </a:r>
            <a:r>
              <a:rPr lang="zh-CN" altLang="en-US" sz="1600" dirty="0" smtClean="0"/>
              <a:t>文件：</a:t>
            </a:r>
            <a:endParaRPr lang="en-US" altLang="zh-CN" sz="1600" dirty="0" smtClean="0"/>
          </a:p>
        </p:txBody>
      </p:sp>
      <p:sp>
        <p:nvSpPr>
          <p:cNvPr id="8" name="文本框 7"/>
          <p:cNvSpPr txBox="1"/>
          <p:nvPr/>
        </p:nvSpPr>
        <p:spPr bwMode="auto">
          <a:xfrm>
            <a:off x="1573257" y="3773549"/>
            <a:ext cx="7752233" cy="519547"/>
          </a:xfrm>
          <a:prstGeom prst="rect">
            <a:avLst/>
          </a:prstGeom>
          <a:solidFill>
            <a:schemeClr val="bg1">
              <a:lumMod val="85000"/>
            </a:schemeClr>
          </a:solidFill>
          <a:ln w="9525" algn="ctr">
            <a:solidFill>
              <a:schemeClr val="bg1">
                <a:lumMod val="85000"/>
              </a:schemeClr>
            </a:solidFill>
            <a:miter lim="800000"/>
          </a:ln>
        </p:spPr>
        <p:txBody>
          <a:bodyPr vert="horz" wrap="square" lIns="87802" tIns="43901" rIns="87802" bIns="43901" numCol="1" rtlCol="0" anchor="ctr" anchorCtr="0" compatLnSpc="1">
            <a:spAutoFit/>
          </a:bodyPr>
          <a:lstStyle/>
          <a:p>
            <a:r>
              <a:rPr lang="en-US" altLang="zh-CN" sz="1400" dirty="0">
                <a:solidFill>
                  <a:srgbClr val="000000"/>
                </a:solidFill>
                <a:latin typeface="Courier New" panose="02070309020205020404" pitchFamily="49" charset="0"/>
                <a:cs typeface="Courier New" panose="02070309020205020404" pitchFamily="49" charset="0"/>
              </a:rPr>
              <a:t># cat rst_6hr* | </a:t>
            </a:r>
            <a:r>
              <a:rPr lang="en-US" altLang="zh-CN" sz="1400" dirty="0" err="1">
                <a:solidFill>
                  <a:srgbClr val="000000"/>
                </a:solidFill>
                <a:latin typeface="Courier New" panose="02070309020205020404" pitchFamily="49" charset="0"/>
                <a:cs typeface="Courier New" panose="02070309020205020404" pitchFamily="49" charset="0"/>
              </a:rPr>
              <a:t>gunzip</a:t>
            </a:r>
            <a:r>
              <a:rPr lang="en-US" altLang="zh-CN" sz="1400" dirty="0">
                <a:solidFill>
                  <a:srgbClr val="000000"/>
                </a:solidFill>
                <a:latin typeface="Courier New" panose="02070309020205020404" pitchFamily="49" charset="0"/>
                <a:cs typeface="Courier New" panose="02070309020205020404" pitchFamily="49" charset="0"/>
              </a:rPr>
              <a:t> -c &gt; </a:t>
            </a:r>
            <a:r>
              <a:rPr lang="en-US" altLang="zh-CN" sz="1400" dirty="0" smtClean="0">
                <a:solidFill>
                  <a:srgbClr val="000000"/>
                </a:solidFill>
                <a:latin typeface="Courier New" panose="02070309020205020404" pitchFamily="49" charset="0"/>
                <a:cs typeface="Courier New" panose="02070309020205020404" pitchFamily="49" charset="0"/>
              </a:rPr>
              <a:t>wrfrst_d01_2005-06-04_06_00_00</a:t>
            </a:r>
            <a:endParaRPr lang="en-US" altLang="zh-CN" sz="1400" dirty="0" smtClean="0">
              <a:solidFill>
                <a:srgbClr val="000000"/>
              </a:solidFill>
              <a:latin typeface="Courier New" panose="02070309020205020404" pitchFamily="49" charset="0"/>
              <a:cs typeface="Courier New" panose="02070309020205020404" pitchFamily="49" charset="0"/>
            </a:endParaRPr>
          </a:p>
          <a:p>
            <a:r>
              <a:rPr lang="en-US" altLang="zh-CN" sz="1400" dirty="0">
                <a:solidFill>
                  <a:srgbClr val="000000"/>
                </a:solidFill>
                <a:latin typeface="Courier New" panose="02070309020205020404" pitchFamily="49" charset="0"/>
                <a:cs typeface="Courier New" panose="02070309020205020404" pitchFamily="49" charset="0"/>
              </a:rPr>
              <a:t># </a:t>
            </a:r>
            <a:r>
              <a:rPr lang="en-US" altLang="zh-CN" sz="1400" dirty="0" err="1">
                <a:solidFill>
                  <a:srgbClr val="000000"/>
                </a:solidFill>
                <a:latin typeface="Courier New" panose="02070309020205020404" pitchFamily="49" charset="0"/>
                <a:cs typeface="Courier New" panose="02070309020205020404" pitchFamily="49" charset="0"/>
              </a:rPr>
              <a:t>gunzip</a:t>
            </a:r>
            <a:r>
              <a:rPr lang="en-US" altLang="zh-CN" sz="1400" dirty="0">
                <a:solidFill>
                  <a:srgbClr val="000000"/>
                </a:solidFill>
                <a:latin typeface="Courier New" panose="02070309020205020404" pitchFamily="49" charset="0"/>
                <a:cs typeface="Courier New" panose="02070309020205020404" pitchFamily="49" charset="0"/>
              </a:rPr>
              <a:t> wrfbdy_d01.gz</a:t>
            </a:r>
            <a:endParaRPr lang="en-US" altLang="zh-CN" sz="1400" dirty="0">
              <a:solidFill>
                <a:srgbClr val="000000"/>
              </a:solidFill>
              <a:latin typeface="Courier New" panose="02070309020205020404" pitchFamily="49" charset="0"/>
              <a:cs typeface="Courier New" panose="02070309020205020404" pitchFamily="49" charset="0"/>
            </a:endParaRPr>
          </a:p>
        </p:txBody>
      </p:sp>
      <p:sp>
        <p:nvSpPr>
          <p:cNvPr id="11" name="文本框 10"/>
          <p:cNvSpPr txBox="1"/>
          <p:nvPr/>
        </p:nvSpPr>
        <p:spPr bwMode="auto">
          <a:xfrm>
            <a:off x="1589205" y="4748559"/>
            <a:ext cx="7752233" cy="1596765"/>
          </a:xfrm>
          <a:prstGeom prst="rect">
            <a:avLst/>
          </a:prstGeom>
          <a:solidFill>
            <a:schemeClr val="bg1">
              <a:lumMod val="85000"/>
            </a:schemeClr>
          </a:solidFill>
          <a:ln w="9525" algn="ctr">
            <a:solidFill>
              <a:schemeClr val="bg1">
                <a:lumMod val="85000"/>
              </a:schemeClr>
            </a:solidFill>
            <a:miter lim="800000"/>
          </a:ln>
        </p:spPr>
        <p:txBody>
          <a:bodyPr vert="horz" wrap="square" lIns="87802" tIns="43901" rIns="87802" bIns="43901" numCol="1" rtlCol="0" anchor="ctr" anchorCtr="0" compatLnSpc="1">
            <a:spAutoFit/>
          </a:bodyPr>
          <a:lstStyle/>
          <a:p>
            <a:r>
              <a:rPr lang="en-US" altLang="zh-CN" sz="1400" dirty="0">
                <a:solidFill>
                  <a:srgbClr val="000000"/>
                </a:solidFill>
                <a:latin typeface="Courier New" panose="02070309020205020404" pitchFamily="49" charset="0"/>
                <a:cs typeface="Courier New" panose="02070309020205020404" pitchFamily="49" charset="0"/>
              </a:rPr>
              <a:t>&amp;dynamics </a:t>
            </a:r>
            <a:endParaRPr lang="en-US" altLang="zh-CN" sz="1400" dirty="0" smtClean="0">
              <a:solidFill>
                <a:srgbClr val="000000"/>
              </a:solidFill>
              <a:latin typeface="Courier New" panose="02070309020205020404" pitchFamily="49" charset="0"/>
              <a:cs typeface="Courier New" panose="02070309020205020404" pitchFamily="49" charset="0"/>
            </a:endParaRPr>
          </a:p>
          <a:p>
            <a:r>
              <a:rPr lang="en-US" altLang="zh-CN" sz="1400" dirty="0" err="1" smtClean="0">
                <a:solidFill>
                  <a:srgbClr val="000000"/>
                </a:solidFill>
                <a:latin typeface="Courier New" panose="02070309020205020404" pitchFamily="49" charset="0"/>
                <a:cs typeface="Courier New" panose="02070309020205020404" pitchFamily="49" charset="0"/>
              </a:rPr>
              <a:t>w_damping</a:t>
            </a:r>
            <a:r>
              <a:rPr lang="en-US" altLang="zh-CN" sz="1400" dirty="0" smtClean="0">
                <a:solidFill>
                  <a:srgbClr val="000000"/>
                </a:solidFill>
                <a:latin typeface="Courier New" panose="02070309020205020404" pitchFamily="49" charset="0"/>
                <a:cs typeface="Courier New" panose="02070309020205020404" pitchFamily="49" charset="0"/>
              </a:rPr>
              <a:t> </a:t>
            </a:r>
            <a:r>
              <a:rPr lang="en-US" altLang="zh-CN" sz="1400" dirty="0">
                <a:solidFill>
                  <a:srgbClr val="000000"/>
                </a:solidFill>
                <a:latin typeface="Courier New" panose="02070309020205020404" pitchFamily="49" charset="0"/>
                <a:cs typeface="Courier New" panose="02070309020205020404" pitchFamily="49" charset="0"/>
              </a:rPr>
              <a:t>= </a:t>
            </a:r>
            <a:r>
              <a:rPr lang="en-US" altLang="zh-CN" sz="1400" dirty="0" smtClean="0">
                <a:solidFill>
                  <a:srgbClr val="000000"/>
                </a:solidFill>
                <a:latin typeface="Courier New" panose="02070309020205020404" pitchFamily="49" charset="0"/>
                <a:cs typeface="Courier New" panose="02070309020205020404" pitchFamily="49" charset="0"/>
              </a:rPr>
              <a:t>		1</a:t>
            </a:r>
            <a:r>
              <a:rPr lang="en-US" altLang="zh-CN" sz="1400" dirty="0">
                <a:solidFill>
                  <a:srgbClr val="000000"/>
                </a:solidFill>
                <a:latin typeface="Courier New" panose="02070309020205020404" pitchFamily="49" charset="0"/>
                <a:cs typeface="Courier New" panose="02070309020205020404" pitchFamily="49" charset="0"/>
              </a:rPr>
              <a:t>, </a:t>
            </a:r>
            <a:endParaRPr lang="en-US" altLang="zh-CN" sz="1400" dirty="0" smtClean="0">
              <a:solidFill>
                <a:srgbClr val="000000"/>
              </a:solidFill>
              <a:latin typeface="Courier New" panose="02070309020205020404" pitchFamily="49" charset="0"/>
              <a:cs typeface="Courier New" panose="02070309020205020404" pitchFamily="49" charset="0"/>
            </a:endParaRPr>
          </a:p>
          <a:p>
            <a:r>
              <a:rPr lang="en-US" altLang="zh-CN" sz="1400" dirty="0" err="1" smtClean="0">
                <a:solidFill>
                  <a:srgbClr val="000000"/>
                </a:solidFill>
                <a:latin typeface="Courier New" panose="02070309020205020404" pitchFamily="49" charset="0"/>
                <a:cs typeface="Courier New" panose="02070309020205020404" pitchFamily="49" charset="0"/>
              </a:rPr>
              <a:t>diff_opt</a:t>
            </a:r>
            <a:r>
              <a:rPr lang="en-US" altLang="zh-CN" sz="1400" dirty="0" smtClean="0">
                <a:solidFill>
                  <a:srgbClr val="000000"/>
                </a:solidFill>
                <a:latin typeface="Courier New" panose="02070309020205020404" pitchFamily="49" charset="0"/>
                <a:cs typeface="Courier New" panose="02070309020205020404" pitchFamily="49" charset="0"/>
              </a:rPr>
              <a:t> </a:t>
            </a:r>
            <a:r>
              <a:rPr lang="en-US" altLang="zh-CN" sz="1400" dirty="0">
                <a:solidFill>
                  <a:srgbClr val="000000"/>
                </a:solidFill>
                <a:latin typeface="Courier New" panose="02070309020205020404" pitchFamily="49" charset="0"/>
                <a:cs typeface="Courier New" panose="02070309020205020404" pitchFamily="49" charset="0"/>
              </a:rPr>
              <a:t>= </a:t>
            </a:r>
            <a:r>
              <a:rPr lang="en-US" altLang="zh-CN" sz="1400" dirty="0" smtClean="0">
                <a:solidFill>
                  <a:srgbClr val="000000"/>
                </a:solidFill>
                <a:latin typeface="Courier New" panose="02070309020205020404" pitchFamily="49" charset="0"/>
                <a:cs typeface="Courier New" panose="02070309020205020404" pitchFamily="49" charset="0"/>
              </a:rPr>
              <a:t>		1</a:t>
            </a:r>
            <a:r>
              <a:rPr lang="en-US" altLang="zh-CN" sz="1400" dirty="0">
                <a:solidFill>
                  <a:srgbClr val="000000"/>
                </a:solidFill>
                <a:latin typeface="Courier New" panose="02070309020205020404" pitchFamily="49" charset="0"/>
                <a:cs typeface="Courier New" panose="02070309020205020404" pitchFamily="49" charset="0"/>
              </a:rPr>
              <a:t>, </a:t>
            </a:r>
            <a:endParaRPr lang="en-US" altLang="zh-CN" sz="1400" dirty="0" smtClean="0">
              <a:solidFill>
                <a:srgbClr val="000000"/>
              </a:solidFill>
              <a:latin typeface="Courier New" panose="02070309020205020404" pitchFamily="49" charset="0"/>
              <a:cs typeface="Courier New" panose="02070309020205020404" pitchFamily="49" charset="0"/>
            </a:endParaRPr>
          </a:p>
          <a:p>
            <a:r>
              <a:rPr lang="en-US" altLang="zh-CN" sz="1400" dirty="0" smtClean="0">
                <a:solidFill>
                  <a:srgbClr val="000000"/>
                </a:solidFill>
                <a:latin typeface="Courier New" panose="02070309020205020404" pitchFamily="49" charset="0"/>
                <a:cs typeface="Courier New" panose="02070309020205020404" pitchFamily="49" charset="0"/>
              </a:rPr>
              <a:t>……</a:t>
            </a:r>
            <a:endParaRPr lang="en-US" altLang="zh-CN" sz="1400" dirty="0" smtClean="0">
              <a:solidFill>
                <a:srgbClr val="000000"/>
              </a:solidFill>
              <a:latin typeface="Courier New" panose="02070309020205020404" pitchFamily="49" charset="0"/>
              <a:cs typeface="Courier New" panose="02070309020205020404" pitchFamily="49" charset="0"/>
            </a:endParaRPr>
          </a:p>
          <a:p>
            <a:r>
              <a:rPr lang="en-US" altLang="zh-CN" sz="1400" dirty="0" err="1" smtClean="0">
                <a:solidFill>
                  <a:srgbClr val="000000"/>
                </a:solidFill>
                <a:latin typeface="Courier New" panose="02070309020205020404" pitchFamily="49" charset="0"/>
                <a:cs typeface="Courier New" panose="02070309020205020404" pitchFamily="49" charset="0"/>
              </a:rPr>
              <a:t>non_hydrostatic</a:t>
            </a:r>
            <a:r>
              <a:rPr lang="en-US" altLang="zh-CN" sz="1400" dirty="0" smtClean="0">
                <a:solidFill>
                  <a:srgbClr val="000000"/>
                </a:solidFill>
                <a:latin typeface="Courier New" panose="02070309020205020404" pitchFamily="49" charset="0"/>
                <a:cs typeface="Courier New" panose="02070309020205020404" pitchFamily="49" charset="0"/>
              </a:rPr>
              <a:t> </a:t>
            </a:r>
            <a:r>
              <a:rPr lang="en-US" altLang="zh-CN" sz="1400" dirty="0">
                <a:solidFill>
                  <a:srgbClr val="000000"/>
                </a:solidFill>
                <a:latin typeface="Courier New" panose="02070309020205020404" pitchFamily="49" charset="0"/>
                <a:cs typeface="Courier New" panose="02070309020205020404" pitchFamily="49" charset="0"/>
              </a:rPr>
              <a:t>= </a:t>
            </a:r>
            <a:r>
              <a:rPr lang="en-US" altLang="zh-CN" sz="1400" dirty="0" smtClean="0">
                <a:solidFill>
                  <a:srgbClr val="000000"/>
                </a:solidFill>
                <a:latin typeface="Courier New" panose="02070309020205020404" pitchFamily="49" charset="0"/>
                <a:cs typeface="Courier New" panose="02070309020205020404" pitchFamily="49" charset="0"/>
              </a:rPr>
              <a:t>	.</a:t>
            </a:r>
            <a:r>
              <a:rPr lang="en-US" altLang="zh-CN" sz="1400" dirty="0">
                <a:solidFill>
                  <a:srgbClr val="000000"/>
                </a:solidFill>
                <a:latin typeface="Courier New" panose="02070309020205020404" pitchFamily="49" charset="0"/>
                <a:cs typeface="Courier New" panose="02070309020205020404" pitchFamily="49" charset="0"/>
              </a:rPr>
              <a:t>true., </a:t>
            </a:r>
            <a:endParaRPr lang="en-US" altLang="zh-CN" sz="1400" dirty="0" smtClean="0">
              <a:solidFill>
                <a:srgbClr val="000000"/>
              </a:solidFill>
              <a:latin typeface="Courier New" panose="02070309020205020404" pitchFamily="49" charset="0"/>
              <a:cs typeface="Courier New" panose="02070309020205020404" pitchFamily="49" charset="0"/>
            </a:endParaRPr>
          </a:p>
          <a:p>
            <a:r>
              <a:rPr lang="en-US" altLang="zh-CN" sz="1400" dirty="0" err="1" smtClean="0">
                <a:solidFill>
                  <a:srgbClr val="000000"/>
                </a:solidFill>
                <a:latin typeface="Courier New" panose="02070309020205020404" pitchFamily="49" charset="0"/>
                <a:cs typeface="Courier New" panose="02070309020205020404" pitchFamily="49" charset="0"/>
              </a:rPr>
              <a:t>use_baseparam_fr_nml</a:t>
            </a:r>
            <a:r>
              <a:rPr lang="en-US" altLang="zh-CN" sz="1400" dirty="0" smtClean="0">
                <a:solidFill>
                  <a:srgbClr val="000000"/>
                </a:solidFill>
                <a:latin typeface="Courier New" panose="02070309020205020404" pitchFamily="49" charset="0"/>
                <a:cs typeface="Courier New" panose="02070309020205020404" pitchFamily="49" charset="0"/>
              </a:rPr>
              <a:t> </a:t>
            </a:r>
            <a:r>
              <a:rPr lang="en-US" altLang="zh-CN" sz="1400" dirty="0">
                <a:solidFill>
                  <a:srgbClr val="000000"/>
                </a:solidFill>
                <a:latin typeface="Courier New" panose="02070309020205020404" pitchFamily="49" charset="0"/>
                <a:cs typeface="Courier New" panose="02070309020205020404" pitchFamily="49" charset="0"/>
              </a:rPr>
              <a:t>= </a:t>
            </a:r>
            <a:r>
              <a:rPr lang="en-US" altLang="zh-CN" sz="1400" dirty="0" smtClean="0">
                <a:solidFill>
                  <a:srgbClr val="000000"/>
                </a:solidFill>
                <a:latin typeface="Courier New" panose="02070309020205020404" pitchFamily="49" charset="0"/>
                <a:cs typeface="Courier New" panose="02070309020205020404" pitchFamily="49" charset="0"/>
              </a:rPr>
              <a:t>	.</a:t>
            </a:r>
            <a:r>
              <a:rPr lang="en-US" altLang="zh-CN" sz="1400" dirty="0">
                <a:solidFill>
                  <a:srgbClr val="000000"/>
                </a:solidFill>
                <a:latin typeface="Courier New" panose="02070309020205020404" pitchFamily="49" charset="0"/>
                <a:cs typeface="Courier New" panose="02070309020205020404" pitchFamily="49" charset="0"/>
              </a:rPr>
              <a:t>t., </a:t>
            </a:r>
            <a:endParaRPr lang="en-US" altLang="zh-CN" sz="1400" dirty="0" smtClean="0">
              <a:solidFill>
                <a:srgbClr val="000000"/>
              </a:solidFill>
              <a:latin typeface="Courier New" panose="02070309020205020404" pitchFamily="49" charset="0"/>
              <a:cs typeface="Courier New" panose="02070309020205020404" pitchFamily="49" charset="0"/>
            </a:endParaRPr>
          </a:p>
          <a:p>
            <a:r>
              <a:rPr lang="en-US" altLang="zh-CN" sz="1400" dirty="0" smtClean="0">
                <a:solidFill>
                  <a:srgbClr val="000000"/>
                </a:solidFill>
                <a:latin typeface="Courier New" panose="02070309020205020404" pitchFamily="49" charset="0"/>
                <a:cs typeface="Courier New" panose="02070309020205020404" pitchFamily="49" charset="0"/>
              </a:rPr>
              <a:t>/ </a:t>
            </a:r>
            <a:endParaRPr lang="en-US" altLang="zh-CN" sz="1400" dirty="0">
              <a:solidFill>
                <a:srgbClr val="000000"/>
              </a:solidFill>
              <a:latin typeface="Courier New" panose="02070309020205020404" pitchFamily="49" charset="0"/>
              <a:cs typeface="Courier New" panose="02070309020205020404" pitchFamily="49" charset="0"/>
            </a:endParaRPr>
          </a:p>
        </p:txBody>
      </p:sp>
      <p:sp>
        <p:nvSpPr>
          <p:cNvPr id="13" name="文本占位符 2"/>
          <p:cNvSpPr txBox="1"/>
          <p:nvPr/>
        </p:nvSpPr>
        <p:spPr bwMode="auto">
          <a:xfrm>
            <a:off x="1016078" y="2074530"/>
            <a:ext cx="10464270" cy="905099"/>
          </a:xfrm>
          <a:prstGeom prst="rect">
            <a:avLst/>
          </a:prstGeom>
          <a:noFill/>
          <a:ln w="9525">
            <a:noFill/>
            <a:miter lim="800000"/>
          </a:ln>
        </p:spPr>
        <p:txBody>
          <a:bodyPr vert="horz" wrap="square" lIns="80141" tIns="40071" rIns="80141" bIns="40071" numCol="1" anchor="t" anchorCtr="0" compatLnSpc="1"/>
          <a:lstStyle>
            <a:lvl1pPr marL="301625" indent="-301625" algn="just"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ea"/>
                <a:ea typeface="+mn-ea"/>
                <a:cs typeface="Arial" panose="020B0604020202020204" pitchFamily="34" charset="0"/>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a:lstStyle>
          <a:p>
            <a:pPr lvl="1">
              <a:buClr>
                <a:srgbClr val="000000"/>
              </a:buClr>
            </a:pPr>
            <a:r>
              <a:rPr lang="zh-CN" altLang="en-US" sz="1600" kern="0" dirty="0" smtClean="0">
                <a:solidFill>
                  <a:srgbClr val="000000"/>
                </a:solidFill>
              </a:rPr>
              <a:t>边界条件数据文件</a:t>
            </a:r>
            <a:r>
              <a:rPr lang="zh-CN" altLang="en-US" sz="1600" kern="0" dirty="0">
                <a:solidFill>
                  <a:srgbClr val="000000"/>
                </a:solidFill>
              </a:rPr>
              <a:t>：</a:t>
            </a:r>
            <a:r>
              <a:rPr lang="en-US" altLang="zh-CN" sz="1600" kern="0" dirty="0" smtClean="0">
                <a:solidFill>
                  <a:srgbClr val="000000"/>
                </a:solidFill>
              </a:rPr>
              <a:t>wrfbdy_d01.gz</a:t>
            </a:r>
            <a:endParaRPr lang="en-US" altLang="zh-CN" sz="1600" kern="0" dirty="0" smtClean="0">
              <a:solidFill>
                <a:srgbClr val="000000"/>
              </a:solidFill>
            </a:endParaRPr>
          </a:p>
          <a:p>
            <a:pPr lvl="1">
              <a:buClr>
                <a:srgbClr val="000000"/>
              </a:buClr>
            </a:pPr>
            <a:r>
              <a:rPr lang="zh-CN" altLang="en-US" sz="1600" kern="0" dirty="0">
                <a:solidFill>
                  <a:srgbClr val="000000"/>
                </a:solidFill>
              </a:rPr>
              <a:t>续算文件：</a:t>
            </a:r>
            <a:r>
              <a:rPr lang="en-US" altLang="zh-CN" sz="1600" kern="0" dirty="0">
                <a:solidFill>
                  <a:srgbClr val="000000"/>
                </a:solidFill>
              </a:rPr>
              <a:t>rst_6hr*</a:t>
            </a:r>
            <a:endParaRPr lang="en-US" altLang="zh-CN" sz="1600" kern="0" dirty="0">
              <a:solidFill>
                <a:srgbClr val="000000"/>
              </a:solidFill>
            </a:endParaRPr>
          </a:p>
          <a:p>
            <a:pPr lvl="1">
              <a:buClr>
                <a:srgbClr val="000000"/>
              </a:buClr>
            </a:pPr>
            <a:r>
              <a:rPr lang="zh-CN" altLang="en-US" sz="1600" kern="0" dirty="0" smtClean="0">
                <a:solidFill>
                  <a:srgbClr val="000000"/>
                </a:solidFill>
              </a:rPr>
              <a:t>算例配置文件：</a:t>
            </a:r>
            <a:r>
              <a:rPr lang="en-US" altLang="zh-CN" sz="1600" kern="0" dirty="0" err="1" smtClean="0">
                <a:solidFill>
                  <a:srgbClr val="000000"/>
                </a:solidFill>
              </a:rPr>
              <a:t>namelist.input</a:t>
            </a:r>
            <a:endParaRPr lang="en-US" altLang="zh-CN" sz="1600" kern="0" dirty="0" smtClean="0">
              <a:solidFill>
                <a:srgbClr val="000000"/>
              </a:solidFill>
            </a:endParaRPr>
          </a:p>
        </p:txBody>
      </p:sp>
      <p:sp>
        <p:nvSpPr>
          <p:cNvPr id="15" name="矩形 14"/>
          <p:cNvSpPr/>
          <p:nvPr/>
        </p:nvSpPr>
        <p:spPr bwMode="auto">
          <a:xfrm>
            <a:off x="1589204" y="5877272"/>
            <a:ext cx="3282659" cy="216024"/>
          </a:xfrm>
          <a:prstGeom prst="rect">
            <a:avLst/>
          </a:prstGeom>
          <a:noFill/>
          <a:ln w="1905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lstStyle/>
          <a:p>
            <a:endParaRPr lang="zh-CN" altLang="en-US" smtClean="0">
              <a:solidFill>
                <a:srgbClr val="000000"/>
              </a:solidFill>
              <a:ea typeface="宋体" panose="02010600030101010101" pitchFamily="2" charset="-122"/>
            </a:endParaRPr>
          </a:p>
        </p:txBody>
      </p:sp>
      <p:sp>
        <p:nvSpPr>
          <p:cNvPr id="4" name="文本框 3"/>
          <p:cNvSpPr txBox="1"/>
          <p:nvPr/>
        </p:nvSpPr>
        <p:spPr bwMode="auto">
          <a:xfrm>
            <a:off x="1197648" y="4293096"/>
            <a:ext cx="9902908" cy="433369"/>
          </a:xfrm>
          <a:prstGeom prst="rect">
            <a:avLst/>
          </a:prstGeom>
          <a:noFill/>
          <a:ln w="9525" algn="ctr">
            <a:noFill/>
            <a:miter lim="800000"/>
          </a:ln>
        </p:spPr>
        <p:txBody>
          <a:bodyPr vert="horz" wrap="square" lIns="87802" tIns="43901" rIns="87802" bIns="43901" numCol="1" rtlCol="0" anchor="ctr" anchorCtr="0" compatLnSpc="1">
            <a:spAutoFit/>
          </a:bodyPr>
          <a:lstStyle/>
          <a:p>
            <a:pPr algn="just" defTabSz="802005" fontAlgn="base">
              <a:lnSpc>
                <a:spcPct val="140000"/>
              </a:lnSpc>
              <a:spcBef>
                <a:spcPct val="30000"/>
              </a:spcBef>
              <a:buClr>
                <a:srgbClr val="FFFFFF">
                  <a:lumMod val="50000"/>
                </a:srgbClr>
              </a:buClr>
              <a:buSzPct val="60000"/>
            </a:pPr>
            <a:r>
              <a:rPr lang="zh-CN" altLang="en-US" sz="1600" kern="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600" kern="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3. </a:t>
            </a:r>
            <a:r>
              <a:rPr lang="zh-CN" altLang="en-US" sz="1600" kern="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在手动下载数据文件的情况下，需要在配置文件</a:t>
            </a:r>
            <a:r>
              <a:rPr lang="en-US" altLang="zh-CN" sz="1600" kern="0" dirty="0" err="1">
                <a:solidFill>
                  <a:srgbClr val="000000"/>
                </a:solidFill>
                <a:latin typeface="微软雅黑" panose="020B0503020204020204" pitchFamily="34" charset="-122"/>
                <a:ea typeface="微软雅黑" panose="020B0503020204020204" pitchFamily="34" charset="-122"/>
                <a:cs typeface="Arial" panose="020B0604020202020204" pitchFamily="34" charset="0"/>
              </a:rPr>
              <a:t>namelist.input</a:t>
            </a:r>
            <a:r>
              <a:rPr lang="zh-CN" altLang="en-US" sz="1600" kern="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中的“</a:t>
            </a:r>
            <a:r>
              <a:rPr lang="en-US" altLang="zh-CN" sz="1600" kern="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&amp;dynamics”</a:t>
            </a:r>
            <a:r>
              <a:rPr lang="zh-CN" altLang="en-US" sz="1600" kern="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部分增加如下一行：</a:t>
            </a:r>
            <a:endParaRPr lang="zh-CN" altLang="en-US" sz="1600" kern="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性能测试 </a:t>
            </a:r>
            <a:r>
              <a:rPr lang="en-US" altLang="zh-CN" dirty="0" smtClean="0"/>
              <a:t>- </a:t>
            </a:r>
            <a:r>
              <a:rPr lang="zh-CN" altLang="en-US" dirty="0" smtClean="0"/>
              <a:t>查看</a:t>
            </a:r>
            <a:r>
              <a:rPr lang="zh-CN" altLang="en-US" dirty="0"/>
              <a:t>性能指标</a:t>
            </a:r>
            <a:endParaRPr lang="zh-CN" altLang="en-US" dirty="0"/>
          </a:p>
        </p:txBody>
      </p:sp>
      <p:sp>
        <p:nvSpPr>
          <p:cNvPr id="3" name="文本占位符 2"/>
          <p:cNvSpPr>
            <a:spLocks noGrp="1"/>
          </p:cNvSpPr>
          <p:nvPr>
            <p:ph type="body" sz="quarter" idx="10"/>
          </p:nvPr>
        </p:nvSpPr>
        <p:spPr>
          <a:xfrm>
            <a:off x="1008063" y="1233488"/>
            <a:ext cx="10464270" cy="4680000"/>
          </a:xfrm>
        </p:spPr>
        <p:txBody>
          <a:bodyPr/>
          <a:lstStyle/>
          <a:p>
            <a:r>
              <a:rPr lang="zh-CN" altLang="en-US" sz="1600" dirty="0"/>
              <a:t>步骤二</a:t>
            </a:r>
            <a:r>
              <a:rPr lang="zh-CN" altLang="en-US" sz="1600" dirty="0" smtClean="0"/>
              <a:t>：将</a:t>
            </a:r>
            <a:r>
              <a:rPr lang="zh-CN" altLang="en-US" sz="1600" dirty="0"/>
              <a:t>编译生成的执行文件拷贝到算例</a:t>
            </a:r>
            <a:r>
              <a:rPr lang="zh-CN" altLang="en-US" sz="1600" dirty="0" smtClean="0"/>
              <a:t>目录</a:t>
            </a:r>
            <a:r>
              <a:rPr lang="zh-CN" altLang="en-US" sz="1600" dirty="0"/>
              <a:t>下</a:t>
            </a:r>
            <a:endParaRPr lang="en-US" altLang="zh-CN" sz="1600" dirty="0" smtClean="0"/>
          </a:p>
          <a:p>
            <a:endParaRPr lang="en-US" altLang="zh-CN" sz="1600" dirty="0"/>
          </a:p>
          <a:p>
            <a:r>
              <a:rPr lang="zh-CN" altLang="en-US" sz="1600" dirty="0"/>
              <a:t>步骤三</a:t>
            </a:r>
            <a:r>
              <a:rPr lang="zh-CN" altLang="en-US" sz="1600" dirty="0" smtClean="0"/>
              <a:t>：执行</a:t>
            </a:r>
            <a:r>
              <a:rPr lang="zh-CN" altLang="en-US" sz="1600" dirty="0"/>
              <a:t>命令运行算</a:t>
            </a:r>
            <a:r>
              <a:rPr lang="zh-CN" altLang="en-US" sz="1600" dirty="0" smtClean="0"/>
              <a:t>例</a:t>
            </a:r>
            <a:endParaRPr lang="en-US" altLang="zh-CN" sz="1600" dirty="0" smtClean="0"/>
          </a:p>
          <a:p>
            <a:endParaRPr lang="en-US" altLang="zh-CN" sz="1600" dirty="0"/>
          </a:p>
          <a:p>
            <a:endParaRPr lang="en-US" altLang="zh-CN" sz="1600" dirty="0" smtClean="0"/>
          </a:p>
          <a:p>
            <a:r>
              <a:rPr lang="zh-CN" altLang="en-US" sz="1600" dirty="0" smtClean="0"/>
              <a:t>步骤</a:t>
            </a:r>
            <a:r>
              <a:rPr lang="zh-CN" altLang="en-US" sz="1600" dirty="0"/>
              <a:t>四：查看“</a:t>
            </a:r>
            <a:r>
              <a:rPr lang="en-US" altLang="zh-CN" sz="1600" dirty="0" smtClean="0"/>
              <a:t>rsl.error.0000”</a:t>
            </a:r>
            <a:r>
              <a:rPr lang="zh-CN" altLang="en-US" sz="1600" dirty="0" smtClean="0"/>
              <a:t>日志</a:t>
            </a:r>
            <a:r>
              <a:rPr lang="zh-CN" altLang="en-US" sz="1600" dirty="0"/>
              <a:t>中的“</a:t>
            </a:r>
            <a:r>
              <a:rPr lang="en-US" altLang="zh-CN" sz="1600" dirty="0"/>
              <a:t>elapsed seconds”</a:t>
            </a:r>
            <a:r>
              <a:rPr lang="zh-CN" altLang="en-US" sz="1600" dirty="0"/>
              <a:t>数值</a:t>
            </a:r>
            <a:r>
              <a:rPr lang="zh-CN" altLang="en-US" sz="1600" dirty="0" smtClean="0"/>
              <a:t>，并对比基线</a:t>
            </a:r>
            <a:r>
              <a:rPr lang="zh-CN" altLang="en-US" sz="1600" dirty="0"/>
              <a:t>数据，数值越低性能越</a:t>
            </a:r>
            <a:r>
              <a:rPr lang="zh-CN" altLang="en-US" sz="1600" dirty="0" smtClean="0"/>
              <a:t>优</a:t>
            </a:r>
            <a:endParaRPr lang="en-US" altLang="zh-CN" sz="1600" dirty="0" smtClean="0"/>
          </a:p>
          <a:p>
            <a:endParaRPr lang="zh-CN" altLang="en-US" dirty="0"/>
          </a:p>
        </p:txBody>
      </p:sp>
      <p:sp>
        <p:nvSpPr>
          <p:cNvPr id="4" name="文本框 3"/>
          <p:cNvSpPr txBox="1"/>
          <p:nvPr/>
        </p:nvSpPr>
        <p:spPr bwMode="auto">
          <a:xfrm>
            <a:off x="1592455" y="1703976"/>
            <a:ext cx="6555773" cy="304103"/>
          </a:xfrm>
          <a:prstGeom prst="rect">
            <a:avLst/>
          </a:prstGeom>
          <a:solidFill>
            <a:schemeClr val="bg1">
              <a:lumMod val="85000"/>
            </a:schemeClr>
          </a:solidFill>
          <a:ln w="9525" algn="ctr">
            <a:solidFill>
              <a:schemeClr val="bg1">
                <a:lumMod val="85000"/>
              </a:schemeClr>
            </a:solidFill>
            <a:miter lim="800000"/>
          </a:ln>
        </p:spPr>
        <p:txBody>
          <a:bodyPr vert="horz" wrap="square" lIns="87802" tIns="43901" rIns="87802" bIns="43901" numCol="1" rtlCol="0" anchor="ctr" anchorCtr="0" compatLnSpc="1">
            <a:spAutoFit/>
          </a:bodyPr>
          <a:lstStyle/>
          <a:p>
            <a:r>
              <a:rPr lang="en-US" altLang="zh-CN" sz="1400" dirty="0">
                <a:solidFill>
                  <a:srgbClr val="000000"/>
                </a:solidFill>
                <a:latin typeface="Courier New" panose="02070309020205020404" pitchFamily="49" charset="0"/>
                <a:cs typeface="Courier New" panose="02070309020205020404" pitchFamily="49" charset="0"/>
              </a:rPr>
              <a:t># </a:t>
            </a:r>
            <a:r>
              <a:rPr lang="en-US" altLang="zh-CN" sz="1400" dirty="0" err="1">
                <a:solidFill>
                  <a:srgbClr val="000000"/>
                </a:solidFill>
                <a:latin typeface="Courier New" panose="02070309020205020404" pitchFamily="49" charset="0"/>
                <a:cs typeface="Courier New" panose="02070309020205020404" pitchFamily="49" charset="0"/>
              </a:rPr>
              <a:t>cp</a:t>
            </a:r>
            <a:r>
              <a:rPr lang="en-US" altLang="zh-CN" sz="1400" dirty="0">
                <a:solidFill>
                  <a:srgbClr val="000000"/>
                </a:solidFill>
                <a:latin typeface="Courier New" panose="02070309020205020404" pitchFamily="49" charset="0"/>
                <a:cs typeface="Courier New" panose="02070309020205020404" pitchFamily="49" charset="0"/>
              </a:rPr>
              <a:t> </a:t>
            </a:r>
            <a:r>
              <a:rPr lang="en-US" altLang="zh-CN" sz="1400" dirty="0" smtClean="0">
                <a:solidFill>
                  <a:srgbClr val="000000"/>
                </a:solidFill>
                <a:latin typeface="Courier New" panose="02070309020205020404" pitchFamily="49" charset="0"/>
                <a:cs typeface="Courier New" panose="02070309020205020404" pitchFamily="49" charset="0"/>
              </a:rPr>
              <a:t>/path/to/WRF-3.8.1/run</a:t>
            </a:r>
            <a:r>
              <a:rPr lang="en-US" altLang="zh-CN" sz="1400" dirty="0">
                <a:solidFill>
                  <a:srgbClr val="000000"/>
                </a:solidFill>
                <a:latin typeface="Courier New" panose="02070309020205020404" pitchFamily="49" charset="0"/>
                <a:cs typeface="Courier New" panose="02070309020205020404" pitchFamily="49" charset="0"/>
              </a:rPr>
              <a:t>/* /path/to/conus_2.5km/ </a:t>
            </a:r>
            <a:endParaRPr lang="en-US" altLang="zh-CN" sz="1400" dirty="0">
              <a:solidFill>
                <a:srgbClr val="000000"/>
              </a:solidFill>
              <a:latin typeface="Courier New" panose="02070309020205020404" pitchFamily="49" charset="0"/>
              <a:cs typeface="Courier New" panose="02070309020205020404" pitchFamily="49" charset="0"/>
            </a:endParaRPr>
          </a:p>
        </p:txBody>
      </p:sp>
      <p:sp>
        <p:nvSpPr>
          <p:cNvPr id="5" name="文本框 4"/>
          <p:cNvSpPr txBox="1"/>
          <p:nvPr/>
        </p:nvSpPr>
        <p:spPr bwMode="auto">
          <a:xfrm>
            <a:off x="1592729" y="2564904"/>
            <a:ext cx="9879604" cy="519547"/>
          </a:xfrm>
          <a:prstGeom prst="rect">
            <a:avLst/>
          </a:prstGeom>
          <a:solidFill>
            <a:schemeClr val="bg1">
              <a:lumMod val="85000"/>
            </a:schemeClr>
          </a:solidFill>
          <a:ln w="9525" algn="ctr">
            <a:solidFill>
              <a:schemeClr val="bg1">
                <a:lumMod val="85000"/>
              </a:schemeClr>
            </a:solidFill>
            <a:miter lim="800000"/>
          </a:ln>
        </p:spPr>
        <p:txBody>
          <a:bodyPr vert="horz" wrap="square" lIns="87802" tIns="43901" rIns="87802" bIns="43901" numCol="1" rtlCol="0" anchor="ctr" anchorCtr="0" compatLnSpc="1">
            <a:spAutoFit/>
          </a:bodyPr>
          <a:lstStyle/>
          <a:p>
            <a:r>
              <a:rPr lang="en-US" altLang="zh-CN" sz="1400" dirty="0" smtClean="0">
                <a:solidFill>
                  <a:srgbClr val="000000"/>
                </a:solidFill>
                <a:latin typeface="Courier New" panose="02070309020205020404" pitchFamily="49" charset="0"/>
                <a:cs typeface="Courier New" panose="02070309020205020404" pitchFamily="49" charset="0"/>
              </a:rPr>
              <a:t># </a:t>
            </a:r>
            <a:r>
              <a:rPr lang="en-US" altLang="zh-CN" sz="1400" dirty="0">
                <a:solidFill>
                  <a:srgbClr val="000000"/>
                </a:solidFill>
                <a:latin typeface="Courier New" panose="02070309020205020404" pitchFamily="49" charset="0"/>
                <a:cs typeface="Courier New" panose="02070309020205020404" pitchFamily="49" charset="0"/>
              </a:rPr>
              <a:t>echo 3 &gt; /</a:t>
            </a:r>
            <a:r>
              <a:rPr lang="en-US" altLang="zh-CN" sz="1400" dirty="0" err="1" smtClean="0">
                <a:solidFill>
                  <a:srgbClr val="000000"/>
                </a:solidFill>
                <a:latin typeface="Courier New" panose="02070309020205020404" pitchFamily="49" charset="0"/>
                <a:cs typeface="Courier New" panose="02070309020205020404" pitchFamily="49" charset="0"/>
              </a:rPr>
              <a:t>proc</a:t>
            </a:r>
            <a:r>
              <a:rPr lang="en-US" altLang="zh-CN" sz="1400" dirty="0" smtClean="0">
                <a:solidFill>
                  <a:srgbClr val="000000"/>
                </a:solidFill>
                <a:latin typeface="Courier New" panose="02070309020205020404" pitchFamily="49" charset="0"/>
                <a:cs typeface="Courier New" panose="02070309020205020404" pitchFamily="49" charset="0"/>
              </a:rPr>
              <a:t>/sys/</a:t>
            </a:r>
            <a:r>
              <a:rPr lang="en-US" altLang="zh-CN" sz="1400" dirty="0" err="1" smtClean="0">
                <a:solidFill>
                  <a:srgbClr val="000000"/>
                </a:solidFill>
                <a:latin typeface="Courier New" panose="02070309020205020404" pitchFamily="49" charset="0"/>
                <a:cs typeface="Courier New" panose="02070309020205020404" pitchFamily="49" charset="0"/>
              </a:rPr>
              <a:t>vm</a:t>
            </a:r>
            <a:r>
              <a:rPr lang="en-US" altLang="zh-CN" sz="1400" dirty="0" smtClean="0">
                <a:solidFill>
                  <a:srgbClr val="000000"/>
                </a:solidFill>
                <a:latin typeface="Courier New" panose="02070309020205020404" pitchFamily="49" charset="0"/>
                <a:cs typeface="Courier New" panose="02070309020205020404" pitchFamily="49" charset="0"/>
              </a:rPr>
              <a:t>/</a:t>
            </a:r>
            <a:r>
              <a:rPr lang="en-US" altLang="zh-CN" sz="1400" dirty="0" err="1" smtClean="0">
                <a:solidFill>
                  <a:srgbClr val="000000"/>
                </a:solidFill>
                <a:latin typeface="Courier New" panose="02070309020205020404" pitchFamily="49" charset="0"/>
                <a:cs typeface="Courier New" panose="02070309020205020404" pitchFamily="49" charset="0"/>
              </a:rPr>
              <a:t>drop_caches</a:t>
            </a:r>
            <a:r>
              <a:rPr lang="en-US" altLang="zh-CN" sz="1400" dirty="0" smtClean="0">
                <a:solidFill>
                  <a:srgbClr val="000000"/>
                </a:solidFill>
                <a:latin typeface="Courier New" panose="02070309020205020404" pitchFamily="49" charset="0"/>
                <a:cs typeface="Courier New" panose="02070309020205020404" pitchFamily="49" charset="0"/>
              </a:rPr>
              <a:t>      #</a:t>
            </a:r>
            <a:r>
              <a:rPr lang="zh-CN" altLang="en-US" sz="1400" dirty="0">
                <a:solidFill>
                  <a:srgbClr val="000000"/>
                </a:solidFill>
                <a:latin typeface="Courier New" panose="02070309020205020404" pitchFamily="49" charset="0"/>
                <a:cs typeface="Courier New" panose="02070309020205020404" pitchFamily="49" charset="0"/>
              </a:rPr>
              <a:t>释放内存空间</a:t>
            </a:r>
            <a:r>
              <a:rPr lang="zh-CN" altLang="en-US" sz="1400" dirty="0" smtClean="0">
                <a:solidFill>
                  <a:srgbClr val="000000"/>
                </a:solidFill>
                <a:latin typeface="Courier New" panose="02070309020205020404" pitchFamily="49" charset="0"/>
                <a:cs typeface="Courier New" panose="02070309020205020404" pitchFamily="49" charset="0"/>
              </a:rPr>
              <a:t>，</a:t>
            </a:r>
            <a:r>
              <a:rPr lang="zh-CN" altLang="en-US" sz="1400" dirty="0">
                <a:solidFill>
                  <a:srgbClr val="000000"/>
                </a:solidFill>
                <a:latin typeface="Courier New" panose="02070309020205020404" pitchFamily="49" charset="0"/>
                <a:cs typeface="Courier New" panose="02070309020205020404" pitchFamily="49" charset="0"/>
              </a:rPr>
              <a:t>以</a:t>
            </a:r>
            <a:r>
              <a:rPr lang="zh-CN" altLang="en-US" sz="1400" dirty="0" smtClean="0">
                <a:solidFill>
                  <a:srgbClr val="000000"/>
                </a:solidFill>
                <a:latin typeface="Courier New" panose="02070309020205020404" pitchFamily="49" charset="0"/>
                <a:cs typeface="Courier New" panose="02070309020205020404" pitchFamily="49" charset="0"/>
              </a:rPr>
              <a:t>保证</a:t>
            </a:r>
            <a:r>
              <a:rPr lang="en-US" altLang="zh-CN" sz="1400" dirty="0">
                <a:solidFill>
                  <a:srgbClr val="000000"/>
                </a:solidFill>
                <a:latin typeface="Courier New" panose="02070309020205020404" pitchFamily="49" charset="0"/>
                <a:cs typeface="Courier New" panose="02070309020205020404" pitchFamily="49" charset="0"/>
              </a:rPr>
              <a:t>WRF</a:t>
            </a:r>
            <a:r>
              <a:rPr lang="zh-CN" altLang="en-US" sz="1400" dirty="0">
                <a:solidFill>
                  <a:srgbClr val="000000"/>
                </a:solidFill>
                <a:latin typeface="Courier New" panose="02070309020205020404" pitchFamily="49" charset="0"/>
                <a:cs typeface="Courier New" panose="02070309020205020404" pitchFamily="49" charset="0"/>
              </a:rPr>
              <a:t>的运行性能</a:t>
            </a:r>
            <a:endParaRPr lang="en-US" altLang="zh-CN" sz="1400" dirty="0">
              <a:solidFill>
                <a:srgbClr val="000000"/>
              </a:solidFill>
              <a:latin typeface="Courier New" panose="02070309020205020404" pitchFamily="49" charset="0"/>
              <a:cs typeface="Courier New" panose="02070309020205020404" pitchFamily="49" charset="0"/>
            </a:endParaRPr>
          </a:p>
          <a:p>
            <a:r>
              <a:rPr lang="en-US" altLang="zh-CN" sz="1400" dirty="0">
                <a:solidFill>
                  <a:srgbClr val="000000"/>
                </a:solidFill>
                <a:latin typeface="Courier New" panose="02070309020205020404" pitchFamily="49" charset="0"/>
                <a:cs typeface="Courier New" panose="02070309020205020404" pitchFamily="49" charset="0"/>
              </a:rPr>
              <a:t># time </a:t>
            </a:r>
            <a:r>
              <a:rPr lang="en-US" altLang="zh-CN" sz="1400" dirty="0" err="1">
                <a:solidFill>
                  <a:srgbClr val="000000"/>
                </a:solidFill>
                <a:latin typeface="Courier New" panose="02070309020205020404" pitchFamily="49" charset="0"/>
                <a:cs typeface="Courier New" panose="02070309020205020404" pitchFamily="49" charset="0"/>
              </a:rPr>
              <a:t>mpirun</a:t>
            </a:r>
            <a:r>
              <a:rPr lang="en-US" altLang="zh-CN" sz="1400" dirty="0">
                <a:solidFill>
                  <a:srgbClr val="000000"/>
                </a:solidFill>
                <a:latin typeface="Courier New" panose="02070309020205020404" pitchFamily="49" charset="0"/>
                <a:cs typeface="Courier New" panose="02070309020205020404" pitchFamily="49" charset="0"/>
              </a:rPr>
              <a:t> </a:t>
            </a:r>
            <a:r>
              <a:rPr lang="en-US" altLang="zh-CN" sz="1400" dirty="0" smtClean="0">
                <a:solidFill>
                  <a:srgbClr val="000000"/>
                </a:solidFill>
                <a:latin typeface="Courier New" panose="02070309020205020404" pitchFamily="49" charset="0"/>
                <a:cs typeface="Courier New" panose="02070309020205020404" pitchFamily="49" charset="0"/>
              </a:rPr>
              <a:t>--</a:t>
            </a:r>
            <a:r>
              <a:rPr lang="en-US" altLang="zh-CN" sz="1400" dirty="0">
                <a:solidFill>
                  <a:srgbClr val="000000"/>
                </a:solidFill>
                <a:latin typeface="Courier New" panose="02070309020205020404" pitchFamily="49" charset="0"/>
                <a:cs typeface="Courier New" panose="02070309020205020404" pitchFamily="49" charset="0"/>
              </a:rPr>
              <a:t>allow-run-as-root -np 32 </a:t>
            </a:r>
            <a:r>
              <a:rPr lang="en-US" altLang="zh-CN" sz="1400" dirty="0" smtClean="0">
                <a:solidFill>
                  <a:srgbClr val="000000"/>
                </a:solidFill>
                <a:latin typeface="Courier New" panose="02070309020205020404" pitchFamily="49" charset="0"/>
                <a:cs typeface="Courier New" panose="02070309020205020404" pitchFamily="49" charset="0"/>
              </a:rPr>
              <a:t>./wrf.exe   </a:t>
            </a:r>
            <a:endParaRPr lang="en-US" altLang="zh-CN" sz="1400" dirty="0">
              <a:solidFill>
                <a:srgbClr val="000000"/>
              </a:solidFill>
              <a:latin typeface="Courier New" panose="02070309020205020404" pitchFamily="49" charset="0"/>
              <a:cs typeface="Courier New" panose="02070309020205020404" pitchFamily="49" charset="0"/>
            </a:endParaRPr>
          </a:p>
        </p:txBody>
      </p:sp>
      <p:sp>
        <p:nvSpPr>
          <p:cNvPr id="8" name="文本框 7"/>
          <p:cNvSpPr txBox="1"/>
          <p:nvPr/>
        </p:nvSpPr>
        <p:spPr bwMode="auto">
          <a:xfrm>
            <a:off x="1594800" y="3825044"/>
            <a:ext cx="9878063" cy="1812208"/>
          </a:xfrm>
          <a:prstGeom prst="rect">
            <a:avLst/>
          </a:prstGeom>
          <a:solidFill>
            <a:schemeClr val="bg1">
              <a:lumMod val="85000"/>
            </a:schemeClr>
          </a:solidFill>
          <a:ln w="9525" algn="ctr">
            <a:solidFill>
              <a:schemeClr val="bg1">
                <a:lumMod val="85000"/>
              </a:schemeClr>
            </a:solidFill>
            <a:miter lim="800000"/>
          </a:ln>
        </p:spPr>
        <p:txBody>
          <a:bodyPr vert="horz" wrap="square" lIns="87802" tIns="43901" rIns="87802" bIns="43901" numCol="1" rtlCol="0" anchor="ctr" anchorCtr="0" compatLnSpc="1">
            <a:spAutoFit/>
          </a:bodyPr>
          <a:lstStyle/>
          <a:p>
            <a:r>
              <a:rPr lang="en-US" altLang="zh-CN" sz="1400" dirty="0" smtClean="0">
                <a:solidFill>
                  <a:srgbClr val="000000"/>
                </a:solidFill>
                <a:latin typeface="Courier New" panose="02070309020205020404" pitchFamily="49" charset="0"/>
                <a:cs typeface="Courier New" panose="02070309020205020404" pitchFamily="49" charset="0"/>
              </a:rPr>
              <a:t>Timing </a:t>
            </a:r>
            <a:r>
              <a:rPr lang="en-US" altLang="zh-CN" sz="1400" dirty="0">
                <a:solidFill>
                  <a:srgbClr val="000000"/>
                </a:solidFill>
                <a:latin typeface="Courier New" panose="02070309020205020404" pitchFamily="49" charset="0"/>
                <a:cs typeface="Courier New" panose="02070309020205020404" pitchFamily="49" charset="0"/>
              </a:rPr>
              <a:t>for main: time 2005-06-04_06:00:45 on domain   1:    4.16054 elapsed seconds</a:t>
            </a:r>
            <a:endParaRPr lang="en-US" altLang="zh-CN" sz="1400" dirty="0">
              <a:solidFill>
                <a:srgbClr val="000000"/>
              </a:solidFill>
              <a:latin typeface="Courier New" panose="02070309020205020404" pitchFamily="49" charset="0"/>
              <a:cs typeface="Courier New" panose="02070309020205020404" pitchFamily="49" charset="0"/>
            </a:endParaRPr>
          </a:p>
          <a:p>
            <a:r>
              <a:rPr lang="en-US" altLang="zh-CN" sz="1400" dirty="0">
                <a:solidFill>
                  <a:srgbClr val="000000"/>
                </a:solidFill>
                <a:latin typeface="Courier New" panose="02070309020205020404" pitchFamily="49" charset="0"/>
                <a:cs typeface="Courier New" panose="02070309020205020404" pitchFamily="49" charset="0"/>
              </a:rPr>
              <a:t>Timing for main: time 2005-06-04_06:01:00 on domain   1:    4.16418 elapsed seconds</a:t>
            </a:r>
            <a:endParaRPr lang="en-US" altLang="zh-CN" sz="1400" dirty="0">
              <a:solidFill>
                <a:srgbClr val="000000"/>
              </a:solidFill>
              <a:latin typeface="Courier New" panose="02070309020205020404" pitchFamily="49" charset="0"/>
              <a:cs typeface="Courier New" panose="02070309020205020404" pitchFamily="49" charset="0"/>
            </a:endParaRPr>
          </a:p>
          <a:p>
            <a:r>
              <a:rPr lang="en-US" altLang="zh-CN" sz="1400" dirty="0">
                <a:solidFill>
                  <a:srgbClr val="000000"/>
                </a:solidFill>
                <a:latin typeface="Courier New" panose="02070309020205020404" pitchFamily="49" charset="0"/>
                <a:cs typeface="Courier New" panose="02070309020205020404" pitchFamily="49" charset="0"/>
              </a:rPr>
              <a:t>Timing for main: time 2005-06-04_06:01:15 on domain   1:    4.15825 elapsed seconds</a:t>
            </a:r>
            <a:endParaRPr lang="en-US" altLang="zh-CN" sz="1400" dirty="0">
              <a:solidFill>
                <a:srgbClr val="000000"/>
              </a:solidFill>
              <a:latin typeface="Courier New" panose="02070309020205020404" pitchFamily="49" charset="0"/>
              <a:cs typeface="Courier New" panose="02070309020205020404" pitchFamily="49" charset="0"/>
            </a:endParaRPr>
          </a:p>
          <a:p>
            <a:r>
              <a:rPr lang="en-US" altLang="zh-CN" sz="1400" dirty="0">
                <a:solidFill>
                  <a:srgbClr val="000000"/>
                </a:solidFill>
                <a:latin typeface="Courier New" panose="02070309020205020404" pitchFamily="49" charset="0"/>
                <a:cs typeface="Courier New" panose="02070309020205020404" pitchFamily="49" charset="0"/>
              </a:rPr>
              <a:t>Timing for main: time 2005-06-04_06:01:30 on domain   1:    4.15202 elapsed seconds</a:t>
            </a:r>
            <a:endParaRPr lang="en-US" altLang="zh-CN" sz="1400" dirty="0">
              <a:solidFill>
                <a:srgbClr val="000000"/>
              </a:solidFill>
              <a:latin typeface="Courier New" panose="02070309020205020404" pitchFamily="49" charset="0"/>
              <a:cs typeface="Courier New" panose="02070309020205020404" pitchFamily="49" charset="0"/>
            </a:endParaRPr>
          </a:p>
          <a:p>
            <a:r>
              <a:rPr lang="en-US" altLang="zh-CN" sz="1400" dirty="0">
                <a:solidFill>
                  <a:srgbClr val="000000"/>
                </a:solidFill>
                <a:latin typeface="Courier New" panose="02070309020205020404" pitchFamily="49" charset="0"/>
                <a:cs typeface="Courier New" panose="02070309020205020404" pitchFamily="49" charset="0"/>
              </a:rPr>
              <a:t>Timing for main: time 2005-06-04_06:01:45 on domain   1:    4.16020 elapsed seconds</a:t>
            </a:r>
            <a:endParaRPr lang="en-US" altLang="zh-CN" sz="1400" dirty="0">
              <a:solidFill>
                <a:srgbClr val="000000"/>
              </a:solidFill>
              <a:latin typeface="Courier New" panose="02070309020205020404" pitchFamily="49" charset="0"/>
              <a:cs typeface="Courier New" panose="02070309020205020404" pitchFamily="49" charset="0"/>
            </a:endParaRPr>
          </a:p>
          <a:p>
            <a:r>
              <a:rPr lang="en-US" altLang="zh-CN" sz="1400" dirty="0">
                <a:solidFill>
                  <a:srgbClr val="000000"/>
                </a:solidFill>
                <a:latin typeface="Courier New" panose="02070309020205020404" pitchFamily="49" charset="0"/>
                <a:cs typeface="Courier New" panose="02070309020205020404" pitchFamily="49" charset="0"/>
              </a:rPr>
              <a:t>Timing for main: time 2005-06-04_06:02:00 on domain   1:    4.15511 elapsed seconds</a:t>
            </a:r>
            <a:endParaRPr lang="en-US" altLang="zh-CN" sz="1400" dirty="0">
              <a:solidFill>
                <a:srgbClr val="000000"/>
              </a:solidFill>
              <a:latin typeface="Courier New" panose="02070309020205020404" pitchFamily="49" charset="0"/>
              <a:cs typeface="Courier New" panose="02070309020205020404" pitchFamily="49" charset="0"/>
            </a:endParaRPr>
          </a:p>
          <a:p>
            <a:r>
              <a:rPr lang="en-US" altLang="zh-CN" sz="1400" dirty="0">
                <a:solidFill>
                  <a:srgbClr val="000000"/>
                </a:solidFill>
                <a:latin typeface="Courier New" panose="02070309020205020404" pitchFamily="49" charset="0"/>
                <a:cs typeface="Courier New" panose="02070309020205020404" pitchFamily="49" charset="0"/>
              </a:rPr>
              <a:t>Timing for main: time 2005-06-04_06:02:15 on domain   1:    4.14857 elapsed seconds</a:t>
            </a:r>
            <a:endParaRPr lang="en-US" altLang="zh-CN" sz="1400" dirty="0">
              <a:solidFill>
                <a:srgbClr val="000000"/>
              </a:solidFill>
              <a:latin typeface="Courier New" panose="02070309020205020404" pitchFamily="49" charset="0"/>
              <a:cs typeface="Courier New" panose="02070309020205020404" pitchFamily="49" charset="0"/>
            </a:endParaRPr>
          </a:p>
          <a:p>
            <a:r>
              <a:rPr lang="en-US" altLang="zh-CN" sz="1400" dirty="0">
                <a:solidFill>
                  <a:srgbClr val="000000"/>
                </a:solidFill>
                <a:latin typeface="Courier New" panose="02070309020205020404" pitchFamily="49" charset="0"/>
                <a:cs typeface="Courier New" panose="02070309020205020404" pitchFamily="49" charset="0"/>
              </a:rPr>
              <a:t>Timing for main: time 2005-06-04_06:02:30 on domain   1:    4.15593 elapsed </a:t>
            </a:r>
            <a:r>
              <a:rPr lang="en-US" altLang="zh-CN" sz="1400" dirty="0" smtClean="0">
                <a:solidFill>
                  <a:srgbClr val="000000"/>
                </a:solidFill>
                <a:latin typeface="Courier New" panose="02070309020205020404" pitchFamily="49" charset="0"/>
                <a:cs typeface="Courier New" panose="02070309020205020404" pitchFamily="49" charset="0"/>
              </a:rPr>
              <a:t>seconds</a:t>
            </a:r>
            <a:endParaRPr lang="en-US" altLang="zh-CN" sz="1400" dirty="0">
              <a:solidFill>
                <a:srgbClr val="000000"/>
              </a:solidFill>
              <a:latin typeface="Courier New" panose="02070309020205020404" pitchFamily="49" charset="0"/>
              <a:cs typeface="Courier New" panose="02070309020205020404" pitchFamily="49" charset="0"/>
            </a:endParaRPr>
          </a:p>
        </p:txBody>
      </p:sp>
      <p:sp>
        <p:nvSpPr>
          <p:cNvPr id="9" name="矩形 8"/>
          <p:cNvSpPr/>
          <p:nvPr/>
        </p:nvSpPr>
        <p:spPr bwMode="auto">
          <a:xfrm>
            <a:off x="8004212" y="3873057"/>
            <a:ext cx="2628292" cy="1692400"/>
          </a:xfrm>
          <a:prstGeom prst="rect">
            <a:avLst/>
          </a:prstGeom>
          <a:noFill/>
          <a:ln w="28575"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lstStyle/>
          <a:p>
            <a:endParaRPr lang="zh-CN" altLang="en-US" smtClean="0">
              <a:solidFill>
                <a:srgbClr val="000000"/>
              </a:solidFill>
              <a:ea typeface="宋体" panose="02010600030101010101" pitchFamily="2" charset="-122"/>
            </a:endParaRPr>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性能</a:t>
            </a:r>
            <a:r>
              <a:rPr lang="zh-CN" altLang="en-US" dirty="0" smtClean="0"/>
              <a:t>测试 </a:t>
            </a:r>
            <a:r>
              <a:rPr lang="en-US" altLang="zh-CN" dirty="0" smtClean="0"/>
              <a:t>- </a:t>
            </a:r>
            <a:r>
              <a:rPr lang="zh-CN" altLang="en-US" dirty="0" smtClean="0"/>
              <a:t>性能优化思路</a:t>
            </a:r>
            <a:endParaRPr lang="zh-CN" altLang="en-US" dirty="0"/>
          </a:p>
        </p:txBody>
      </p:sp>
      <p:sp>
        <p:nvSpPr>
          <p:cNvPr id="3" name="文本占位符 2"/>
          <p:cNvSpPr>
            <a:spLocks noGrp="1"/>
          </p:cNvSpPr>
          <p:nvPr>
            <p:ph type="body" sz="quarter" idx="10"/>
          </p:nvPr>
        </p:nvSpPr>
        <p:spPr>
          <a:xfrm>
            <a:off x="1008063" y="1233488"/>
            <a:ext cx="10464270" cy="2879588"/>
          </a:xfrm>
        </p:spPr>
        <p:txBody>
          <a:bodyPr/>
          <a:lstStyle/>
          <a:p>
            <a:r>
              <a:rPr lang="zh-CN" altLang="en-US" dirty="0"/>
              <a:t>运行算例时使用</a:t>
            </a:r>
            <a:r>
              <a:rPr lang="en-US" altLang="zh-CN" dirty="0"/>
              <a:t>MPI</a:t>
            </a:r>
            <a:r>
              <a:rPr lang="zh-CN" altLang="en-US" dirty="0"/>
              <a:t>参数设置</a:t>
            </a:r>
            <a:r>
              <a:rPr lang="en-US" altLang="zh-CN" dirty="0" err="1" smtClean="0"/>
              <a:t>OpenMP</a:t>
            </a:r>
            <a:r>
              <a:rPr lang="zh-CN" altLang="en-US" dirty="0" smtClean="0"/>
              <a:t>线程</a:t>
            </a:r>
            <a:r>
              <a:rPr lang="zh-CN" altLang="en-US" dirty="0"/>
              <a:t>或通过绑核提高</a:t>
            </a:r>
            <a:r>
              <a:rPr lang="en-US" altLang="zh-CN" dirty="0"/>
              <a:t>WRF</a:t>
            </a:r>
            <a:r>
              <a:rPr lang="zh-CN" altLang="en-US" dirty="0"/>
              <a:t>运算</a:t>
            </a:r>
            <a:r>
              <a:rPr lang="zh-CN" altLang="en-US" dirty="0" smtClean="0"/>
              <a:t>性能。</a:t>
            </a:r>
            <a:endParaRPr lang="zh-CN" altLang="en-US" dirty="0"/>
          </a:p>
          <a:p>
            <a:r>
              <a:rPr lang="zh-CN" altLang="en-US" dirty="0"/>
              <a:t>更换</a:t>
            </a:r>
            <a:r>
              <a:rPr lang="en-US" altLang="zh-CN" dirty="0"/>
              <a:t>AHC</a:t>
            </a:r>
            <a:r>
              <a:rPr lang="zh-CN" altLang="en-US" dirty="0" smtClean="0"/>
              <a:t>编译器和</a:t>
            </a:r>
            <a:r>
              <a:rPr lang="en-US" altLang="zh-CN" dirty="0" smtClean="0"/>
              <a:t>optimized-routines-master</a:t>
            </a:r>
            <a:r>
              <a:rPr lang="zh-CN" altLang="en-US" dirty="0" smtClean="0"/>
              <a:t>数学</a:t>
            </a:r>
            <a:r>
              <a:rPr lang="zh-CN" altLang="en-US" dirty="0"/>
              <a:t>库重新编译</a:t>
            </a:r>
            <a:r>
              <a:rPr lang="en-US" altLang="zh-CN" dirty="0"/>
              <a:t>WRF</a:t>
            </a:r>
            <a:r>
              <a:rPr lang="zh-CN" altLang="en-US" dirty="0"/>
              <a:t>，运行算例，对比性能</a:t>
            </a:r>
            <a:r>
              <a:rPr lang="zh-CN" altLang="en-US" dirty="0" smtClean="0"/>
              <a:t>数据。</a:t>
            </a:r>
            <a:endParaRPr lang="zh-CN" altLang="en-US" dirty="0"/>
          </a:p>
          <a:p>
            <a:r>
              <a:rPr lang="zh-CN" altLang="en-US" dirty="0"/>
              <a:t>使用应用特征分析工具对</a:t>
            </a:r>
            <a:r>
              <a:rPr lang="en-US" altLang="zh-CN" dirty="0"/>
              <a:t>WRF</a:t>
            </a:r>
            <a:r>
              <a:rPr lang="zh-CN" altLang="en-US" dirty="0"/>
              <a:t>进行分析，根据分析结果对造成阻塞的点进行优化来提升</a:t>
            </a:r>
            <a:r>
              <a:rPr lang="zh-CN" altLang="en-US" dirty="0" smtClean="0"/>
              <a:t>性能。</a:t>
            </a:r>
            <a:endParaRPr lang="zh-CN" altLang="en-US" dirty="0"/>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a:lstStyle/>
          <a:p>
            <a:pPr marL="0" indent="0">
              <a:buNone/>
            </a:pPr>
            <a:r>
              <a:rPr lang="en-US" altLang="zh-CN" dirty="0" smtClean="0"/>
              <a:t>1. </a:t>
            </a:r>
            <a:r>
              <a:rPr lang="zh-CN" altLang="en-US" dirty="0" smtClean="0"/>
              <a:t>下列哪些选项可能</a:t>
            </a:r>
            <a:r>
              <a:rPr lang="zh-CN" altLang="en-US" dirty="0"/>
              <a:t>会</a:t>
            </a:r>
            <a:r>
              <a:rPr lang="zh-CN" altLang="en-US" dirty="0" smtClean="0"/>
              <a:t>影响</a:t>
            </a:r>
            <a:r>
              <a:rPr lang="en-US" altLang="zh-CN" dirty="0" smtClean="0"/>
              <a:t>WRF</a:t>
            </a:r>
            <a:r>
              <a:rPr lang="zh-CN" altLang="en-US" dirty="0" smtClean="0"/>
              <a:t>性能（  ）</a:t>
            </a:r>
            <a:endParaRPr lang="en-US" altLang="zh-CN" dirty="0" smtClean="0"/>
          </a:p>
          <a:p>
            <a:pPr lvl="1"/>
            <a:r>
              <a:rPr lang="en-US" altLang="zh-CN" dirty="0" smtClean="0"/>
              <a:t>A</a:t>
            </a:r>
            <a:r>
              <a:rPr lang="en-US" altLang="zh-CN" dirty="0"/>
              <a:t>.</a:t>
            </a:r>
            <a:r>
              <a:rPr lang="en-US" altLang="zh-CN" dirty="0" smtClean="0"/>
              <a:t> </a:t>
            </a:r>
            <a:r>
              <a:rPr lang="zh-CN" altLang="en-US" dirty="0" smtClean="0"/>
              <a:t>网络带宽</a:t>
            </a:r>
            <a:endParaRPr lang="en-US" altLang="zh-CN" dirty="0" smtClean="0"/>
          </a:p>
          <a:p>
            <a:pPr lvl="1"/>
            <a:r>
              <a:rPr lang="en-US" altLang="zh-CN" dirty="0" smtClean="0"/>
              <a:t>B. </a:t>
            </a:r>
            <a:r>
              <a:rPr lang="zh-CN" altLang="en-US" dirty="0" smtClean="0"/>
              <a:t>并行线程数</a:t>
            </a:r>
            <a:endParaRPr lang="en-US" altLang="zh-CN" dirty="0" smtClean="0"/>
          </a:p>
          <a:p>
            <a:pPr lvl="1"/>
            <a:r>
              <a:rPr lang="en-US" altLang="zh-CN" dirty="0" smtClean="0"/>
              <a:t>C. </a:t>
            </a:r>
            <a:r>
              <a:rPr lang="zh-CN" altLang="en-US" dirty="0" smtClean="0"/>
              <a:t>内存刷新频率</a:t>
            </a:r>
            <a:endParaRPr lang="en-US" altLang="zh-CN" dirty="0" smtClean="0"/>
          </a:p>
          <a:p>
            <a:pPr lvl="1"/>
            <a:r>
              <a:rPr lang="en-US" altLang="zh-CN" dirty="0" smtClean="0"/>
              <a:t>D. </a:t>
            </a:r>
            <a:r>
              <a:rPr lang="zh-CN" altLang="en-US" dirty="0" smtClean="0"/>
              <a:t>存储读写速度</a:t>
            </a:r>
            <a:endParaRPr lang="en-US" altLang="zh-CN" dirty="0" smtClean="0"/>
          </a:p>
          <a:p>
            <a:pPr marL="0" indent="0">
              <a:buNone/>
            </a:pPr>
            <a:br>
              <a:rPr lang="en-US" altLang="zh-CN" dirty="0" smtClean="0"/>
            </a:br>
            <a:endParaRPr lang="en-US" altLang="zh-CN" dirty="0" smtClean="0"/>
          </a:p>
          <a:p>
            <a:pPr lvl="1"/>
            <a:endParaRPr lang="en-US" altLang="zh-CN" dirty="0" smtClean="0"/>
          </a:p>
          <a:p>
            <a:pPr lvl="1"/>
            <a:endParaRPr lang="zh-CN" altLang="en-US" dirty="0"/>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008063" y="1233487"/>
            <a:ext cx="10464271" cy="4680000"/>
          </a:xfrm>
        </p:spPr>
        <p:txBody>
          <a:bodyPr/>
          <a:lstStyle/>
          <a:p>
            <a:r>
              <a:rPr lang="zh-CN" altLang="en-US" dirty="0"/>
              <a:t>本节主要介绍</a:t>
            </a:r>
            <a:r>
              <a:rPr lang="zh-CN" altLang="en-US" dirty="0" smtClean="0"/>
              <a:t>了</a:t>
            </a:r>
            <a:r>
              <a:rPr lang="en-US" altLang="zh-CN" dirty="0" smtClean="0"/>
              <a:t>HPC</a:t>
            </a:r>
            <a:r>
              <a:rPr lang="zh-CN" altLang="en-US" dirty="0"/>
              <a:t>的基本</a:t>
            </a:r>
            <a:r>
              <a:rPr lang="zh-CN" altLang="en-US" dirty="0" smtClean="0"/>
              <a:t>概念，并</a:t>
            </a:r>
            <a:r>
              <a:rPr lang="zh-CN" altLang="en-US" dirty="0"/>
              <a:t>以</a:t>
            </a:r>
            <a:r>
              <a:rPr lang="en-US" altLang="zh-CN" dirty="0"/>
              <a:t>WRF</a:t>
            </a:r>
            <a:r>
              <a:rPr lang="zh-CN" altLang="en-US" dirty="0"/>
              <a:t>为例介绍</a:t>
            </a:r>
            <a:r>
              <a:rPr lang="zh-CN" altLang="en-US" dirty="0" smtClean="0"/>
              <a:t>了在</a:t>
            </a:r>
            <a:r>
              <a:rPr lang="en-US" altLang="zh-CN" dirty="0" smtClean="0"/>
              <a:t>HPC</a:t>
            </a:r>
            <a:r>
              <a:rPr lang="zh-CN" altLang="en-US" dirty="0"/>
              <a:t>场景下进行性能测试的</a:t>
            </a:r>
            <a:r>
              <a:rPr lang="zh-CN" altLang="en-US" dirty="0" smtClean="0"/>
              <a:t>方法和主要性能指标，以及</a:t>
            </a:r>
            <a:r>
              <a:rPr lang="en-US" altLang="zh-CN" dirty="0" smtClean="0"/>
              <a:t>WRF</a:t>
            </a:r>
            <a:r>
              <a:rPr lang="zh-CN" altLang="en-US" dirty="0"/>
              <a:t>基本的性能调优</a:t>
            </a:r>
            <a:r>
              <a:rPr lang="zh-CN" altLang="en-US" dirty="0" smtClean="0"/>
              <a:t>思路。</a:t>
            </a:r>
            <a:endParaRPr lang="zh-CN" altLang="en-US" dirty="0"/>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lang="zh-CN" altLang="en-US" dirty="0" smtClean="0">
                <a:solidFill>
                  <a:schemeClr val="bg1">
                    <a:lumMod val="50000"/>
                  </a:schemeClr>
                </a:solidFill>
              </a:rPr>
              <a:t>数据库性能测试</a:t>
            </a:r>
            <a:endParaRPr lang="en-US" altLang="zh-CN" dirty="0" smtClean="0">
              <a:solidFill>
                <a:schemeClr val="bg1">
                  <a:lumMod val="50000"/>
                </a:schemeClr>
              </a:solidFill>
            </a:endParaRPr>
          </a:p>
          <a:p>
            <a:r>
              <a:rPr lang="zh-CN" altLang="en-US" dirty="0">
                <a:solidFill>
                  <a:schemeClr val="bg1">
                    <a:lumMod val="50000"/>
                  </a:schemeClr>
                </a:solidFill>
              </a:rPr>
              <a:t>大</a:t>
            </a:r>
            <a:r>
              <a:rPr lang="zh-CN" altLang="en-US" dirty="0" smtClean="0">
                <a:solidFill>
                  <a:schemeClr val="bg1">
                    <a:lumMod val="50000"/>
                  </a:schemeClr>
                </a:solidFill>
              </a:rPr>
              <a:t>数据性能测试</a:t>
            </a:r>
            <a:endParaRPr lang="en-US" altLang="zh-CN" dirty="0" smtClean="0">
              <a:solidFill>
                <a:schemeClr val="bg1">
                  <a:lumMod val="50000"/>
                </a:schemeClr>
              </a:solidFill>
            </a:endParaRPr>
          </a:p>
          <a:p>
            <a:r>
              <a:rPr lang="en-US" altLang="zh-CN" dirty="0">
                <a:solidFill>
                  <a:schemeClr val="bg1">
                    <a:lumMod val="50000"/>
                  </a:schemeClr>
                </a:solidFill>
              </a:rPr>
              <a:t>HPC</a:t>
            </a:r>
            <a:r>
              <a:rPr lang="zh-CN" altLang="en-US" dirty="0">
                <a:solidFill>
                  <a:schemeClr val="bg1">
                    <a:lumMod val="50000"/>
                  </a:schemeClr>
                </a:solidFill>
              </a:rPr>
              <a:t>性能测试</a:t>
            </a:r>
            <a:endParaRPr lang="zh-CN" altLang="en-US" dirty="0">
              <a:solidFill>
                <a:schemeClr val="bg1">
                  <a:lumMod val="50000"/>
                </a:schemeClr>
              </a:solidFill>
            </a:endParaRPr>
          </a:p>
          <a:p>
            <a:r>
              <a:rPr lang="zh-CN" altLang="en-US" dirty="0" smtClean="0"/>
              <a:t>性能调优分析工具</a:t>
            </a:r>
            <a:endParaRPr lang="en-US" altLang="zh-CN" dirty="0" smtClean="0"/>
          </a:p>
          <a:p>
            <a:pPr lvl="1"/>
            <a:r>
              <a:rPr lang="zh-CN" altLang="en-US" dirty="0"/>
              <a:t>华为</a:t>
            </a:r>
            <a:r>
              <a:rPr lang="zh-CN" altLang="en-US" dirty="0" smtClean="0"/>
              <a:t>鲲鹏性能优化工具介绍</a:t>
            </a:r>
            <a:endParaRPr lang="zh-CN" altLang="en-US" dirty="0"/>
          </a:p>
          <a:p>
            <a:pPr lvl="1"/>
            <a:r>
              <a:rPr lang="en-US" altLang="zh-CN" dirty="0">
                <a:solidFill>
                  <a:schemeClr val="bg1">
                    <a:lumMod val="50000"/>
                  </a:schemeClr>
                </a:solidFill>
              </a:rPr>
              <a:t>C/C++</a:t>
            </a:r>
            <a:r>
              <a:rPr lang="zh-CN" altLang="en-US" dirty="0">
                <a:solidFill>
                  <a:schemeClr val="bg1">
                    <a:lumMod val="50000"/>
                  </a:schemeClr>
                </a:solidFill>
              </a:rPr>
              <a:t>程序性能</a:t>
            </a:r>
            <a:r>
              <a:rPr lang="zh-CN" altLang="en-US" dirty="0" smtClean="0">
                <a:solidFill>
                  <a:schemeClr val="bg1">
                    <a:lumMod val="50000"/>
                  </a:schemeClr>
                </a:solidFill>
              </a:rPr>
              <a:t>分析与优化</a:t>
            </a:r>
            <a:endParaRPr lang="zh-CN" altLang="en-US" dirty="0">
              <a:solidFill>
                <a:schemeClr val="bg1">
                  <a:lumMod val="50000"/>
                </a:schemeClr>
              </a:solidFill>
            </a:endParaRPr>
          </a:p>
          <a:p>
            <a:pPr lvl="1"/>
            <a:r>
              <a:rPr lang="en-US" altLang="zh-CN" dirty="0">
                <a:solidFill>
                  <a:schemeClr val="bg1">
                    <a:lumMod val="50000"/>
                  </a:schemeClr>
                </a:solidFill>
              </a:rPr>
              <a:t>Java Mixed-Mode</a:t>
            </a:r>
            <a:r>
              <a:rPr lang="zh-CN" altLang="en-US" dirty="0">
                <a:solidFill>
                  <a:schemeClr val="bg1">
                    <a:lumMod val="50000"/>
                  </a:schemeClr>
                </a:solidFill>
              </a:rPr>
              <a:t>程序性能</a:t>
            </a:r>
            <a:r>
              <a:rPr lang="zh-CN" altLang="en-US" dirty="0" smtClean="0">
                <a:solidFill>
                  <a:schemeClr val="bg1">
                    <a:lumMod val="50000"/>
                  </a:schemeClr>
                </a:solidFill>
              </a:rPr>
              <a:t>分析与优化</a:t>
            </a:r>
            <a:endParaRPr lang="zh-CN" altLang="en-US" dirty="0">
              <a:solidFill>
                <a:schemeClr val="bg1">
                  <a:lumMod val="50000"/>
                </a:schemeClr>
              </a:solidFill>
            </a:endParaRPr>
          </a:p>
          <a:p>
            <a:r>
              <a:rPr lang="zh-CN" altLang="en-US" dirty="0" smtClean="0">
                <a:solidFill>
                  <a:schemeClr val="bg1">
                    <a:lumMod val="50000"/>
                  </a:schemeClr>
                </a:solidFill>
              </a:rPr>
              <a:t>性能调优案例</a:t>
            </a:r>
            <a:endParaRPr lang="zh-CN" altLang="en-US" dirty="0" smtClean="0">
              <a:solidFill>
                <a:schemeClr val="bg1">
                  <a:lumMod val="50000"/>
                </a:schemeClr>
              </a:solidFill>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lang="zh-CN" altLang="en-US" dirty="0" smtClean="0"/>
              <a:t>本节主要</a:t>
            </a:r>
            <a:r>
              <a:rPr lang="zh-CN" altLang="en-US" dirty="0"/>
              <a:t>介绍</a:t>
            </a:r>
            <a:r>
              <a:rPr lang="zh-CN" altLang="en-US" dirty="0" smtClean="0"/>
              <a:t>了如何使用开</a:t>
            </a:r>
            <a:r>
              <a:rPr lang="zh-CN" altLang="en-US" dirty="0"/>
              <a:t>源数据库测试</a:t>
            </a:r>
            <a:r>
              <a:rPr lang="zh-CN" altLang="en-US" dirty="0" smtClean="0"/>
              <a:t>工具</a:t>
            </a:r>
            <a:r>
              <a:rPr lang="en-US" altLang="zh-CN" dirty="0" smtClean="0"/>
              <a:t>BenchmarkSQL</a:t>
            </a:r>
            <a:r>
              <a:rPr lang="zh-CN" altLang="en-US" dirty="0" smtClean="0"/>
              <a:t>对数据库进行性能测试的方法。</a:t>
            </a:r>
            <a:endParaRPr lang="en-US" altLang="zh-CN" dirty="0" smtClean="0"/>
          </a:p>
          <a:p>
            <a:r>
              <a:rPr lang="zh-CN" altLang="en-US" dirty="0"/>
              <a:t>学完本节内容后，您将能够：</a:t>
            </a:r>
            <a:endParaRPr lang="zh-CN" altLang="en-US" dirty="0"/>
          </a:p>
          <a:p>
            <a:pPr lvl="1"/>
            <a:r>
              <a:rPr lang="zh-CN" altLang="en-US" dirty="0" smtClean="0"/>
              <a:t>了解</a:t>
            </a:r>
            <a:r>
              <a:rPr lang="en-US" altLang="zh-CN" dirty="0" smtClean="0"/>
              <a:t>TPCC</a:t>
            </a:r>
            <a:r>
              <a:rPr lang="zh-CN" altLang="en-US" dirty="0"/>
              <a:t>测试模型及衡量标准</a:t>
            </a:r>
            <a:endParaRPr lang="zh-CN" altLang="en-US" dirty="0"/>
          </a:p>
          <a:p>
            <a:pPr lvl="1"/>
            <a:r>
              <a:rPr lang="zh-CN" altLang="en-US" dirty="0" smtClean="0"/>
              <a:t>掌握编译</a:t>
            </a:r>
            <a:r>
              <a:rPr lang="zh-CN" altLang="en-US" dirty="0"/>
              <a:t>安装</a:t>
            </a:r>
            <a:r>
              <a:rPr lang="en-US" altLang="zh-CN" dirty="0" smtClean="0"/>
              <a:t>BenchmarkSQL</a:t>
            </a:r>
            <a:r>
              <a:rPr lang="zh-CN" altLang="en-US" dirty="0" smtClean="0"/>
              <a:t>的方法</a:t>
            </a:r>
            <a:endParaRPr lang="en-US" altLang="zh-CN" dirty="0"/>
          </a:p>
          <a:p>
            <a:pPr lvl="1"/>
            <a:r>
              <a:rPr lang="zh-CN" altLang="en-US" dirty="0"/>
              <a:t>掌握</a:t>
            </a:r>
            <a:r>
              <a:rPr lang="zh-CN" altLang="en-US" dirty="0" smtClean="0"/>
              <a:t>执行</a:t>
            </a:r>
            <a:r>
              <a:rPr lang="en-US" altLang="zh-CN" dirty="0"/>
              <a:t>BenchmarkSQL</a:t>
            </a:r>
            <a:r>
              <a:rPr lang="zh-CN" altLang="en-US" dirty="0" smtClean="0"/>
              <a:t>测试的方法</a:t>
            </a:r>
            <a:endParaRPr lang="en-US" altLang="zh-CN" dirty="0"/>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lang="zh-CN" altLang="en-US" dirty="0" smtClean="0"/>
              <a:t>本节主要</a:t>
            </a:r>
            <a:r>
              <a:rPr lang="zh-CN" altLang="en-US" dirty="0"/>
              <a:t>介绍了华为</a:t>
            </a:r>
            <a:r>
              <a:rPr lang="zh-CN" altLang="en-US" dirty="0" smtClean="0"/>
              <a:t>鲲鹏性能优化工具的</a:t>
            </a:r>
            <a:r>
              <a:rPr lang="zh-CN" altLang="en-US" dirty="0"/>
              <a:t>定位</a:t>
            </a:r>
            <a:r>
              <a:rPr lang="zh-CN" altLang="en-US" dirty="0" smtClean="0"/>
              <a:t>、</a:t>
            </a:r>
            <a:r>
              <a:rPr lang="zh-CN" altLang="en-US" dirty="0"/>
              <a:t>功能</a:t>
            </a:r>
            <a:r>
              <a:rPr lang="zh-CN" altLang="en-US" dirty="0" smtClean="0"/>
              <a:t>特性、应用</a:t>
            </a:r>
            <a:r>
              <a:rPr lang="zh-CN" altLang="en-US" dirty="0"/>
              <a:t>场景</a:t>
            </a:r>
            <a:r>
              <a:rPr lang="zh-CN" altLang="en-US" dirty="0" smtClean="0"/>
              <a:t>、逻辑架构、访问方式和业务流程，以及如何使用</a:t>
            </a:r>
            <a:r>
              <a:rPr lang="zh-CN" altLang="en-US" dirty="0"/>
              <a:t>该工具对</a:t>
            </a:r>
            <a:r>
              <a:rPr lang="en-US" altLang="zh-CN" dirty="0"/>
              <a:t>C/C++</a:t>
            </a:r>
            <a:r>
              <a:rPr lang="zh-CN" altLang="en-US" dirty="0"/>
              <a:t>类程序和</a:t>
            </a:r>
            <a:r>
              <a:rPr lang="en-US" altLang="zh-CN" dirty="0"/>
              <a:t>Java Mixed-Mode</a:t>
            </a:r>
            <a:r>
              <a:rPr lang="zh-CN" altLang="en-US" dirty="0"/>
              <a:t>类程序进行性能</a:t>
            </a:r>
            <a:r>
              <a:rPr lang="zh-CN" altLang="en-US" dirty="0" smtClean="0"/>
              <a:t>分析与优化的方法。</a:t>
            </a:r>
            <a:endParaRPr lang="en-US" altLang="zh-CN" dirty="0" smtClean="0"/>
          </a:p>
          <a:p>
            <a:r>
              <a:rPr lang="zh-CN" altLang="en-US" dirty="0"/>
              <a:t>学完</a:t>
            </a:r>
            <a:r>
              <a:rPr lang="zh-CN" altLang="en-US" dirty="0" smtClean="0"/>
              <a:t>本节内容后</a:t>
            </a:r>
            <a:r>
              <a:rPr lang="zh-CN" altLang="en-US" dirty="0"/>
              <a:t>，您将能够：</a:t>
            </a:r>
            <a:endParaRPr lang="zh-CN" altLang="en-US" dirty="0"/>
          </a:p>
          <a:p>
            <a:pPr lvl="1"/>
            <a:r>
              <a:rPr lang="zh-CN" altLang="en-US" dirty="0"/>
              <a:t>了解华为</a:t>
            </a:r>
            <a:r>
              <a:rPr lang="zh-CN" altLang="en-US" dirty="0" smtClean="0"/>
              <a:t>鲲鹏性能优化工具的定位、应用场景、支持的</a:t>
            </a:r>
            <a:r>
              <a:rPr lang="zh-CN" altLang="en-US" dirty="0"/>
              <a:t>功能特性和访问方式等</a:t>
            </a:r>
            <a:endParaRPr lang="zh-CN" altLang="en-US" dirty="0"/>
          </a:p>
          <a:p>
            <a:pPr lvl="1"/>
            <a:r>
              <a:rPr lang="zh-CN" altLang="en-US" dirty="0"/>
              <a:t>掌握</a:t>
            </a:r>
            <a:r>
              <a:rPr lang="en-US" altLang="zh-CN" dirty="0"/>
              <a:t>C/C++</a:t>
            </a:r>
            <a:r>
              <a:rPr lang="zh-CN" altLang="en-US" dirty="0"/>
              <a:t>类程序性能分析</a:t>
            </a:r>
            <a:r>
              <a:rPr lang="zh-CN" altLang="en-US" dirty="0" smtClean="0"/>
              <a:t>的方法</a:t>
            </a:r>
            <a:endParaRPr lang="en-US" altLang="zh-CN" dirty="0" smtClean="0"/>
          </a:p>
          <a:p>
            <a:pPr lvl="1"/>
            <a:r>
              <a:rPr lang="zh-CN" altLang="en-US" dirty="0" smtClean="0"/>
              <a:t>掌握</a:t>
            </a:r>
            <a:r>
              <a:rPr lang="en-US" altLang="zh-CN" dirty="0"/>
              <a:t>Java Mixed-Mode</a:t>
            </a:r>
            <a:r>
              <a:rPr lang="zh-CN" altLang="en-US" dirty="0"/>
              <a:t>程序性能分析</a:t>
            </a:r>
            <a:r>
              <a:rPr lang="zh-CN" altLang="en-US" dirty="0" smtClean="0"/>
              <a:t>的方法</a:t>
            </a:r>
            <a:endParaRPr lang="zh-CN" altLang="en-US" dirty="0"/>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性能调优概述</a:t>
            </a:r>
            <a:endParaRPr lang="zh-CN" altLang="en-US" dirty="0"/>
          </a:p>
        </p:txBody>
      </p:sp>
      <p:cxnSp>
        <p:nvCxnSpPr>
          <p:cNvPr id="4" name="Straight Connector 32"/>
          <p:cNvCxnSpPr/>
          <p:nvPr/>
        </p:nvCxnSpPr>
        <p:spPr>
          <a:xfrm>
            <a:off x="2171564" y="4202800"/>
            <a:ext cx="2602942" cy="0"/>
          </a:xfrm>
          <a:prstGeom prst="line">
            <a:avLst/>
          </a:prstGeom>
          <a:ln>
            <a:solidFill>
              <a:srgbClr val="242E49"/>
            </a:solidFill>
            <a:prstDash val="sysDash"/>
          </a:ln>
        </p:spPr>
        <p:style>
          <a:lnRef idx="1">
            <a:schemeClr val="accent1"/>
          </a:lnRef>
          <a:fillRef idx="0">
            <a:schemeClr val="accent1"/>
          </a:fillRef>
          <a:effectRef idx="0">
            <a:schemeClr val="accent1"/>
          </a:effectRef>
          <a:fontRef idx="minor">
            <a:schemeClr val="tx1"/>
          </a:fontRef>
        </p:style>
      </p:cxnSp>
      <p:sp>
        <p:nvSpPr>
          <p:cNvPr id="19" name="Oval 20"/>
          <p:cNvSpPr/>
          <p:nvPr/>
        </p:nvSpPr>
        <p:spPr>
          <a:xfrm>
            <a:off x="4516718" y="3177198"/>
            <a:ext cx="2063108" cy="2063107"/>
          </a:xfrm>
          <a:prstGeom prst="ellipse">
            <a:avLst/>
          </a:prstGeom>
          <a:solidFill>
            <a:srgbClr val="00B0F0"/>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rgbClr val="000000">
                  <a:lumMod val="85000"/>
                  <a:lumOff val="15000"/>
                </a:srgbClr>
              </a:solidFill>
            </a:endParaRPr>
          </a:p>
        </p:txBody>
      </p:sp>
      <p:sp>
        <p:nvSpPr>
          <p:cNvPr id="20" name="Oval 21"/>
          <p:cNvSpPr/>
          <p:nvPr/>
        </p:nvSpPr>
        <p:spPr>
          <a:xfrm>
            <a:off x="4557281" y="3211808"/>
            <a:ext cx="1981987" cy="1981986"/>
          </a:xfrm>
          <a:prstGeom prst="ellipse">
            <a:avLst/>
          </a:prstGeom>
          <a:noFill/>
          <a:ln w="19050">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61" tIns="45731" rIns="91461" bIns="45731" numCol="1" spcCol="0" rtlCol="0" fromWordArt="0" anchor="ctr" anchorCtr="0" forceAA="0" compatLnSpc="1">
            <a:noAutofit/>
          </a:bodyPr>
          <a:lstStyle/>
          <a:p>
            <a:pPr algn="ctr"/>
            <a:endParaRPr lang="ko-KR" altLang="en-US">
              <a:solidFill>
                <a:srgbClr val="FFFFFF"/>
              </a:solidFill>
            </a:endParaRPr>
          </a:p>
        </p:txBody>
      </p:sp>
      <p:sp>
        <p:nvSpPr>
          <p:cNvPr id="7" name="speed"/>
          <p:cNvSpPr txBox="1">
            <a:spLocks noChangeArrowheads="1"/>
          </p:cNvSpPr>
          <p:nvPr/>
        </p:nvSpPr>
        <p:spPr bwMode="auto">
          <a:xfrm>
            <a:off x="4774505" y="4511113"/>
            <a:ext cx="1547535" cy="276999"/>
          </a:xfrm>
          <a:prstGeom prst="rect">
            <a:avLst/>
          </a:prstGeom>
          <a:noFill/>
          <a:scene3d>
            <a:camera prst="orthographicFront">
              <a:rot lat="0" lon="0" rev="0"/>
            </a:camera>
            <a:lightRig rig="threePt" dir="t"/>
          </a:scene3d>
          <a:sp3d prstMaterial="matte">
            <a:bevelT w="1270" h="1270"/>
          </a:sp3d>
        </p:spPr>
        <p:txBody>
          <a:bodyPr wrap="square" lIns="0" tIns="0" rIns="0" bIns="0" anchor="t" anchorCtr="0">
            <a:spAutoFit/>
          </a:bodyPr>
          <a:lstStyle>
            <a:defPPr>
              <a:defRPr lang="ko-KR"/>
            </a:defPPr>
            <a:lvl1pPr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1pPr>
            <a:lvl2pPr marL="457200"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2pPr>
            <a:lvl3pPr marL="914400"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3pPr>
            <a:lvl4pPr marL="1371600"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4pPr>
            <a:lvl5pPr marL="1828800"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5pPr>
            <a:lvl6pPr marL="2286000" algn="l" defTabSz="914400" rtl="0" eaLnBrk="1" latinLnBrk="1" hangingPunct="1">
              <a:defRPr kumimoji="1" kern="1200">
                <a:solidFill>
                  <a:schemeClr val="tx1"/>
                </a:solidFill>
                <a:latin typeface="굴림" pitchFamily="50" charset="-127"/>
                <a:ea typeface="굴림" pitchFamily="50" charset="-127"/>
                <a:cs typeface="+mn-cs"/>
              </a:defRPr>
            </a:lvl6pPr>
            <a:lvl7pPr marL="2743200" algn="l" defTabSz="914400" rtl="0" eaLnBrk="1" latinLnBrk="1" hangingPunct="1">
              <a:defRPr kumimoji="1" kern="1200">
                <a:solidFill>
                  <a:schemeClr val="tx1"/>
                </a:solidFill>
                <a:latin typeface="굴림" pitchFamily="50" charset="-127"/>
                <a:ea typeface="굴림" pitchFamily="50" charset="-127"/>
                <a:cs typeface="+mn-cs"/>
              </a:defRPr>
            </a:lvl7pPr>
            <a:lvl8pPr marL="3200400" algn="l" defTabSz="914400" rtl="0" eaLnBrk="1" latinLnBrk="1" hangingPunct="1">
              <a:defRPr kumimoji="1" kern="1200">
                <a:solidFill>
                  <a:schemeClr val="tx1"/>
                </a:solidFill>
                <a:latin typeface="굴림" pitchFamily="50" charset="-127"/>
                <a:ea typeface="굴림" pitchFamily="50" charset="-127"/>
                <a:cs typeface="+mn-cs"/>
              </a:defRPr>
            </a:lvl8pPr>
            <a:lvl9pPr marL="3657600" algn="l" defTabSz="914400" rtl="0" eaLnBrk="1" latinLnBrk="1" hangingPunct="1">
              <a:defRPr kumimoji="1" kern="1200">
                <a:solidFill>
                  <a:schemeClr val="tx1"/>
                </a:solidFill>
                <a:latin typeface="굴림" pitchFamily="50" charset="-127"/>
                <a:ea typeface="굴림" pitchFamily="50" charset="-127"/>
                <a:cs typeface="+mn-cs"/>
              </a:defRPr>
            </a:lvl9pPr>
          </a:lstStyle>
          <a:p>
            <a:pPr algn="ctr" latinLnBrk="0">
              <a:lnSpc>
                <a:spcPct val="90000"/>
              </a:lnSpc>
              <a:buClr>
                <a:prstClr val="white"/>
              </a:buClr>
              <a:defRPr/>
            </a:pPr>
            <a:r>
              <a:rPr lang="zh-CN" altLang="en-US" sz="2000" b="1" dirty="0" smtClean="0">
                <a:solidFill>
                  <a:srgbClr val="FFFFFF"/>
                </a:solidFill>
                <a:latin typeface="微软雅黑" panose="020B0503020204020204" pitchFamily="34" charset="-122"/>
                <a:ea typeface="微软雅黑" panose="020B0503020204020204" pitchFamily="34" charset="-122"/>
                <a:cs typeface="Arial" panose="020B0604020202020204" pitchFamily="34" charset="0"/>
              </a:rPr>
              <a:t>性能调优</a:t>
            </a:r>
            <a:endParaRPr lang="en-US" altLang="ko-KR" sz="2000" b="1" dirty="0">
              <a:solidFill>
                <a:srgbClr val="FFFFFF"/>
              </a:solidFill>
              <a:latin typeface="微软雅黑" panose="020B0503020204020204" pitchFamily="34" charset="-122"/>
              <a:ea typeface="微软雅黑" panose="020B0503020204020204" pitchFamily="34" charset="-122"/>
              <a:cs typeface="Arial" panose="020B0604020202020204" pitchFamily="34" charset="0"/>
            </a:endParaRPr>
          </a:p>
        </p:txBody>
      </p:sp>
      <p:grpSp>
        <p:nvGrpSpPr>
          <p:cNvPr id="21" name="Group 22"/>
          <p:cNvGrpSpPr/>
          <p:nvPr/>
        </p:nvGrpSpPr>
        <p:grpSpPr>
          <a:xfrm>
            <a:off x="1282490" y="3687970"/>
            <a:ext cx="1029662" cy="1029662"/>
            <a:chOff x="3513075" y="4445876"/>
            <a:chExt cx="1000800" cy="1000800"/>
          </a:xfrm>
        </p:grpSpPr>
        <p:sp>
          <p:nvSpPr>
            <p:cNvPr id="22" name="Oval 23"/>
            <p:cNvSpPr/>
            <p:nvPr/>
          </p:nvSpPr>
          <p:spPr>
            <a:xfrm>
              <a:off x="3513075" y="4445876"/>
              <a:ext cx="1000800" cy="1000800"/>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ko-KR" altLang="en-US" sz="2000">
                <a:solidFill>
                  <a:srgbClr val="000000">
                    <a:lumMod val="75000"/>
                    <a:lumOff val="25000"/>
                  </a:srgbClr>
                </a:solidFill>
              </a:endParaRPr>
            </a:p>
          </p:txBody>
        </p:sp>
        <p:grpSp>
          <p:nvGrpSpPr>
            <p:cNvPr id="23" name="Group 24"/>
            <p:cNvGrpSpPr/>
            <p:nvPr/>
          </p:nvGrpSpPr>
          <p:grpSpPr>
            <a:xfrm>
              <a:off x="3743514" y="4677499"/>
              <a:ext cx="539923" cy="537554"/>
              <a:chOff x="2840038" y="4406900"/>
              <a:chExt cx="723900" cy="720725"/>
            </a:xfrm>
            <a:solidFill>
              <a:schemeClr val="bg1"/>
            </a:solidFill>
          </p:grpSpPr>
          <p:sp>
            <p:nvSpPr>
              <p:cNvPr id="24" name="Freeform 25"/>
              <p:cNvSpPr>
                <a:spLocks noEditPoints="1"/>
              </p:cNvSpPr>
              <p:nvPr/>
            </p:nvSpPr>
            <p:spPr bwMode="auto">
              <a:xfrm>
                <a:off x="2840038" y="4406900"/>
                <a:ext cx="723900" cy="720725"/>
              </a:xfrm>
              <a:custGeom>
                <a:avLst/>
                <a:gdLst>
                  <a:gd name="T0" fmla="*/ 440 w 456"/>
                  <a:gd name="T1" fmla="*/ 141 h 454"/>
                  <a:gd name="T2" fmla="*/ 404 w 456"/>
                  <a:gd name="T3" fmla="*/ 82 h 454"/>
                  <a:gd name="T4" fmla="*/ 287 w 456"/>
                  <a:gd name="T5" fmla="*/ 7 h 454"/>
                  <a:gd name="T6" fmla="*/ 192 w 456"/>
                  <a:gd name="T7" fmla="*/ 2 h 454"/>
                  <a:gd name="T8" fmla="*/ 146 w 456"/>
                  <a:gd name="T9" fmla="*/ 15 h 454"/>
                  <a:gd name="T10" fmla="*/ 63 w 456"/>
                  <a:gd name="T11" fmla="*/ 70 h 454"/>
                  <a:gd name="T12" fmla="*/ 8 w 456"/>
                  <a:gd name="T13" fmla="*/ 168 h 454"/>
                  <a:gd name="T14" fmla="*/ 0 w 456"/>
                  <a:gd name="T15" fmla="*/ 227 h 454"/>
                  <a:gd name="T16" fmla="*/ 1 w 456"/>
                  <a:gd name="T17" fmla="*/ 246 h 454"/>
                  <a:gd name="T18" fmla="*/ 2 w 456"/>
                  <a:gd name="T19" fmla="*/ 256 h 454"/>
                  <a:gd name="T20" fmla="*/ 20 w 456"/>
                  <a:gd name="T21" fmla="*/ 319 h 454"/>
                  <a:gd name="T22" fmla="*/ 45 w 456"/>
                  <a:gd name="T23" fmla="*/ 364 h 454"/>
                  <a:gd name="T24" fmla="*/ 122 w 456"/>
                  <a:gd name="T25" fmla="*/ 428 h 454"/>
                  <a:gd name="T26" fmla="*/ 204 w 456"/>
                  <a:gd name="T27" fmla="*/ 453 h 454"/>
                  <a:gd name="T28" fmla="*/ 218 w 456"/>
                  <a:gd name="T29" fmla="*/ 454 h 454"/>
                  <a:gd name="T30" fmla="*/ 264 w 456"/>
                  <a:gd name="T31" fmla="*/ 452 h 454"/>
                  <a:gd name="T32" fmla="*/ 362 w 456"/>
                  <a:gd name="T33" fmla="*/ 411 h 454"/>
                  <a:gd name="T34" fmla="*/ 418 w 456"/>
                  <a:gd name="T35" fmla="*/ 354 h 454"/>
                  <a:gd name="T36" fmla="*/ 455 w 456"/>
                  <a:gd name="T37" fmla="*/ 249 h 454"/>
                  <a:gd name="T38" fmla="*/ 313 w 456"/>
                  <a:gd name="T39" fmla="*/ 344 h 454"/>
                  <a:gd name="T40" fmla="*/ 240 w 456"/>
                  <a:gd name="T41" fmla="*/ 372 h 454"/>
                  <a:gd name="T42" fmla="*/ 159 w 456"/>
                  <a:gd name="T43" fmla="*/ 355 h 454"/>
                  <a:gd name="T44" fmla="*/ 94 w 456"/>
                  <a:gd name="T45" fmla="*/ 284 h 454"/>
                  <a:gd name="T46" fmla="*/ 84 w 456"/>
                  <a:gd name="T47" fmla="*/ 204 h 454"/>
                  <a:gd name="T48" fmla="*/ 118 w 456"/>
                  <a:gd name="T49" fmla="*/ 132 h 454"/>
                  <a:gd name="T50" fmla="*/ 184 w 456"/>
                  <a:gd name="T51" fmla="*/ 88 h 454"/>
                  <a:gd name="T52" fmla="*/ 228 w 456"/>
                  <a:gd name="T53" fmla="*/ 82 h 454"/>
                  <a:gd name="T54" fmla="*/ 323 w 456"/>
                  <a:gd name="T55" fmla="*/ 116 h 454"/>
                  <a:gd name="T56" fmla="*/ 363 w 456"/>
                  <a:gd name="T57" fmla="*/ 171 h 454"/>
                  <a:gd name="T58" fmla="*/ 374 w 456"/>
                  <a:gd name="T59" fmla="*/ 227 h 454"/>
                  <a:gd name="T60" fmla="*/ 339 w 456"/>
                  <a:gd name="T61" fmla="*/ 321 h 454"/>
                  <a:gd name="T62" fmla="*/ 387 w 456"/>
                  <a:gd name="T63" fmla="*/ 209 h 454"/>
                  <a:gd name="T64" fmla="*/ 362 w 456"/>
                  <a:gd name="T65" fmla="*/ 139 h 454"/>
                  <a:gd name="T66" fmla="*/ 435 w 456"/>
                  <a:gd name="T67" fmla="*/ 176 h 454"/>
                  <a:gd name="T68" fmla="*/ 240 w 456"/>
                  <a:gd name="T69" fmla="*/ 14 h 454"/>
                  <a:gd name="T70" fmla="*/ 362 w 456"/>
                  <a:gd name="T71" fmla="*/ 59 h 454"/>
                  <a:gd name="T72" fmla="*/ 341 w 456"/>
                  <a:gd name="T73" fmla="*/ 114 h 454"/>
                  <a:gd name="T74" fmla="*/ 228 w 456"/>
                  <a:gd name="T75" fmla="*/ 68 h 454"/>
                  <a:gd name="T76" fmla="*/ 169 w 456"/>
                  <a:gd name="T77" fmla="*/ 22 h 454"/>
                  <a:gd name="T78" fmla="*/ 228 w 456"/>
                  <a:gd name="T79" fmla="*/ 440 h 454"/>
                  <a:gd name="T80" fmla="*/ 215 w 456"/>
                  <a:gd name="T81" fmla="*/ 440 h 454"/>
                  <a:gd name="T82" fmla="*/ 165 w 456"/>
                  <a:gd name="T83" fmla="*/ 432 h 454"/>
                  <a:gd name="T84" fmla="*/ 84 w 456"/>
                  <a:gd name="T85" fmla="*/ 384 h 454"/>
                  <a:gd name="T86" fmla="*/ 36 w 456"/>
                  <a:gd name="T87" fmla="*/ 319 h 454"/>
                  <a:gd name="T88" fmla="*/ 17 w 456"/>
                  <a:gd name="T89" fmla="*/ 262 h 454"/>
                  <a:gd name="T90" fmla="*/ 16 w 456"/>
                  <a:gd name="T91" fmla="*/ 250 h 454"/>
                  <a:gd name="T92" fmla="*/ 15 w 456"/>
                  <a:gd name="T93" fmla="*/ 227 h 454"/>
                  <a:gd name="T94" fmla="*/ 18 w 456"/>
                  <a:gd name="T95" fmla="*/ 186 h 454"/>
                  <a:gd name="T96" fmla="*/ 63 w 456"/>
                  <a:gd name="T97" fmla="*/ 90 h 454"/>
                  <a:gd name="T98" fmla="*/ 150 w 456"/>
                  <a:gd name="T99" fmla="*/ 28 h 454"/>
                  <a:gd name="T100" fmla="*/ 150 w 456"/>
                  <a:gd name="T101" fmla="*/ 88 h 454"/>
                  <a:gd name="T102" fmla="*/ 91 w 456"/>
                  <a:gd name="T103" fmla="*/ 145 h 454"/>
                  <a:gd name="T104" fmla="*/ 68 w 456"/>
                  <a:gd name="T105" fmla="*/ 227 h 454"/>
                  <a:gd name="T106" fmla="*/ 96 w 456"/>
                  <a:gd name="T107" fmla="*/ 316 h 454"/>
                  <a:gd name="T108" fmla="*/ 180 w 456"/>
                  <a:gd name="T109" fmla="*/ 380 h 454"/>
                  <a:gd name="T110" fmla="*/ 264 w 456"/>
                  <a:gd name="T111" fmla="*/ 383 h 454"/>
                  <a:gd name="T112" fmla="*/ 348 w 456"/>
                  <a:gd name="T113" fmla="*/ 404 h 454"/>
                  <a:gd name="T114" fmla="*/ 244 w 456"/>
                  <a:gd name="T115" fmla="*/ 440 h 454"/>
                  <a:gd name="T116" fmla="*/ 441 w 456"/>
                  <a:gd name="T117" fmla="*/ 249 h 454"/>
                  <a:gd name="T118" fmla="*/ 379 w 456"/>
                  <a:gd name="T119" fmla="*/ 378 h 454"/>
                  <a:gd name="T120" fmla="*/ 340 w 456"/>
                  <a:gd name="T121" fmla="*/ 341 h 454"/>
                  <a:gd name="T122" fmla="*/ 388 w 456"/>
                  <a:gd name="T123" fmla="*/ 234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56" h="454">
                    <a:moveTo>
                      <a:pt x="456" y="226"/>
                    </a:moveTo>
                    <a:lnTo>
                      <a:pt x="456" y="226"/>
                    </a:lnTo>
                    <a:lnTo>
                      <a:pt x="456" y="209"/>
                    </a:lnTo>
                    <a:lnTo>
                      <a:pt x="454" y="192"/>
                    </a:lnTo>
                    <a:lnTo>
                      <a:pt x="450" y="175"/>
                    </a:lnTo>
                    <a:lnTo>
                      <a:pt x="445" y="157"/>
                    </a:lnTo>
                    <a:lnTo>
                      <a:pt x="440" y="141"/>
                    </a:lnTo>
                    <a:lnTo>
                      <a:pt x="432" y="126"/>
                    </a:lnTo>
                    <a:lnTo>
                      <a:pt x="423" y="110"/>
                    </a:lnTo>
                    <a:lnTo>
                      <a:pt x="414" y="96"/>
                    </a:lnTo>
                    <a:lnTo>
                      <a:pt x="414" y="96"/>
                    </a:lnTo>
                    <a:lnTo>
                      <a:pt x="410" y="90"/>
                    </a:lnTo>
                    <a:lnTo>
                      <a:pt x="410" y="90"/>
                    </a:lnTo>
                    <a:lnTo>
                      <a:pt x="404" y="82"/>
                    </a:lnTo>
                    <a:lnTo>
                      <a:pt x="404" y="82"/>
                    </a:lnTo>
                    <a:lnTo>
                      <a:pt x="388" y="64"/>
                    </a:lnTo>
                    <a:lnTo>
                      <a:pt x="371" y="48"/>
                    </a:lnTo>
                    <a:lnTo>
                      <a:pt x="351" y="34"/>
                    </a:lnTo>
                    <a:lnTo>
                      <a:pt x="332" y="23"/>
                    </a:lnTo>
                    <a:lnTo>
                      <a:pt x="310" y="14"/>
                    </a:lnTo>
                    <a:lnTo>
                      <a:pt x="287" y="7"/>
                    </a:lnTo>
                    <a:lnTo>
                      <a:pt x="265" y="2"/>
                    </a:lnTo>
                    <a:lnTo>
                      <a:pt x="241" y="0"/>
                    </a:lnTo>
                    <a:lnTo>
                      <a:pt x="241" y="0"/>
                    </a:lnTo>
                    <a:lnTo>
                      <a:pt x="228" y="0"/>
                    </a:lnTo>
                    <a:lnTo>
                      <a:pt x="228" y="0"/>
                    </a:lnTo>
                    <a:lnTo>
                      <a:pt x="210" y="0"/>
                    </a:lnTo>
                    <a:lnTo>
                      <a:pt x="192" y="2"/>
                    </a:lnTo>
                    <a:lnTo>
                      <a:pt x="175" y="5"/>
                    </a:lnTo>
                    <a:lnTo>
                      <a:pt x="158" y="10"/>
                    </a:lnTo>
                    <a:lnTo>
                      <a:pt x="157" y="10"/>
                    </a:lnTo>
                    <a:lnTo>
                      <a:pt x="156" y="11"/>
                    </a:lnTo>
                    <a:lnTo>
                      <a:pt x="156" y="11"/>
                    </a:lnTo>
                    <a:lnTo>
                      <a:pt x="148" y="14"/>
                    </a:lnTo>
                    <a:lnTo>
                      <a:pt x="146" y="15"/>
                    </a:lnTo>
                    <a:lnTo>
                      <a:pt x="146" y="15"/>
                    </a:lnTo>
                    <a:lnTo>
                      <a:pt x="130" y="21"/>
                    </a:lnTo>
                    <a:lnTo>
                      <a:pt x="115" y="30"/>
                    </a:lnTo>
                    <a:lnTo>
                      <a:pt x="101" y="38"/>
                    </a:lnTo>
                    <a:lnTo>
                      <a:pt x="88" y="47"/>
                    </a:lnTo>
                    <a:lnTo>
                      <a:pt x="75" y="58"/>
                    </a:lnTo>
                    <a:lnTo>
                      <a:pt x="63" y="70"/>
                    </a:lnTo>
                    <a:lnTo>
                      <a:pt x="52" y="82"/>
                    </a:lnTo>
                    <a:lnTo>
                      <a:pt x="42" y="95"/>
                    </a:lnTo>
                    <a:lnTo>
                      <a:pt x="34" y="108"/>
                    </a:lnTo>
                    <a:lnTo>
                      <a:pt x="25" y="122"/>
                    </a:lnTo>
                    <a:lnTo>
                      <a:pt x="18" y="137"/>
                    </a:lnTo>
                    <a:lnTo>
                      <a:pt x="13" y="152"/>
                    </a:lnTo>
                    <a:lnTo>
                      <a:pt x="8" y="168"/>
                    </a:lnTo>
                    <a:lnTo>
                      <a:pt x="4" y="184"/>
                    </a:lnTo>
                    <a:lnTo>
                      <a:pt x="2" y="200"/>
                    </a:lnTo>
                    <a:lnTo>
                      <a:pt x="1" y="218"/>
                    </a:lnTo>
                    <a:lnTo>
                      <a:pt x="1" y="218"/>
                    </a:lnTo>
                    <a:lnTo>
                      <a:pt x="0" y="223"/>
                    </a:lnTo>
                    <a:lnTo>
                      <a:pt x="0" y="227"/>
                    </a:lnTo>
                    <a:lnTo>
                      <a:pt x="0" y="227"/>
                    </a:lnTo>
                    <a:lnTo>
                      <a:pt x="0" y="227"/>
                    </a:lnTo>
                    <a:lnTo>
                      <a:pt x="1" y="236"/>
                    </a:lnTo>
                    <a:lnTo>
                      <a:pt x="1" y="237"/>
                    </a:lnTo>
                    <a:lnTo>
                      <a:pt x="1" y="237"/>
                    </a:lnTo>
                    <a:lnTo>
                      <a:pt x="1" y="239"/>
                    </a:lnTo>
                    <a:lnTo>
                      <a:pt x="1" y="239"/>
                    </a:lnTo>
                    <a:lnTo>
                      <a:pt x="1" y="246"/>
                    </a:lnTo>
                    <a:lnTo>
                      <a:pt x="1" y="248"/>
                    </a:lnTo>
                    <a:lnTo>
                      <a:pt x="1" y="248"/>
                    </a:lnTo>
                    <a:lnTo>
                      <a:pt x="2" y="251"/>
                    </a:lnTo>
                    <a:lnTo>
                      <a:pt x="2" y="251"/>
                    </a:lnTo>
                    <a:lnTo>
                      <a:pt x="2" y="254"/>
                    </a:lnTo>
                    <a:lnTo>
                      <a:pt x="2" y="256"/>
                    </a:lnTo>
                    <a:lnTo>
                      <a:pt x="2" y="256"/>
                    </a:lnTo>
                    <a:lnTo>
                      <a:pt x="3" y="263"/>
                    </a:lnTo>
                    <a:lnTo>
                      <a:pt x="3" y="264"/>
                    </a:lnTo>
                    <a:lnTo>
                      <a:pt x="3" y="264"/>
                    </a:lnTo>
                    <a:lnTo>
                      <a:pt x="7" y="278"/>
                    </a:lnTo>
                    <a:lnTo>
                      <a:pt x="10" y="292"/>
                    </a:lnTo>
                    <a:lnTo>
                      <a:pt x="14" y="305"/>
                    </a:lnTo>
                    <a:lnTo>
                      <a:pt x="20" y="319"/>
                    </a:lnTo>
                    <a:lnTo>
                      <a:pt x="21" y="320"/>
                    </a:lnTo>
                    <a:lnTo>
                      <a:pt x="21" y="320"/>
                    </a:lnTo>
                    <a:lnTo>
                      <a:pt x="23" y="326"/>
                    </a:lnTo>
                    <a:lnTo>
                      <a:pt x="23" y="326"/>
                    </a:lnTo>
                    <a:lnTo>
                      <a:pt x="30" y="339"/>
                    </a:lnTo>
                    <a:lnTo>
                      <a:pt x="38" y="352"/>
                    </a:lnTo>
                    <a:lnTo>
                      <a:pt x="45" y="364"/>
                    </a:lnTo>
                    <a:lnTo>
                      <a:pt x="55" y="374"/>
                    </a:lnTo>
                    <a:lnTo>
                      <a:pt x="65" y="385"/>
                    </a:lnTo>
                    <a:lnTo>
                      <a:pt x="75" y="395"/>
                    </a:lnTo>
                    <a:lnTo>
                      <a:pt x="85" y="405"/>
                    </a:lnTo>
                    <a:lnTo>
                      <a:pt x="97" y="413"/>
                    </a:lnTo>
                    <a:lnTo>
                      <a:pt x="109" y="421"/>
                    </a:lnTo>
                    <a:lnTo>
                      <a:pt x="122" y="428"/>
                    </a:lnTo>
                    <a:lnTo>
                      <a:pt x="135" y="435"/>
                    </a:lnTo>
                    <a:lnTo>
                      <a:pt x="148" y="440"/>
                    </a:lnTo>
                    <a:lnTo>
                      <a:pt x="162" y="445"/>
                    </a:lnTo>
                    <a:lnTo>
                      <a:pt x="176" y="449"/>
                    </a:lnTo>
                    <a:lnTo>
                      <a:pt x="190" y="451"/>
                    </a:lnTo>
                    <a:lnTo>
                      <a:pt x="204" y="453"/>
                    </a:lnTo>
                    <a:lnTo>
                      <a:pt x="204" y="453"/>
                    </a:lnTo>
                    <a:lnTo>
                      <a:pt x="205" y="453"/>
                    </a:lnTo>
                    <a:lnTo>
                      <a:pt x="205" y="453"/>
                    </a:lnTo>
                    <a:lnTo>
                      <a:pt x="214" y="454"/>
                    </a:lnTo>
                    <a:lnTo>
                      <a:pt x="215" y="454"/>
                    </a:lnTo>
                    <a:lnTo>
                      <a:pt x="215" y="454"/>
                    </a:lnTo>
                    <a:lnTo>
                      <a:pt x="218" y="454"/>
                    </a:lnTo>
                    <a:lnTo>
                      <a:pt x="218" y="454"/>
                    </a:lnTo>
                    <a:lnTo>
                      <a:pt x="223" y="454"/>
                    </a:lnTo>
                    <a:lnTo>
                      <a:pt x="226" y="454"/>
                    </a:lnTo>
                    <a:lnTo>
                      <a:pt x="226" y="454"/>
                    </a:lnTo>
                    <a:lnTo>
                      <a:pt x="228" y="454"/>
                    </a:lnTo>
                    <a:lnTo>
                      <a:pt x="228" y="454"/>
                    </a:lnTo>
                    <a:lnTo>
                      <a:pt x="246" y="454"/>
                    </a:lnTo>
                    <a:lnTo>
                      <a:pt x="264" y="452"/>
                    </a:lnTo>
                    <a:lnTo>
                      <a:pt x="282" y="449"/>
                    </a:lnTo>
                    <a:lnTo>
                      <a:pt x="298" y="443"/>
                    </a:lnTo>
                    <a:lnTo>
                      <a:pt x="315" y="437"/>
                    </a:lnTo>
                    <a:lnTo>
                      <a:pt x="332" y="429"/>
                    </a:lnTo>
                    <a:lnTo>
                      <a:pt x="347" y="421"/>
                    </a:lnTo>
                    <a:lnTo>
                      <a:pt x="362" y="411"/>
                    </a:lnTo>
                    <a:lnTo>
                      <a:pt x="362" y="411"/>
                    </a:lnTo>
                    <a:lnTo>
                      <a:pt x="362" y="411"/>
                    </a:lnTo>
                    <a:lnTo>
                      <a:pt x="362" y="411"/>
                    </a:lnTo>
                    <a:lnTo>
                      <a:pt x="373" y="404"/>
                    </a:lnTo>
                    <a:lnTo>
                      <a:pt x="373" y="404"/>
                    </a:lnTo>
                    <a:lnTo>
                      <a:pt x="390" y="388"/>
                    </a:lnTo>
                    <a:lnTo>
                      <a:pt x="405" y="371"/>
                    </a:lnTo>
                    <a:lnTo>
                      <a:pt x="418" y="354"/>
                    </a:lnTo>
                    <a:lnTo>
                      <a:pt x="430" y="335"/>
                    </a:lnTo>
                    <a:lnTo>
                      <a:pt x="439" y="315"/>
                    </a:lnTo>
                    <a:lnTo>
                      <a:pt x="446" y="294"/>
                    </a:lnTo>
                    <a:lnTo>
                      <a:pt x="452" y="273"/>
                    </a:lnTo>
                    <a:lnTo>
                      <a:pt x="455" y="250"/>
                    </a:lnTo>
                    <a:lnTo>
                      <a:pt x="455" y="249"/>
                    </a:lnTo>
                    <a:lnTo>
                      <a:pt x="455" y="249"/>
                    </a:lnTo>
                    <a:lnTo>
                      <a:pt x="456" y="239"/>
                    </a:lnTo>
                    <a:lnTo>
                      <a:pt x="456" y="239"/>
                    </a:lnTo>
                    <a:lnTo>
                      <a:pt x="456" y="239"/>
                    </a:lnTo>
                    <a:lnTo>
                      <a:pt x="456" y="226"/>
                    </a:lnTo>
                    <a:lnTo>
                      <a:pt x="456" y="226"/>
                    </a:lnTo>
                    <a:close/>
                    <a:moveTo>
                      <a:pt x="313" y="344"/>
                    </a:moveTo>
                    <a:lnTo>
                      <a:pt x="313" y="344"/>
                    </a:lnTo>
                    <a:lnTo>
                      <a:pt x="305" y="351"/>
                    </a:lnTo>
                    <a:lnTo>
                      <a:pt x="294" y="357"/>
                    </a:lnTo>
                    <a:lnTo>
                      <a:pt x="284" y="361"/>
                    </a:lnTo>
                    <a:lnTo>
                      <a:pt x="273" y="366"/>
                    </a:lnTo>
                    <a:lnTo>
                      <a:pt x="263" y="369"/>
                    </a:lnTo>
                    <a:lnTo>
                      <a:pt x="251" y="371"/>
                    </a:lnTo>
                    <a:lnTo>
                      <a:pt x="240" y="372"/>
                    </a:lnTo>
                    <a:lnTo>
                      <a:pt x="228" y="372"/>
                    </a:lnTo>
                    <a:lnTo>
                      <a:pt x="228" y="372"/>
                    </a:lnTo>
                    <a:lnTo>
                      <a:pt x="214" y="372"/>
                    </a:lnTo>
                    <a:lnTo>
                      <a:pt x="199" y="369"/>
                    </a:lnTo>
                    <a:lnTo>
                      <a:pt x="185" y="366"/>
                    </a:lnTo>
                    <a:lnTo>
                      <a:pt x="172" y="361"/>
                    </a:lnTo>
                    <a:lnTo>
                      <a:pt x="159" y="355"/>
                    </a:lnTo>
                    <a:lnTo>
                      <a:pt x="147" y="347"/>
                    </a:lnTo>
                    <a:lnTo>
                      <a:pt x="136" y="339"/>
                    </a:lnTo>
                    <a:lnTo>
                      <a:pt x="125" y="330"/>
                    </a:lnTo>
                    <a:lnTo>
                      <a:pt x="116" y="319"/>
                    </a:lnTo>
                    <a:lnTo>
                      <a:pt x="108" y="308"/>
                    </a:lnTo>
                    <a:lnTo>
                      <a:pt x="101" y="297"/>
                    </a:lnTo>
                    <a:lnTo>
                      <a:pt x="94" y="284"/>
                    </a:lnTo>
                    <a:lnTo>
                      <a:pt x="90" y="271"/>
                    </a:lnTo>
                    <a:lnTo>
                      <a:pt x="85" y="257"/>
                    </a:lnTo>
                    <a:lnTo>
                      <a:pt x="83" y="242"/>
                    </a:lnTo>
                    <a:lnTo>
                      <a:pt x="83" y="227"/>
                    </a:lnTo>
                    <a:lnTo>
                      <a:pt x="83" y="227"/>
                    </a:lnTo>
                    <a:lnTo>
                      <a:pt x="83" y="216"/>
                    </a:lnTo>
                    <a:lnTo>
                      <a:pt x="84" y="204"/>
                    </a:lnTo>
                    <a:lnTo>
                      <a:pt x="86" y="192"/>
                    </a:lnTo>
                    <a:lnTo>
                      <a:pt x="90" y="181"/>
                    </a:lnTo>
                    <a:lnTo>
                      <a:pt x="94" y="170"/>
                    </a:lnTo>
                    <a:lnTo>
                      <a:pt x="98" y="161"/>
                    </a:lnTo>
                    <a:lnTo>
                      <a:pt x="104" y="151"/>
                    </a:lnTo>
                    <a:lnTo>
                      <a:pt x="110" y="141"/>
                    </a:lnTo>
                    <a:lnTo>
                      <a:pt x="118" y="132"/>
                    </a:lnTo>
                    <a:lnTo>
                      <a:pt x="125" y="124"/>
                    </a:lnTo>
                    <a:lnTo>
                      <a:pt x="133" y="116"/>
                    </a:lnTo>
                    <a:lnTo>
                      <a:pt x="143" y="110"/>
                    </a:lnTo>
                    <a:lnTo>
                      <a:pt x="151" y="103"/>
                    </a:lnTo>
                    <a:lnTo>
                      <a:pt x="162" y="98"/>
                    </a:lnTo>
                    <a:lnTo>
                      <a:pt x="172" y="92"/>
                    </a:lnTo>
                    <a:lnTo>
                      <a:pt x="184" y="88"/>
                    </a:lnTo>
                    <a:lnTo>
                      <a:pt x="184" y="88"/>
                    </a:lnTo>
                    <a:lnTo>
                      <a:pt x="184" y="88"/>
                    </a:lnTo>
                    <a:lnTo>
                      <a:pt x="184" y="88"/>
                    </a:lnTo>
                    <a:lnTo>
                      <a:pt x="194" y="85"/>
                    </a:lnTo>
                    <a:lnTo>
                      <a:pt x="205" y="83"/>
                    </a:lnTo>
                    <a:lnTo>
                      <a:pt x="217" y="82"/>
                    </a:lnTo>
                    <a:lnTo>
                      <a:pt x="228" y="82"/>
                    </a:lnTo>
                    <a:lnTo>
                      <a:pt x="228" y="82"/>
                    </a:lnTo>
                    <a:lnTo>
                      <a:pt x="245" y="83"/>
                    </a:lnTo>
                    <a:lnTo>
                      <a:pt x="263" y="86"/>
                    </a:lnTo>
                    <a:lnTo>
                      <a:pt x="279" y="90"/>
                    </a:lnTo>
                    <a:lnTo>
                      <a:pt x="294" y="98"/>
                    </a:lnTo>
                    <a:lnTo>
                      <a:pt x="309" y="105"/>
                    </a:lnTo>
                    <a:lnTo>
                      <a:pt x="323" y="116"/>
                    </a:lnTo>
                    <a:lnTo>
                      <a:pt x="335" y="128"/>
                    </a:lnTo>
                    <a:lnTo>
                      <a:pt x="346" y="141"/>
                    </a:lnTo>
                    <a:lnTo>
                      <a:pt x="346" y="141"/>
                    </a:lnTo>
                    <a:lnTo>
                      <a:pt x="346" y="141"/>
                    </a:lnTo>
                    <a:lnTo>
                      <a:pt x="352" y="151"/>
                    </a:lnTo>
                    <a:lnTo>
                      <a:pt x="358" y="161"/>
                    </a:lnTo>
                    <a:lnTo>
                      <a:pt x="363" y="171"/>
                    </a:lnTo>
                    <a:lnTo>
                      <a:pt x="366" y="182"/>
                    </a:lnTo>
                    <a:lnTo>
                      <a:pt x="369" y="193"/>
                    </a:lnTo>
                    <a:lnTo>
                      <a:pt x="372" y="204"/>
                    </a:lnTo>
                    <a:lnTo>
                      <a:pt x="374" y="216"/>
                    </a:lnTo>
                    <a:lnTo>
                      <a:pt x="374" y="226"/>
                    </a:lnTo>
                    <a:lnTo>
                      <a:pt x="374" y="227"/>
                    </a:lnTo>
                    <a:lnTo>
                      <a:pt x="374" y="227"/>
                    </a:lnTo>
                    <a:lnTo>
                      <a:pt x="374" y="227"/>
                    </a:lnTo>
                    <a:lnTo>
                      <a:pt x="373" y="244"/>
                    </a:lnTo>
                    <a:lnTo>
                      <a:pt x="369" y="261"/>
                    </a:lnTo>
                    <a:lnTo>
                      <a:pt x="365" y="277"/>
                    </a:lnTo>
                    <a:lnTo>
                      <a:pt x="358" y="293"/>
                    </a:lnTo>
                    <a:lnTo>
                      <a:pt x="349" y="307"/>
                    </a:lnTo>
                    <a:lnTo>
                      <a:pt x="339" y="321"/>
                    </a:lnTo>
                    <a:lnTo>
                      <a:pt x="327" y="333"/>
                    </a:lnTo>
                    <a:lnTo>
                      <a:pt x="313" y="344"/>
                    </a:lnTo>
                    <a:lnTo>
                      <a:pt x="313" y="344"/>
                    </a:lnTo>
                    <a:close/>
                    <a:moveTo>
                      <a:pt x="442" y="220"/>
                    </a:moveTo>
                    <a:lnTo>
                      <a:pt x="388" y="220"/>
                    </a:lnTo>
                    <a:lnTo>
                      <a:pt x="388" y="220"/>
                    </a:lnTo>
                    <a:lnTo>
                      <a:pt x="387" y="209"/>
                    </a:lnTo>
                    <a:lnTo>
                      <a:pt x="386" y="198"/>
                    </a:lnTo>
                    <a:lnTo>
                      <a:pt x="383" y="188"/>
                    </a:lnTo>
                    <a:lnTo>
                      <a:pt x="380" y="178"/>
                    </a:lnTo>
                    <a:lnTo>
                      <a:pt x="377" y="167"/>
                    </a:lnTo>
                    <a:lnTo>
                      <a:pt x="373" y="157"/>
                    </a:lnTo>
                    <a:lnTo>
                      <a:pt x="367" y="149"/>
                    </a:lnTo>
                    <a:lnTo>
                      <a:pt x="362" y="139"/>
                    </a:lnTo>
                    <a:lnTo>
                      <a:pt x="405" y="108"/>
                    </a:lnTo>
                    <a:lnTo>
                      <a:pt x="405" y="108"/>
                    </a:lnTo>
                    <a:lnTo>
                      <a:pt x="413" y="119"/>
                    </a:lnTo>
                    <a:lnTo>
                      <a:pt x="420" y="134"/>
                    </a:lnTo>
                    <a:lnTo>
                      <a:pt x="427" y="146"/>
                    </a:lnTo>
                    <a:lnTo>
                      <a:pt x="431" y="161"/>
                    </a:lnTo>
                    <a:lnTo>
                      <a:pt x="435" y="176"/>
                    </a:lnTo>
                    <a:lnTo>
                      <a:pt x="439" y="190"/>
                    </a:lnTo>
                    <a:lnTo>
                      <a:pt x="441" y="205"/>
                    </a:lnTo>
                    <a:lnTo>
                      <a:pt x="442" y="220"/>
                    </a:lnTo>
                    <a:lnTo>
                      <a:pt x="442" y="220"/>
                    </a:lnTo>
                    <a:close/>
                    <a:moveTo>
                      <a:pt x="228" y="14"/>
                    </a:moveTo>
                    <a:lnTo>
                      <a:pt x="228" y="14"/>
                    </a:lnTo>
                    <a:lnTo>
                      <a:pt x="240" y="14"/>
                    </a:lnTo>
                    <a:lnTo>
                      <a:pt x="240" y="14"/>
                    </a:lnTo>
                    <a:lnTo>
                      <a:pt x="263" y="16"/>
                    </a:lnTo>
                    <a:lnTo>
                      <a:pt x="284" y="20"/>
                    </a:lnTo>
                    <a:lnTo>
                      <a:pt x="305" y="27"/>
                    </a:lnTo>
                    <a:lnTo>
                      <a:pt x="325" y="35"/>
                    </a:lnTo>
                    <a:lnTo>
                      <a:pt x="344" y="46"/>
                    </a:lnTo>
                    <a:lnTo>
                      <a:pt x="362" y="59"/>
                    </a:lnTo>
                    <a:lnTo>
                      <a:pt x="378" y="74"/>
                    </a:lnTo>
                    <a:lnTo>
                      <a:pt x="393" y="91"/>
                    </a:lnTo>
                    <a:lnTo>
                      <a:pt x="393" y="91"/>
                    </a:lnTo>
                    <a:lnTo>
                      <a:pt x="396" y="96"/>
                    </a:lnTo>
                    <a:lnTo>
                      <a:pt x="353" y="127"/>
                    </a:lnTo>
                    <a:lnTo>
                      <a:pt x="353" y="127"/>
                    </a:lnTo>
                    <a:lnTo>
                      <a:pt x="341" y="114"/>
                    </a:lnTo>
                    <a:lnTo>
                      <a:pt x="327" y="102"/>
                    </a:lnTo>
                    <a:lnTo>
                      <a:pt x="313" y="91"/>
                    </a:lnTo>
                    <a:lnTo>
                      <a:pt x="297" y="83"/>
                    </a:lnTo>
                    <a:lnTo>
                      <a:pt x="281" y="76"/>
                    </a:lnTo>
                    <a:lnTo>
                      <a:pt x="264" y="71"/>
                    </a:lnTo>
                    <a:lnTo>
                      <a:pt x="246" y="69"/>
                    </a:lnTo>
                    <a:lnTo>
                      <a:pt x="228" y="68"/>
                    </a:lnTo>
                    <a:lnTo>
                      <a:pt x="228" y="68"/>
                    </a:lnTo>
                    <a:lnTo>
                      <a:pt x="217" y="68"/>
                    </a:lnTo>
                    <a:lnTo>
                      <a:pt x="206" y="69"/>
                    </a:lnTo>
                    <a:lnTo>
                      <a:pt x="197" y="71"/>
                    </a:lnTo>
                    <a:lnTo>
                      <a:pt x="186" y="73"/>
                    </a:lnTo>
                    <a:lnTo>
                      <a:pt x="169" y="22"/>
                    </a:lnTo>
                    <a:lnTo>
                      <a:pt x="169" y="22"/>
                    </a:lnTo>
                    <a:lnTo>
                      <a:pt x="184" y="18"/>
                    </a:lnTo>
                    <a:lnTo>
                      <a:pt x="198" y="16"/>
                    </a:lnTo>
                    <a:lnTo>
                      <a:pt x="213" y="14"/>
                    </a:lnTo>
                    <a:lnTo>
                      <a:pt x="228" y="14"/>
                    </a:lnTo>
                    <a:lnTo>
                      <a:pt x="228" y="14"/>
                    </a:lnTo>
                    <a:close/>
                    <a:moveTo>
                      <a:pt x="228" y="440"/>
                    </a:moveTo>
                    <a:lnTo>
                      <a:pt x="228" y="440"/>
                    </a:lnTo>
                    <a:lnTo>
                      <a:pt x="226" y="440"/>
                    </a:lnTo>
                    <a:lnTo>
                      <a:pt x="223" y="440"/>
                    </a:lnTo>
                    <a:lnTo>
                      <a:pt x="223" y="440"/>
                    </a:lnTo>
                    <a:lnTo>
                      <a:pt x="218" y="440"/>
                    </a:lnTo>
                    <a:lnTo>
                      <a:pt x="218" y="440"/>
                    </a:lnTo>
                    <a:lnTo>
                      <a:pt x="216" y="440"/>
                    </a:lnTo>
                    <a:lnTo>
                      <a:pt x="215" y="440"/>
                    </a:lnTo>
                    <a:lnTo>
                      <a:pt x="215" y="440"/>
                    </a:lnTo>
                    <a:lnTo>
                      <a:pt x="207" y="439"/>
                    </a:lnTo>
                    <a:lnTo>
                      <a:pt x="206" y="439"/>
                    </a:lnTo>
                    <a:lnTo>
                      <a:pt x="206" y="439"/>
                    </a:lnTo>
                    <a:lnTo>
                      <a:pt x="192" y="437"/>
                    </a:lnTo>
                    <a:lnTo>
                      <a:pt x="179" y="435"/>
                    </a:lnTo>
                    <a:lnTo>
                      <a:pt x="165" y="432"/>
                    </a:lnTo>
                    <a:lnTo>
                      <a:pt x="153" y="427"/>
                    </a:lnTo>
                    <a:lnTo>
                      <a:pt x="140" y="422"/>
                    </a:lnTo>
                    <a:lnTo>
                      <a:pt x="129" y="415"/>
                    </a:lnTo>
                    <a:lnTo>
                      <a:pt x="117" y="409"/>
                    </a:lnTo>
                    <a:lnTo>
                      <a:pt x="106" y="401"/>
                    </a:lnTo>
                    <a:lnTo>
                      <a:pt x="95" y="394"/>
                    </a:lnTo>
                    <a:lnTo>
                      <a:pt x="84" y="384"/>
                    </a:lnTo>
                    <a:lnTo>
                      <a:pt x="75" y="375"/>
                    </a:lnTo>
                    <a:lnTo>
                      <a:pt x="66" y="365"/>
                    </a:lnTo>
                    <a:lnTo>
                      <a:pt x="57" y="355"/>
                    </a:lnTo>
                    <a:lnTo>
                      <a:pt x="50" y="343"/>
                    </a:lnTo>
                    <a:lnTo>
                      <a:pt x="42" y="331"/>
                    </a:lnTo>
                    <a:lnTo>
                      <a:pt x="36" y="319"/>
                    </a:lnTo>
                    <a:lnTo>
                      <a:pt x="36" y="319"/>
                    </a:lnTo>
                    <a:lnTo>
                      <a:pt x="34" y="315"/>
                    </a:lnTo>
                    <a:lnTo>
                      <a:pt x="32" y="314"/>
                    </a:lnTo>
                    <a:lnTo>
                      <a:pt x="32" y="314"/>
                    </a:lnTo>
                    <a:lnTo>
                      <a:pt x="28" y="301"/>
                    </a:lnTo>
                    <a:lnTo>
                      <a:pt x="24" y="288"/>
                    </a:lnTo>
                    <a:lnTo>
                      <a:pt x="21" y="275"/>
                    </a:lnTo>
                    <a:lnTo>
                      <a:pt x="17" y="262"/>
                    </a:lnTo>
                    <a:lnTo>
                      <a:pt x="17" y="261"/>
                    </a:lnTo>
                    <a:lnTo>
                      <a:pt x="17" y="261"/>
                    </a:lnTo>
                    <a:lnTo>
                      <a:pt x="16" y="253"/>
                    </a:lnTo>
                    <a:lnTo>
                      <a:pt x="16" y="252"/>
                    </a:lnTo>
                    <a:lnTo>
                      <a:pt x="16" y="252"/>
                    </a:lnTo>
                    <a:lnTo>
                      <a:pt x="16" y="250"/>
                    </a:lnTo>
                    <a:lnTo>
                      <a:pt x="16" y="250"/>
                    </a:lnTo>
                    <a:lnTo>
                      <a:pt x="15" y="247"/>
                    </a:lnTo>
                    <a:lnTo>
                      <a:pt x="15" y="244"/>
                    </a:lnTo>
                    <a:lnTo>
                      <a:pt x="15" y="244"/>
                    </a:lnTo>
                    <a:lnTo>
                      <a:pt x="15" y="238"/>
                    </a:lnTo>
                    <a:lnTo>
                      <a:pt x="15" y="236"/>
                    </a:lnTo>
                    <a:lnTo>
                      <a:pt x="15" y="236"/>
                    </a:lnTo>
                    <a:lnTo>
                      <a:pt x="15" y="227"/>
                    </a:lnTo>
                    <a:lnTo>
                      <a:pt x="15" y="227"/>
                    </a:lnTo>
                    <a:lnTo>
                      <a:pt x="15" y="223"/>
                    </a:lnTo>
                    <a:lnTo>
                      <a:pt x="15" y="223"/>
                    </a:lnTo>
                    <a:lnTo>
                      <a:pt x="15" y="218"/>
                    </a:lnTo>
                    <a:lnTo>
                      <a:pt x="15" y="218"/>
                    </a:lnTo>
                    <a:lnTo>
                      <a:pt x="16" y="203"/>
                    </a:lnTo>
                    <a:lnTo>
                      <a:pt x="18" y="186"/>
                    </a:lnTo>
                    <a:lnTo>
                      <a:pt x="22" y="171"/>
                    </a:lnTo>
                    <a:lnTo>
                      <a:pt x="26" y="156"/>
                    </a:lnTo>
                    <a:lnTo>
                      <a:pt x="31" y="142"/>
                    </a:lnTo>
                    <a:lnTo>
                      <a:pt x="38" y="128"/>
                    </a:lnTo>
                    <a:lnTo>
                      <a:pt x="45" y="115"/>
                    </a:lnTo>
                    <a:lnTo>
                      <a:pt x="54" y="102"/>
                    </a:lnTo>
                    <a:lnTo>
                      <a:pt x="63" y="90"/>
                    </a:lnTo>
                    <a:lnTo>
                      <a:pt x="74" y="80"/>
                    </a:lnTo>
                    <a:lnTo>
                      <a:pt x="84" y="69"/>
                    </a:lnTo>
                    <a:lnTo>
                      <a:pt x="96" y="59"/>
                    </a:lnTo>
                    <a:lnTo>
                      <a:pt x="108" y="49"/>
                    </a:lnTo>
                    <a:lnTo>
                      <a:pt x="122" y="42"/>
                    </a:lnTo>
                    <a:lnTo>
                      <a:pt x="136" y="34"/>
                    </a:lnTo>
                    <a:lnTo>
                      <a:pt x="150" y="28"/>
                    </a:lnTo>
                    <a:lnTo>
                      <a:pt x="152" y="28"/>
                    </a:lnTo>
                    <a:lnTo>
                      <a:pt x="152" y="28"/>
                    </a:lnTo>
                    <a:lnTo>
                      <a:pt x="156" y="27"/>
                    </a:lnTo>
                    <a:lnTo>
                      <a:pt x="172" y="77"/>
                    </a:lnTo>
                    <a:lnTo>
                      <a:pt x="172" y="77"/>
                    </a:lnTo>
                    <a:lnTo>
                      <a:pt x="161" y="82"/>
                    </a:lnTo>
                    <a:lnTo>
                      <a:pt x="150" y="88"/>
                    </a:lnTo>
                    <a:lnTo>
                      <a:pt x="139" y="95"/>
                    </a:lnTo>
                    <a:lnTo>
                      <a:pt x="130" y="101"/>
                    </a:lnTo>
                    <a:lnTo>
                      <a:pt x="121" y="109"/>
                    </a:lnTo>
                    <a:lnTo>
                      <a:pt x="112" y="117"/>
                    </a:lnTo>
                    <a:lnTo>
                      <a:pt x="104" y="126"/>
                    </a:lnTo>
                    <a:lnTo>
                      <a:pt x="97" y="136"/>
                    </a:lnTo>
                    <a:lnTo>
                      <a:pt x="91" y="145"/>
                    </a:lnTo>
                    <a:lnTo>
                      <a:pt x="85" y="156"/>
                    </a:lnTo>
                    <a:lnTo>
                      <a:pt x="80" y="167"/>
                    </a:lnTo>
                    <a:lnTo>
                      <a:pt x="76" y="179"/>
                    </a:lnTo>
                    <a:lnTo>
                      <a:pt x="72" y="191"/>
                    </a:lnTo>
                    <a:lnTo>
                      <a:pt x="70" y="203"/>
                    </a:lnTo>
                    <a:lnTo>
                      <a:pt x="69" y="215"/>
                    </a:lnTo>
                    <a:lnTo>
                      <a:pt x="68" y="227"/>
                    </a:lnTo>
                    <a:lnTo>
                      <a:pt x="68" y="227"/>
                    </a:lnTo>
                    <a:lnTo>
                      <a:pt x="69" y="244"/>
                    </a:lnTo>
                    <a:lnTo>
                      <a:pt x="71" y="259"/>
                    </a:lnTo>
                    <a:lnTo>
                      <a:pt x="76" y="274"/>
                    </a:lnTo>
                    <a:lnTo>
                      <a:pt x="81" y="289"/>
                    </a:lnTo>
                    <a:lnTo>
                      <a:pt x="88" y="303"/>
                    </a:lnTo>
                    <a:lnTo>
                      <a:pt x="96" y="316"/>
                    </a:lnTo>
                    <a:lnTo>
                      <a:pt x="105" y="328"/>
                    </a:lnTo>
                    <a:lnTo>
                      <a:pt x="116" y="340"/>
                    </a:lnTo>
                    <a:lnTo>
                      <a:pt x="126" y="351"/>
                    </a:lnTo>
                    <a:lnTo>
                      <a:pt x="139" y="359"/>
                    </a:lnTo>
                    <a:lnTo>
                      <a:pt x="152" y="367"/>
                    </a:lnTo>
                    <a:lnTo>
                      <a:pt x="166" y="374"/>
                    </a:lnTo>
                    <a:lnTo>
                      <a:pt x="180" y="380"/>
                    </a:lnTo>
                    <a:lnTo>
                      <a:pt x="197" y="383"/>
                    </a:lnTo>
                    <a:lnTo>
                      <a:pt x="212" y="386"/>
                    </a:lnTo>
                    <a:lnTo>
                      <a:pt x="228" y="386"/>
                    </a:lnTo>
                    <a:lnTo>
                      <a:pt x="228" y="386"/>
                    </a:lnTo>
                    <a:lnTo>
                      <a:pt x="240" y="386"/>
                    </a:lnTo>
                    <a:lnTo>
                      <a:pt x="252" y="385"/>
                    </a:lnTo>
                    <a:lnTo>
                      <a:pt x="264" y="383"/>
                    </a:lnTo>
                    <a:lnTo>
                      <a:pt x="274" y="380"/>
                    </a:lnTo>
                    <a:lnTo>
                      <a:pt x="285" y="377"/>
                    </a:lnTo>
                    <a:lnTo>
                      <a:pt x="296" y="371"/>
                    </a:lnTo>
                    <a:lnTo>
                      <a:pt x="307" y="367"/>
                    </a:lnTo>
                    <a:lnTo>
                      <a:pt x="317" y="360"/>
                    </a:lnTo>
                    <a:lnTo>
                      <a:pt x="348" y="404"/>
                    </a:lnTo>
                    <a:lnTo>
                      <a:pt x="348" y="404"/>
                    </a:lnTo>
                    <a:lnTo>
                      <a:pt x="335" y="412"/>
                    </a:lnTo>
                    <a:lnTo>
                      <a:pt x="321" y="420"/>
                    </a:lnTo>
                    <a:lnTo>
                      <a:pt x="306" y="426"/>
                    </a:lnTo>
                    <a:lnTo>
                      <a:pt x="291" y="432"/>
                    </a:lnTo>
                    <a:lnTo>
                      <a:pt x="275" y="435"/>
                    </a:lnTo>
                    <a:lnTo>
                      <a:pt x="260" y="438"/>
                    </a:lnTo>
                    <a:lnTo>
                      <a:pt x="244" y="440"/>
                    </a:lnTo>
                    <a:lnTo>
                      <a:pt x="228" y="440"/>
                    </a:lnTo>
                    <a:lnTo>
                      <a:pt x="228" y="440"/>
                    </a:lnTo>
                    <a:close/>
                    <a:moveTo>
                      <a:pt x="442" y="239"/>
                    </a:moveTo>
                    <a:lnTo>
                      <a:pt x="442" y="239"/>
                    </a:lnTo>
                    <a:lnTo>
                      <a:pt x="441" y="248"/>
                    </a:lnTo>
                    <a:lnTo>
                      <a:pt x="441" y="249"/>
                    </a:lnTo>
                    <a:lnTo>
                      <a:pt x="441" y="249"/>
                    </a:lnTo>
                    <a:lnTo>
                      <a:pt x="437" y="270"/>
                    </a:lnTo>
                    <a:lnTo>
                      <a:pt x="433" y="290"/>
                    </a:lnTo>
                    <a:lnTo>
                      <a:pt x="426" y="310"/>
                    </a:lnTo>
                    <a:lnTo>
                      <a:pt x="417" y="328"/>
                    </a:lnTo>
                    <a:lnTo>
                      <a:pt x="406" y="346"/>
                    </a:lnTo>
                    <a:lnTo>
                      <a:pt x="394" y="362"/>
                    </a:lnTo>
                    <a:lnTo>
                      <a:pt x="379" y="378"/>
                    </a:lnTo>
                    <a:lnTo>
                      <a:pt x="364" y="392"/>
                    </a:lnTo>
                    <a:lnTo>
                      <a:pt x="364" y="392"/>
                    </a:lnTo>
                    <a:lnTo>
                      <a:pt x="360" y="396"/>
                    </a:lnTo>
                    <a:lnTo>
                      <a:pt x="354" y="388"/>
                    </a:lnTo>
                    <a:lnTo>
                      <a:pt x="327" y="352"/>
                    </a:lnTo>
                    <a:lnTo>
                      <a:pt x="327" y="352"/>
                    </a:lnTo>
                    <a:lnTo>
                      <a:pt x="340" y="341"/>
                    </a:lnTo>
                    <a:lnTo>
                      <a:pt x="352" y="328"/>
                    </a:lnTo>
                    <a:lnTo>
                      <a:pt x="362" y="314"/>
                    </a:lnTo>
                    <a:lnTo>
                      <a:pt x="371" y="300"/>
                    </a:lnTo>
                    <a:lnTo>
                      <a:pt x="377" y="284"/>
                    </a:lnTo>
                    <a:lnTo>
                      <a:pt x="382" y="267"/>
                    </a:lnTo>
                    <a:lnTo>
                      <a:pt x="386" y="251"/>
                    </a:lnTo>
                    <a:lnTo>
                      <a:pt x="388" y="234"/>
                    </a:lnTo>
                    <a:lnTo>
                      <a:pt x="442" y="234"/>
                    </a:lnTo>
                    <a:lnTo>
                      <a:pt x="442" y="234"/>
                    </a:lnTo>
                    <a:lnTo>
                      <a:pt x="442" y="238"/>
                    </a:lnTo>
                    <a:lnTo>
                      <a:pt x="442" y="239"/>
                    </a:lnTo>
                    <a:lnTo>
                      <a:pt x="442" y="239"/>
                    </a:lnTo>
                    <a:lnTo>
                      <a:pt x="442" y="23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none" lIns="91461" tIns="45731" rIns="91461" bIns="45731" numCol="1" anchor="t" anchorCtr="0" compatLnSpc="1"/>
              <a:lstStyle/>
              <a:p>
                <a:endParaRPr lang="ko-KR" altLang="en-US" sz="2000">
                  <a:solidFill>
                    <a:srgbClr val="000000">
                      <a:lumMod val="75000"/>
                      <a:lumOff val="25000"/>
                    </a:srgbClr>
                  </a:solidFill>
                  <a:latin typeface="微软雅黑" panose="020B0503020204020204" pitchFamily="34" charset="-122"/>
                  <a:ea typeface="+mn-ea"/>
                </a:endParaRPr>
              </a:p>
            </p:txBody>
          </p:sp>
          <p:sp>
            <p:nvSpPr>
              <p:cNvPr id="25" name="Freeform 26"/>
              <p:cNvSpPr>
                <a:spLocks noEditPoints="1"/>
              </p:cNvSpPr>
              <p:nvPr/>
            </p:nvSpPr>
            <p:spPr bwMode="auto">
              <a:xfrm>
                <a:off x="3022600" y="4586288"/>
                <a:ext cx="360363" cy="361950"/>
              </a:xfrm>
              <a:custGeom>
                <a:avLst/>
                <a:gdLst>
                  <a:gd name="T0" fmla="*/ 101 w 227"/>
                  <a:gd name="T1" fmla="*/ 0 h 228"/>
                  <a:gd name="T2" fmla="*/ 69 w 227"/>
                  <a:gd name="T3" fmla="*/ 9 h 228"/>
                  <a:gd name="T4" fmla="*/ 41 w 227"/>
                  <a:gd name="T5" fmla="*/ 26 h 228"/>
                  <a:gd name="T6" fmla="*/ 19 w 227"/>
                  <a:gd name="T7" fmla="*/ 51 h 228"/>
                  <a:gd name="T8" fmla="*/ 4 w 227"/>
                  <a:gd name="T9" fmla="*/ 80 h 228"/>
                  <a:gd name="T10" fmla="*/ 0 w 227"/>
                  <a:gd name="T11" fmla="*/ 113 h 228"/>
                  <a:gd name="T12" fmla="*/ 2 w 227"/>
                  <a:gd name="T13" fmla="*/ 137 h 228"/>
                  <a:gd name="T14" fmla="*/ 13 w 227"/>
                  <a:gd name="T15" fmla="*/ 168 h 228"/>
                  <a:gd name="T16" fmla="*/ 33 w 227"/>
                  <a:gd name="T17" fmla="*/ 194 h 228"/>
                  <a:gd name="T18" fmla="*/ 59 w 227"/>
                  <a:gd name="T19" fmla="*/ 214 h 228"/>
                  <a:gd name="T20" fmla="*/ 90 w 227"/>
                  <a:gd name="T21" fmla="*/ 226 h 228"/>
                  <a:gd name="T22" fmla="*/ 113 w 227"/>
                  <a:gd name="T23" fmla="*/ 228 h 228"/>
                  <a:gd name="T24" fmla="*/ 148 w 227"/>
                  <a:gd name="T25" fmla="*/ 222 h 228"/>
                  <a:gd name="T26" fmla="*/ 177 w 227"/>
                  <a:gd name="T27" fmla="*/ 208 h 228"/>
                  <a:gd name="T28" fmla="*/ 202 w 227"/>
                  <a:gd name="T29" fmla="*/ 187 h 228"/>
                  <a:gd name="T30" fmla="*/ 219 w 227"/>
                  <a:gd name="T31" fmla="*/ 159 h 228"/>
                  <a:gd name="T32" fmla="*/ 226 w 227"/>
                  <a:gd name="T33" fmla="*/ 125 h 228"/>
                  <a:gd name="T34" fmla="*/ 226 w 227"/>
                  <a:gd name="T35" fmla="*/ 103 h 228"/>
                  <a:gd name="T36" fmla="*/ 219 w 227"/>
                  <a:gd name="T37" fmla="*/ 69 h 228"/>
                  <a:gd name="T38" fmla="*/ 202 w 227"/>
                  <a:gd name="T39" fmla="*/ 41 h 228"/>
                  <a:gd name="T40" fmla="*/ 177 w 227"/>
                  <a:gd name="T41" fmla="*/ 19 h 228"/>
                  <a:gd name="T42" fmla="*/ 148 w 227"/>
                  <a:gd name="T43" fmla="*/ 5 h 228"/>
                  <a:gd name="T44" fmla="*/ 113 w 227"/>
                  <a:gd name="T45" fmla="*/ 0 h 228"/>
                  <a:gd name="T46" fmla="*/ 113 w 227"/>
                  <a:gd name="T47" fmla="*/ 214 h 228"/>
                  <a:gd name="T48" fmla="*/ 84 w 227"/>
                  <a:gd name="T49" fmla="*/ 210 h 228"/>
                  <a:gd name="T50" fmla="*/ 58 w 227"/>
                  <a:gd name="T51" fmla="*/ 197 h 228"/>
                  <a:gd name="T52" fmla="*/ 36 w 227"/>
                  <a:gd name="T53" fmla="*/ 177 h 228"/>
                  <a:gd name="T54" fmla="*/ 21 w 227"/>
                  <a:gd name="T55" fmla="*/ 152 h 228"/>
                  <a:gd name="T56" fmla="*/ 14 w 227"/>
                  <a:gd name="T57" fmla="*/ 124 h 228"/>
                  <a:gd name="T58" fmla="*/ 14 w 227"/>
                  <a:gd name="T59" fmla="*/ 104 h 228"/>
                  <a:gd name="T60" fmla="*/ 21 w 227"/>
                  <a:gd name="T61" fmla="*/ 76 h 228"/>
                  <a:gd name="T62" fmla="*/ 36 w 227"/>
                  <a:gd name="T63" fmla="*/ 51 h 228"/>
                  <a:gd name="T64" fmla="*/ 58 w 227"/>
                  <a:gd name="T65" fmla="*/ 31 h 228"/>
                  <a:gd name="T66" fmla="*/ 84 w 227"/>
                  <a:gd name="T67" fmla="*/ 18 h 228"/>
                  <a:gd name="T68" fmla="*/ 113 w 227"/>
                  <a:gd name="T69" fmla="*/ 14 h 228"/>
                  <a:gd name="T70" fmla="*/ 133 w 227"/>
                  <a:gd name="T71" fmla="*/ 16 h 228"/>
                  <a:gd name="T72" fmla="*/ 160 w 227"/>
                  <a:gd name="T73" fmla="*/ 26 h 228"/>
                  <a:gd name="T74" fmla="*/ 184 w 227"/>
                  <a:gd name="T75" fmla="*/ 43 h 228"/>
                  <a:gd name="T76" fmla="*/ 202 w 227"/>
                  <a:gd name="T77" fmla="*/ 66 h 228"/>
                  <a:gd name="T78" fmla="*/ 211 w 227"/>
                  <a:gd name="T79" fmla="*/ 94 h 228"/>
                  <a:gd name="T80" fmla="*/ 213 w 227"/>
                  <a:gd name="T81" fmla="*/ 113 h 228"/>
                  <a:gd name="T82" fmla="*/ 209 w 227"/>
                  <a:gd name="T83" fmla="*/ 144 h 228"/>
                  <a:gd name="T84" fmla="*/ 196 w 227"/>
                  <a:gd name="T85" fmla="*/ 170 h 228"/>
                  <a:gd name="T86" fmla="*/ 177 w 227"/>
                  <a:gd name="T87" fmla="*/ 191 h 228"/>
                  <a:gd name="T88" fmla="*/ 152 w 227"/>
                  <a:gd name="T89" fmla="*/ 206 h 228"/>
                  <a:gd name="T90" fmla="*/ 124 w 227"/>
                  <a:gd name="T91" fmla="*/ 213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27" h="228">
                    <a:moveTo>
                      <a:pt x="113" y="0"/>
                    </a:moveTo>
                    <a:lnTo>
                      <a:pt x="113" y="0"/>
                    </a:lnTo>
                    <a:lnTo>
                      <a:pt x="101" y="0"/>
                    </a:lnTo>
                    <a:lnTo>
                      <a:pt x="90" y="2"/>
                    </a:lnTo>
                    <a:lnTo>
                      <a:pt x="79" y="5"/>
                    </a:lnTo>
                    <a:lnTo>
                      <a:pt x="69" y="9"/>
                    </a:lnTo>
                    <a:lnTo>
                      <a:pt x="59" y="14"/>
                    </a:lnTo>
                    <a:lnTo>
                      <a:pt x="49" y="19"/>
                    </a:lnTo>
                    <a:lnTo>
                      <a:pt x="41" y="26"/>
                    </a:lnTo>
                    <a:lnTo>
                      <a:pt x="33" y="33"/>
                    </a:lnTo>
                    <a:lnTo>
                      <a:pt x="25" y="41"/>
                    </a:lnTo>
                    <a:lnTo>
                      <a:pt x="19" y="51"/>
                    </a:lnTo>
                    <a:lnTo>
                      <a:pt x="13" y="59"/>
                    </a:lnTo>
                    <a:lnTo>
                      <a:pt x="8" y="69"/>
                    </a:lnTo>
                    <a:lnTo>
                      <a:pt x="4" y="80"/>
                    </a:lnTo>
                    <a:lnTo>
                      <a:pt x="2" y="91"/>
                    </a:lnTo>
                    <a:lnTo>
                      <a:pt x="0" y="103"/>
                    </a:lnTo>
                    <a:lnTo>
                      <a:pt x="0" y="113"/>
                    </a:lnTo>
                    <a:lnTo>
                      <a:pt x="0" y="113"/>
                    </a:lnTo>
                    <a:lnTo>
                      <a:pt x="0" y="125"/>
                    </a:lnTo>
                    <a:lnTo>
                      <a:pt x="2" y="137"/>
                    </a:lnTo>
                    <a:lnTo>
                      <a:pt x="4" y="148"/>
                    </a:lnTo>
                    <a:lnTo>
                      <a:pt x="8" y="159"/>
                    </a:lnTo>
                    <a:lnTo>
                      <a:pt x="13" y="168"/>
                    </a:lnTo>
                    <a:lnTo>
                      <a:pt x="19" y="177"/>
                    </a:lnTo>
                    <a:lnTo>
                      <a:pt x="25" y="187"/>
                    </a:lnTo>
                    <a:lnTo>
                      <a:pt x="33" y="194"/>
                    </a:lnTo>
                    <a:lnTo>
                      <a:pt x="41" y="202"/>
                    </a:lnTo>
                    <a:lnTo>
                      <a:pt x="49" y="208"/>
                    </a:lnTo>
                    <a:lnTo>
                      <a:pt x="59" y="214"/>
                    </a:lnTo>
                    <a:lnTo>
                      <a:pt x="69" y="219"/>
                    </a:lnTo>
                    <a:lnTo>
                      <a:pt x="79" y="222"/>
                    </a:lnTo>
                    <a:lnTo>
                      <a:pt x="90" y="226"/>
                    </a:lnTo>
                    <a:lnTo>
                      <a:pt x="101" y="228"/>
                    </a:lnTo>
                    <a:lnTo>
                      <a:pt x="113" y="228"/>
                    </a:lnTo>
                    <a:lnTo>
                      <a:pt x="113" y="228"/>
                    </a:lnTo>
                    <a:lnTo>
                      <a:pt x="125" y="228"/>
                    </a:lnTo>
                    <a:lnTo>
                      <a:pt x="137" y="226"/>
                    </a:lnTo>
                    <a:lnTo>
                      <a:pt x="148" y="222"/>
                    </a:lnTo>
                    <a:lnTo>
                      <a:pt x="157" y="219"/>
                    </a:lnTo>
                    <a:lnTo>
                      <a:pt x="168" y="214"/>
                    </a:lnTo>
                    <a:lnTo>
                      <a:pt x="177" y="208"/>
                    </a:lnTo>
                    <a:lnTo>
                      <a:pt x="185" y="202"/>
                    </a:lnTo>
                    <a:lnTo>
                      <a:pt x="194" y="194"/>
                    </a:lnTo>
                    <a:lnTo>
                      <a:pt x="202" y="187"/>
                    </a:lnTo>
                    <a:lnTo>
                      <a:pt x="208" y="177"/>
                    </a:lnTo>
                    <a:lnTo>
                      <a:pt x="213" y="168"/>
                    </a:lnTo>
                    <a:lnTo>
                      <a:pt x="219" y="159"/>
                    </a:lnTo>
                    <a:lnTo>
                      <a:pt x="222" y="148"/>
                    </a:lnTo>
                    <a:lnTo>
                      <a:pt x="225" y="137"/>
                    </a:lnTo>
                    <a:lnTo>
                      <a:pt x="226" y="125"/>
                    </a:lnTo>
                    <a:lnTo>
                      <a:pt x="227" y="113"/>
                    </a:lnTo>
                    <a:lnTo>
                      <a:pt x="227" y="113"/>
                    </a:lnTo>
                    <a:lnTo>
                      <a:pt x="226" y="103"/>
                    </a:lnTo>
                    <a:lnTo>
                      <a:pt x="225" y="91"/>
                    </a:lnTo>
                    <a:lnTo>
                      <a:pt x="222" y="80"/>
                    </a:lnTo>
                    <a:lnTo>
                      <a:pt x="219" y="69"/>
                    </a:lnTo>
                    <a:lnTo>
                      <a:pt x="213" y="59"/>
                    </a:lnTo>
                    <a:lnTo>
                      <a:pt x="208" y="51"/>
                    </a:lnTo>
                    <a:lnTo>
                      <a:pt x="202" y="41"/>
                    </a:lnTo>
                    <a:lnTo>
                      <a:pt x="194" y="33"/>
                    </a:lnTo>
                    <a:lnTo>
                      <a:pt x="185" y="26"/>
                    </a:lnTo>
                    <a:lnTo>
                      <a:pt x="177" y="19"/>
                    </a:lnTo>
                    <a:lnTo>
                      <a:pt x="168" y="14"/>
                    </a:lnTo>
                    <a:lnTo>
                      <a:pt x="157" y="9"/>
                    </a:lnTo>
                    <a:lnTo>
                      <a:pt x="148" y="5"/>
                    </a:lnTo>
                    <a:lnTo>
                      <a:pt x="137" y="2"/>
                    </a:lnTo>
                    <a:lnTo>
                      <a:pt x="125" y="0"/>
                    </a:lnTo>
                    <a:lnTo>
                      <a:pt x="113" y="0"/>
                    </a:lnTo>
                    <a:lnTo>
                      <a:pt x="113" y="0"/>
                    </a:lnTo>
                    <a:close/>
                    <a:moveTo>
                      <a:pt x="113" y="214"/>
                    </a:moveTo>
                    <a:lnTo>
                      <a:pt x="113" y="214"/>
                    </a:lnTo>
                    <a:lnTo>
                      <a:pt x="103" y="213"/>
                    </a:lnTo>
                    <a:lnTo>
                      <a:pt x="94" y="212"/>
                    </a:lnTo>
                    <a:lnTo>
                      <a:pt x="84" y="210"/>
                    </a:lnTo>
                    <a:lnTo>
                      <a:pt x="74" y="206"/>
                    </a:lnTo>
                    <a:lnTo>
                      <a:pt x="65" y="202"/>
                    </a:lnTo>
                    <a:lnTo>
                      <a:pt x="58" y="197"/>
                    </a:lnTo>
                    <a:lnTo>
                      <a:pt x="49" y="191"/>
                    </a:lnTo>
                    <a:lnTo>
                      <a:pt x="43" y="185"/>
                    </a:lnTo>
                    <a:lnTo>
                      <a:pt x="36" y="177"/>
                    </a:lnTo>
                    <a:lnTo>
                      <a:pt x="31" y="170"/>
                    </a:lnTo>
                    <a:lnTo>
                      <a:pt x="25" y="162"/>
                    </a:lnTo>
                    <a:lnTo>
                      <a:pt x="21" y="152"/>
                    </a:lnTo>
                    <a:lnTo>
                      <a:pt x="18" y="144"/>
                    </a:lnTo>
                    <a:lnTo>
                      <a:pt x="16" y="134"/>
                    </a:lnTo>
                    <a:lnTo>
                      <a:pt x="14" y="124"/>
                    </a:lnTo>
                    <a:lnTo>
                      <a:pt x="14" y="113"/>
                    </a:lnTo>
                    <a:lnTo>
                      <a:pt x="14" y="113"/>
                    </a:lnTo>
                    <a:lnTo>
                      <a:pt x="14" y="104"/>
                    </a:lnTo>
                    <a:lnTo>
                      <a:pt x="16" y="94"/>
                    </a:lnTo>
                    <a:lnTo>
                      <a:pt x="18" y="84"/>
                    </a:lnTo>
                    <a:lnTo>
                      <a:pt x="21" y="76"/>
                    </a:lnTo>
                    <a:lnTo>
                      <a:pt x="25" y="66"/>
                    </a:lnTo>
                    <a:lnTo>
                      <a:pt x="31" y="58"/>
                    </a:lnTo>
                    <a:lnTo>
                      <a:pt x="36" y="51"/>
                    </a:lnTo>
                    <a:lnTo>
                      <a:pt x="43" y="43"/>
                    </a:lnTo>
                    <a:lnTo>
                      <a:pt x="49" y="37"/>
                    </a:lnTo>
                    <a:lnTo>
                      <a:pt x="58" y="31"/>
                    </a:lnTo>
                    <a:lnTo>
                      <a:pt x="65" y="26"/>
                    </a:lnTo>
                    <a:lnTo>
                      <a:pt x="74" y="22"/>
                    </a:lnTo>
                    <a:lnTo>
                      <a:pt x="84" y="18"/>
                    </a:lnTo>
                    <a:lnTo>
                      <a:pt x="94" y="16"/>
                    </a:lnTo>
                    <a:lnTo>
                      <a:pt x="103" y="15"/>
                    </a:lnTo>
                    <a:lnTo>
                      <a:pt x="113" y="14"/>
                    </a:lnTo>
                    <a:lnTo>
                      <a:pt x="113" y="14"/>
                    </a:lnTo>
                    <a:lnTo>
                      <a:pt x="124" y="15"/>
                    </a:lnTo>
                    <a:lnTo>
                      <a:pt x="133" y="16"/>
                    </a:lnTo>
                    <a:lnTo>
                      <a:pt x="143" y="18"/>
                    </a:lnTo>
                    <a:lnTo>
                      <a:pt x="152" y="22"/>
                    </a:lnTo>
                    <a:lnTo>
                      <a:pt x="160" y="26"/>
                    </a:lnTo>
                    <a:lnTo>
                      <a:pt x="169" y="31"/>
                    </a:lnTo>
                    <a:lnTo>
                      <a:pt x="177" y="37"/>
                    </a:lnTo>
                    <a:lnTo>
                      <a:pt x="184" y="43"/>
                    </a:lnTo>
                    <a:lnTo>
                      <a:pt x="191" y="51"/>
                    </a:lnTo>
                    <a:lnTo>
                      <a:pt x="196" y="58"/>
                    </a:lnTo>
                    <a:lnTo>
                      <a:pt x="202" y="66"/>
                    </a:lnTo>
                    <a:lnTo>
                      <a:pt x="205" y="76"/>
                    </a:lnTo>
                    <a:lnTo>
                      <a:pt x="209" y="84"/>
                    </a:lnTo>
                    <a:lnTo>
                      <a:pt x="211" y="94"/>
                    </a:lnTo>
                    <a:lnTo>
                      <a:pt x="212" y="104"/>
                    </a:lnTo>
                    <a:lnTo>
                      <a:pt x="213" y="113"/>
                    </a:lnTo>
                    <a:lnTo>
                      <a:pt x="213" y="113"/>
                    </a:lnTo>
                    <a:lnTo>
                      <a:pt x="212" y="124"/>
                    </a:lnTo>
                    <a:lnTo>
                      <a:pt x="211" y="134"/>
                    </a:lnTo>
                    <a:lnTo>
                      <a:pt x="209" y="144"/>
                    </a:lnTo>
                    <a:lnTo>
                      <a:pt x="205" y="152"/>
                    </a:lnTo>
                    <a:lnTo>
                      <a:pt x="202" y="162"/>
                    </a:lnTo>
                    <a:lnTo>
                      <a:pt x="196" y="170"/>
                    </a:lnTo>
                    <a:lnTo>
                      <a:pt x="191" y="177"/>
                    </a:lnTo>
                    <a:lnTo>
                      <a:pt x="184" y="185"/>
                    </a:lnTo>
                    <a:lnTo>
                      <a:pt x="177" y="191"/>
                    </a:lnTo>
                    <a:lnTo>
                      <a:pt x="169" y="197"/>
                    </a:lnTo>
                    <a:lnTo>
                      <a:pt x="160" y="202"/>
                    </a:lnTo>
                    <a:lnTo>
                      <a:pt x="152" y="206"/>
                    </a:lnTo>
                    <a:lnTo>
                      <a:pt x="143" y="210"/>
                    </a:lnTo>
                    <a:lnTo>
                      <a:pt x="133" y="212"/>
                    </a:lnTo>
                    <a:lnTo>
                      <a:pt x="124" y="213"/>
                    </a:lnTo>
                    <a:lnTo>
                      <a:pt x="113" y="214"/>
                    </a:lnTo>
                    <a:lnTo>
                      <a:pt x="113" y="21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none" lIns="91461" tIns="45731" rIns="91461" bIns="45731" numCol="1" anchor="t" anchorCtr="0" compatLnSpc="1"/>
              <a:lstStyle/>
              <a:p>
                <a:endParaRPr lang="ko-KR" altLang="en-US" sz="2000">
                  <a:solidFill>
                    <a:srgbClr val="000000">
                      <a:lumMod val="75000"/>
                      <a:lumOff val="25000"/>
                    </a:srgbClr>
                  </a:solidFill>
                  <a:latin typeface="微软雅黑" panose="020B0503020204020204" pitchFamily="34" charset="-122"/>
                  <a:ea typeface="+mn-ea"/>
                </a:endParaRPr>
              </a:p>
            </p:txBody>
          </p:sp>
          <p:sp>
            <p:nvSpPr>
              <p:cNvPr id="26" name="Freeform 27"/>
              <p:cNvSpPr>
                <a:spLocks noEditPoints="1"/>
              </p:cNvSpPr>
              <p:nvPr/>
            </p:nvSpPr>
            <p:spPr bwMode="auto">
              <a:xfrm>
                <a:off x="3060700" y="4625975"/>
                <a:ext cx="282575" cy="282575"/>
              </a:xfrm>
              <a:custGeom>
                <a:avLst/>
                <a:gdLst>
                  <a:gd name="T0" fmla="*/ 80 w 178"/>
                  <a:gd name="T1" fmla="*/ 1 h 178"/>
                  <a:gd name="T2" fmla="*/ 54 w 178"/>
                  <a:gd name="T3" fmla="*/ 7 h 178"/>
                  <a:gd name="T4" fmla="*/ 33 w 178"/>
                  <a:gd name="T5" fmla="*/ 20 h 178"/>
                  <a:gd name="T6" fmla="*/ 16 w 178"/>
                  <a:gd name="T7" fmla="*/ 40 h 178"/>
                  <a:gd name="T8" fmla="*/ 5 w 178"/>
                  <a:gd name="T9" fmla="*/ 62 h 178"/>
                  <a:gd name="T10" fmla="*/ 0 w 178"/>
                  <a:gd name="T11" fmla="*/ 88 h 178"/>
                  <a:gd name="T12" fmla="*/ 3 w 178"/>
                  <a:gd name="T13" fmla="*/ 107 h 178"/>
                  <a:gd name="T14" fmla="*/ 11 w 178"/>
                  <a:gd name="T15" fmla="*/ 132 h 178"/>
                  <a:gd name="T16" fmla="*/ 26 w 178"/>
                  <a:gd name="T17" fmla="*/ 152 h 178"/>
                  <a:gd name="T18" fmla="*/ 47 w 178"/>
                  <a:gd name="T19" fmla="*/ 167 h 178"/>
                  <a:gd name="T20" fmla="*/ 72 w 178"/>
                  <a:gd name="T21" fmla="*/ 176 h 178"/>
                  <a:gd name="T22" fmla="*/ 89 w 178"/>
                  <a:gd name="T23" fmla="*/ 178 h 178"/>
                  <a:gd name="T24" fmla="*/ 116 w 178"/>
                  <a:gd name="T25" fmla="*/ 174 h 178"/>
                  <a:gd name="T26" fmla="*/ 139 w 178"/>
                  <a:gd name="T27" fmla="*/ 163 h 178"/>
                  <a:gd name="T28" fmla="*/ 158 w 178"/>
                  <a:gd name="T29" fmla="*/ 146 h 178"/>
                  <a:gd name="T30" fmla="*/ 171 w 178"/>
                  <a:gd name="T31" fmla="*/ 123 h 178"/>
                  <a:gd name="T32" fmla="*/ 178 w 178"/>
                  <a:gd name="T33" fmla="*/ 98 h 178"/>
                  <a:gd name="T34" fmla="*/ 178 w 178"/>
                  <a:gd name="T35" fmla="*/ 80 h 178"/>
                  <a:gd name="T36" fmla="*/ 171 w 178"/>
                  <a:gd name="T37" fmla="*/ 55 h 178"/>
                  <a:gd name="T38" fmla="*/ 158 w 178"/>
                  <a:gd name="T39" fmla="*/ 32 h 178"/>
                  <a:gd name="T40" fmla="*/ 139 w 178"/>
                  <a:gd name="T41" fmla="*/ 15 h 178"/>
                  <a:gd name="T42" fmla="*/ 116 w 178"/>
                  <a:gd name="T43" fmla="*/ 4 h 178"/>
                  <a:gd name="T44" fmla="*/ 89 w 178"/>
                  <a:gd name="T45" fmla="*/ 0 h 178"/>
                  <a:gd name="T46" fmla="*/ 89 w 178"/>
                  <a:gd name="T47" fmla="*/ 164 h 178"/>
                  <a:gd name="T48" fmla="*/ 67 w 178"/>
                  <a:gd name="T49" fmla="*/ 160 h 178"/>
                  <a:gd name="T50" fmla="*/ 48 w 178"/>
                  <a:gd name="T51" fmla="*/ 151 h 178"/>
                  <a:gd name="T52" fmla="*/ 32 w 178"/>
                  <a:gd name="T53" fmla="*/ 136 h 178"/>
                  <a:gd name="T54" fmla="*/ 21 w 178"/>
                  <a:gd name="T55" fmla="*/ 118 h 178"/>
                  <a:gd name="T56" fmla="*/ 16 w 178"/>
                  <a:gd name="T57" fmla="*/ 97 h 178"/>
                  <a:gd name="T58" fmla="*/ 16 w 178"/>
                  <a:gd name="T59" fmla="*/ 81 h 178"/>
                  <a:gd name="T60" fmla="*/ 21 w 178"/>
                  <a:gd name="T61" fmla="*/ 60 h 178"/>
                  <a:gd name="T62" fmla="*/ 32 w 178"/>
                  <a:gd name="T63" fmla="*/ 42 h 178"/>
                  <a:gd name="T64" fmla="*/ 48 w 178"/>
                  <a:gd name="T65" fmla="*/ 27 h 178"/>
                  <a:gd name="T66" fmla="*/ 67 w 178"/>
                  <a:gd name="T67" fmla="*/ 18 h 178"/>
                  <a:gd name="T68" fmla="*/ 89 w 178"/>
                  <a:gd name="T69" fmla="*/ 14 h 178"/>
                  <a:gd name="T70" fmla="*/ 104 w 178"/>
                  <a:gd name="T71" fmla="*/ 16 h 178"/>
                  <a:gd name="T72" fmla="*/ 125 w 178"/>
                  <a:gd name="T73" fmla="*/ 24 h 178"/>
                  <a:gd name="T74" fmla="*/ 142 w 178"/>
                  <a:gd name="T75" fmla="*/ 37 h 178"/>
                  <a:gd name="T76" fmla="*/ 155 w 178"/>
                  <a:gd name="T77" fmla="*/ 54 h 178"/>
                  <a:gd name="T78" fmla="*/ 162 w 178"/>
                  <a:gd name="T79" fmla="*/ 74 h 178"/>
                  <a:gd name="T80" fmla="*/ 163 w 178"/>
                  <a:gd name="T81" fmla="*/ 88 h 178"/>
                  <a:gd name="T82" fmla="*/ 160 w 178"/>
                  <a:gd name="T83" fmla="*/ 111 h 178"/>
                  <a:gd name="T84" fmla="*/ 152 w 178"/>
                  <a:gd name="T85" fmla="*/ 131 h 178"/>
                  <a:gd name="T86" fmla="*/ 136 w 178"/>
                  <a:gd name="T87" fmla="*/ 147 h 178"/>
                  <a:gd name="T88" fmla="*/ 118 w 178"/>
                  <a:gd name="T89" fmla="*/ 158 h 178"/>
                  <a:gd name="T90" fmla="*/ 97 w 178"/>
                  <a:gd name="T91" fmla="*/ 16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78" h="178">
                    <a:moveTo>
                      <a:pt x="89" y="0"/>
                    </a:moveTo>
                    <a:lnTo>
                      <a:pt x="89" y="0"/>
                    </a:lnTo>
                    <a:lnTo>
                      <a:pt x="80" y="1"/>
                    </a:lnTo>
                    <a:lnTo>
                      <a:pt x="72" y="2"/>
                    </a:lnTo>
                    <a:lnTo>
                      <a:pt x="63" y="4"/>
                    </a:lnTo>
                    <a:lnTo>
                      <a:pt x="54" y="7"/>
                    </a:lnTo>
                    <a:lnTo>
                      <a:pt x="47" y="11"/>
                    </a:lnTo>
                    <a:lnTo>
                      <a:pt x="39" y="15"/>
                    </a:lnTo>
                    <a:lnTo>
                      <a:pt x="33" y="20"/>
                    </a:lnTo>
                    <a:lnTo>
                      <a:pt x="26" y="26"/>
                    </a:lnTo>
                    <a:lnTo>
                      <a:pt x="21" y="32"/>
                    </a:lnTo>
                    <a:lnTo>
                      <a:pt x="16" y="40"/>
                    </a:lnTo>
                    <a:lnTo>
                      <a:pt x="11" y="46"/>
                    </a:lnTo>
                    <a:lnTo>
                      <a:pt x="8" y="55"/>
                    </a:lnTo>
                    <a:lnTo>
                      <a:pt x="5" y="62"/>
                    </a:lnTo>
                    <a:lnTo>
                      <a:pt x="3" y="71"/>
                    </a:lnTo>
                    <a:lnTo>
                      <a:pt x="1" y="80"/>
                    </a:lnTo>
                    <a:lnTo>
                      <a:pt x="0" y="88"/>
                    </a:lnTo>
                    <a:lnTo>
                      <a:pt x="0" y="88"/>
                    </a:lnTo>
                    <a:lnTo>
                      <a:pt x="1" y="98"/>
                    </a:lnTo>
                    <a:lnTo>
                      <a:pt x="3" y="107"/>
                    </a:lnTo>
                    <a:lnTo>
                      <a:pt x="5" y="115"/>
                    </a:lnTo>
                    <a:lnTo>
                      <a:pt x="8" y="123"/>
                    </a:lnTo>
                    <a:lnTo>
                      <a:pt x="11" y="132"/>
                    </a:lnTo>
                    <a:lnTo>
                      <a:pt x="16" y="138"/>
                    </a:lnTo>
                    <a:lnTo>
                      <a:pt x="21" y="146"/>
                    </a:lnTo>
                    <a:lnTo>
                      <a:pt x="26" y="152"/>
                    </a:lnTo>
                    <a:lnTo>
                      <a:pt x="33" y="158"/>
                    </a:lnTo>
                    <a:lnTo>
                      <a:pt x="39" y="163"/>
                    </a:lnTo>
                    <a:lnTo>
                      <a:pt x="47" y="167"/>
                    </a:lnTo>
                    <a:lnTo>
                      <a:pt x="54" y="170"/>
                    </a:lnTo>
                    <a:lnTo>
                      <a:pt x="63" y="174"/>
                    </a:lnTo>
                    <a:lnTo>
                      <a:pt x="72" y="176"/>
                    </a:lnTo>
                    <a:lnTo>
                      <a:pt x="80" y="177"/>
                    </a:lnTo>
                    <a:lnTo>
                      <a:pt x="89" y="178"/>
                    </a:lnTo>
                    <a:lnTo>
                      <a:pt x="89" y="178"/>
                    </a:lnTo>
                    <a:lnTo>
                      <a:pt x="99" y="177"/>
                    </a:lnTo>
                    <a:lnTo>
                      <a:pt x="107" y="176"/>
                    </a:lnTo>
                    <a:lnTo>
                      <a:pt x="116" y="174"/>
                    </a:lnTo>
                    <a:lnTo>
                      <a:pt x="124" y="170"/>
                    </a:lnTo>
                    <a:lnTo>
                      <a:pt x="131" y="167"/>
                    </a:lnTo>
                    <a:lnTo>
                      <a:pt x="139" y="163"/>
                    </a:lnTo>
                    <a:lnTo>
                      <a:pt x="146" y="158"/>
                    </a:lnTo>
                    <a:lnTo>
                      <a:pt x="152" y="152"/>
                    </a:lnTo>
                    <a:lnTo>
                      <a:pt x="158" y="146"/>
                    </a:lnTo>
                    <a:lnTo>
                      <a:pt x="162" y="138"/>
                    </a:lnTo>
                    <a:lnTo>
                      <a:pt x="168" y="132"/>
                    </a:lnTo>
                    <a:lnTo>
                      <a:pt x="171" y="123"/>
                    </a:lnTo>
                    <a:lnTo>
                      <a:pt x="174" y="115"/>
                    </a:lnTo>
                    <a:lnTo>
                      <a:pt x="176" y="107"/>
                    </a:lnTo>
                    <a:lnTo>
                      <a:pt x="178" y="98"/>
                    </a:lnTo>
                    <a:lnTo>
                      <a:pt x="178" y="88"/>
                    </a:lnTo>
                    <a:lnTo>
                      <a:pt x="178" y="88"/>
                    </a:lnTo>
                    <a:lnTo>
                      <a:pt x="178" y="80"/>
                    </a:lnTo>
                    <a:lnTo>
                      <a:pt x="176" y="71"/>
                    </a:lnTo>
                    <a:lnTo>
                      <a:pt x="174" y="62"/>
                    </a:lnTo>
                    <a:lnTo>
                      <a:pt x="171" y="55"/>
                    </a:lnTo>
                    <a:lnTo>
                      <a:pt x="168" y="46"/>
                    </a:lnTo>
                    <a:lnTo>
                      <a:pt x="162" y="40"/>
                    </a:lnTo>
                    <a:lnTo>
                      <a:pt x="158" y="32"/>
                    </a:lnTo>
                    <a:lnTo>
                      <a:pt x="152" y="26"/>
                    </a:lnTo>
                    <a:lnTo>
                      <a:pt x="146" y="20"/>
                    </a:lnTo>
                    <a:lnTo>
                      <a:pt x="139" y="15"/>
                    </a:lnTo>
                    <a:lnTo>
                      <a:pt x="131" y="11"/>
                    </a:lnTo>
                    <a:lnTo>
                      <a:pt x="124" y="7"/>
                    </a:lnTo>
                    <a:lnTo>
                      <a:pt x="116" y="4"/>
                    </a:lnTo>
                    <a:lnTo>
                      <a:pt x="107" y="2"/>
                    </a:lnTo>
                    <a:lnTo>
                      <a:pt x="99" y="1"/>
                    </a:lnTo>
                    <a:lnTo>
                      <a:pt x="89" y="0"/>
                    </a:lnTo>
                    <a:lnTo>
                      <a:pt x="89" y="0"/>
                    </a:lnTo>
                    <a:close/>
                    <a:moveTo>
                      <a:pt x="89" y="164"/>
                    </a:moveTo>
                    <a:lnTo>
                      <a:pt x="89" y="164"/>
                    </a:lnTo>
                    <a:lnTo>
                      <a:pt x="81" y="163"/>
                    </a:lnTo>
                    <a:lnTo>
                      <a:pt x="74" y="162"/>
                    </a:lnTo>
                    <a:lnTo>
                      <a:pt x="67" y="160"/>
                    </a:lnTo>
                    <a:lnTo>
                      <a:pt x="60" y="158"/>
                    </a:lnTo>
                    <a:lnTo>
                      <a:pt x="53" y="154"/>
                    </a:lnTo>
                    <a:lnTo>
                      <a:pt x="48" y="151"/>
                    </a:lnTo>
                    <a:lnTo>
                      <a:pt x="41" y="147"/>
                    </a:lnTo>
                    <a:lnTo>
                      <a:pt x="36" y="141"/>
                    </a:lnTo>
                    <a:lnTo>
                      <a:pt x="32" y="136"/>
                    </a:lnTo>
                    <a:lnTo>
                      <a:pt x="27" y="131"/>
                    </a:lnTo>
                    <a:lnTo>
                      <a:pt x="24" y="124"/>
                    </a:lnTo>
                    <a:lnTo>
                      <a:pt x="21" y="118"/>
                    </a:lnTo>
                    <a:lnTo>
                      <a:pt x="18" y="111"/>
                    </a:lnTo>
                    <a:lnTo>
                      <a:pt x="17" y="104"/>
                    </a:lnTo>
                    <a:lnTo>
                      <a:pt x="16" y="97"/>
                    </a:lnTo>
                    <a:lnTo>
                      <a:pt x="14" y="88"/>
                    </a:lnTo>
                    <a:lnTo>
                      <a:pt x="14" y="88"/>
                    </a:lnTo>
                    <a:lnTo>
                      <a:pt x="16" y="81"/>
                    </a:lnTo>
                    <a:lnTo>
                      <a:pt x="17" y="74"/>
                    </a:lnTo>
                    <a:lnTo>
                      <a:pt x="18" y="67"/>
                    </a:lnTo>
                    <a:lnTo>
                      <a:pt x="21" y="60"/>
                    </a:lnTo>
                    <a:lnTo>
                      <a:pt x="24" y="54"/>
                    </a:lnTo>
                    <a:lnTo>
                      <a:pt x="27" y="47"/>
                    </a:lnTo>
                    <a:lnTo>
                      <a:pt x="32" y="42"/>
                    </a:lnTo>
                    <a:lnTo>
                      <a:pt x="36" y="37"/>
                    </a:lnTo>
                    <a:lnTo>
                      <a:pt x="41" y="31"/>
                    </a:lnTo>
                    <a:lnTo>
                      <a:pt x="48" y="27"/>
                    </a:lnTo>
                    <a:lnTo>
                      <a:pt x="53" y="24"/>
                    </a:lnTo>
                    <a:lnTo>
                      <a:pt x="60" y="20"/>
                    </a:lnTo>
                    <a:lnTo>
                      <a:pt x="67" y="18"/>
                    </a:lnTo>
                    <a:lnTo>
                      <a:pt x="74" y="16"/>
                    </a:lnTo>
                    <a:lnTo>
                      <a:pt x="81" y="15"/>
                    </a:lnTo>
                    <a:lnTo>
                      <a:pt x="89" y="14"/>
                    </a:lnTo>
                    <a:lnTo>
                      <a:pt x="89" y="14"/>
                    </a:lnTo>
                    <a:lnTo>
                      <a:pt x="97" y="15"/>
                    </a:lnTo>
                    <a:lnTo>
                      <a:pt x="104" y="16"/>
                    </a:lnTo>
                    <a:lnTo>
                      <a:pt x="112" y="18"/>
                    </a:lnTo>
                    <a:lnTo>
                      <a:pt x="118" y="20"/>
                    </a:lnTo>
                    <a:lnTo>
                      <a:pt x="125" y="24"/>
                    </a:lnTo>
                    <a:lnTo>
                      <a:pt x="131" y="27"/>
                    </a:lnTo>
                    <a:lnTo>
                      <a:pt x="136" y="31"/>
                    </a:lnTo>
                    <a:lnTo>
                      <a:pt x="142" y="37"/>
                    </a:lnTo>
                    <a:lnTo>
                      <a:pt x="147" y="42"/>
                    </a:lnTo>
                    <a:lnTo>
                      <a:pt x="152" y="47"/>
                    </a:lnTo>
                    <a:lnTo>
                      <a:pt x="155" y="54"/>
                    </a:lnTo>
                    <a:lnTo>
                      <a:pt x="158" y="60"/>
                    </a:lnTo>
                    <a:lnTo>
                      <a:pt x="160" y="67"/>
                    </a:lnTo>
                    <a:lnTo>
                      <a:pt x="162" y="74"/>
                    </a:lnTo>
                    <a:lnTo>
                      <a:pt x="163" y="81"/>
                    </a:lnTo>
                    <a:lnTo>
                      <a:pt x="163" y="88"/>
                    </a:lnTo>
                    <a:lnTo>
                      <a:pt x="163" y="88"/>
                    </a:lnTo>
                    <a:lnTo>
                      <a:pt x="163" y="97"/>
                    </a:lnTo>
                    <a:lnTo>
                      <a:pt x="162" y="104"/>
                    </a:lnTo>
                    <a:lnTo>
                      <a:pt x="160" y="111"/>
                    </a:lnTo>
                    <a:lnTo>
                      <a:pt x="158" y="118"/>
                    </a:lnTo>
                    <a:lnTo>
                      <a:pt x="155" y="124"/>
                    </a:lnTo>
                    <a:lnTo>
                      <a:pt x="152" y="131"/>
                    </a:lnTo>
                    <a:lnTo>
                      <a:pt x="147" y="136"/>
                    </a:lnTo>
                    <a:lnTo>
                      <a:pt x="142" y="141"/>
                    </a:lnTo>
                    <a:lnTo>
                      <a:pt x="136" y="147"/>
                    </a:lnTo>
                    <a:lnTo>
                      <a:pt x="131" y="151"/>
                    </a:lnTo>
                    <a:lnTo>
                      <a:pt x="125" y="154"/>
                    </a:lnTo>
                    <a:lnTo>
                      <a:pt x="118" y="158"/>
                    </a:lnTo>
                    <a:lnTo>
                      <a:pt x="112" y="160"/>
                    </a:lnTo>
                    <a:lnTo>
                      <a:pt x="104" y="162"/>
                    </a:lnTo>
                    <a:lnTo>
                      <a:pt x="97" y="163"/>
                    </a:lnTo>
                    <a:lnTo>
                      <a:pt x="89" y="164"/>
                    </a:lnTo>
                    <a:lnTo>
                      <a:pt x="89" y="16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none" lIns="91461" tIns="45731" rIns="91461" bIns="45731" numCol="1" anchor="t" anchorCtr="0" compatLnSpc="1"/>
              <a:lstStyle/>
              <a:p>
                <a:endParaRPr lang="ko-KR" altLang="en-US" sz="2000">
                  <a:solidFill>
                    <a:srgbClr val="000000">
                      <a:lumMod val="75000"/>
                      <a:lumOff val="25000"/>
                    </a:srgbClr>
                  </a:solidFill>
                  <a:latin typeface="微软雅黑" panose="020B0503020204020204" pitchFamily="34" charset="-122"/>
                  <a:ea typeface="+mn-ea"/>
                </a:endParaRPr>
              </a:p>
            </p:txBody>
          </p:sp>
          <p:sp>
            <p:nvSpPr>
              <p:cNvPr id="27" name="Freeform 28"/>
              <p:cNvSpPr>
                <a:spLocks noEditPoints="1"/>
              </p:cNvSpPr>
              <p:nvPr/>
            </p:nvSpPr>
            <p:spPr bwMode="auto">
              <a:xfrm>
                <a:off x="3152775" y="4668838"/>
                <a:ext cx="98425" cy="188913"/>
              </a:xfrm>
              <a:custGeom>
                <a:avLst/>
                <a:gdLst>
                  <a:gd name="T0" fmla="*/ 39 w 62"/>
                  <a:gd name="T1" fmla="*/ 0 h 119"/>
                  <a:gd name="T2" fmla="*/ 24 w 62"/>
                  <a:gd name="T3" fmla="*/ 3 h 119"/>
                  <a:gd name="T4" fmla="*/ 23 w 62"/>
                  <a:gd name="T5" fmla="*/ 3 h 119"/>
                  <a:gd name="T6" fmla="*/ 15 w 62"/>
                  <a:gd name="T7" fmla="*/ 5 h 119"/>
                  <a:gd name="T8" fmla="*/ 6 w 62"/>
                  <a:gd name="T9" fmla="*/ 11 h 119"/>
                  <a:gd name="T10" fmla="*/ 1 w 62"/>
                  <a:gd name="T11" fmla="*/ 18 h 119"/>
                  <a:gd name="T12" fmla="*/ 0 w 62"/>
                  <a:gd name="T13" fmla="*/ 28 h 119"/>
                  <a:gd name="T14" fmla="*/ 0 w 62"/>
                  <a:gd name="T15" fmla="*/ 40 h 119"/>
                  <a:gd name="T16" fmla="*/ 3 w 62"/>
                  <a:gd name="T17" fmla="*/ 51 h 119"/>
                  <a:gd name="T18" fmla="*/ 13 w 62"/>
                  <a:gd name="T19" fmla="*/ 59 h 119"/>
                  <a:gd name="T20" fmla="*/ 17 w 62"/>
                  <a:gd name="T21" fmla="*/ 61 h 119"/>
                  <a:gd name="T22" fmla="*/ 24 w 62"/>
                  <a:gd name="T23" fmla="*/ 100 h 119"/>
                  <a:gd name="T24" fmla="*/ 23 w 62"/>
                  <a:gd name="T25" fmla="*/ 100 h 119"/>
                  <a:gd name="T26" fmla="*/ 17 w 62"/>
                  <a:gd name="T27" fmla="*/ 98 h 119"/>
                  <a:gd name="T28" fmla="*/ 14 w 62"/>
                  <a:gd name="T29" fmla="*/ 91 h 119"/>
                  <a:gd name="T30" fmla="*/ 0 w 62"/>
                  <a:gd name="T31" fmla="*/ 85 h 119"/>
                  <a:gd name="T32" fmla="*/ 0 w 62"/>
                  <a:gd name="T33" fmla="*/ 91 h 119"/>
                  <a:gd name="T34" fmla="*/ 1 w 62"/>
                  <a:gd name="T35" fmla="*/ 100 h 119"/>
                  <a:gd name="T36" fmla="*/ 6 w 62"/>
                  <a:gd name="T37" fmla="*/ 108 h 119"/>
                  <a:gd name="T38" fmla="*/ 15 w 62"/>
                  <a:gd name="T39" fmla="*/ 113 h 119"/>
                  <a:gd name="T40" fmla="*/ 23 w 62"/>
                  <a:gd name="T41" fmla="*/ 115 h 119"/>
                  <a:gd name="T42" fmla="*/ 24 w 62"/>
                  <a:gd name="T43" fmla="*/ 119 h 119"/>
                  <a:gd name="T44" fmla="*/ 39 w 62"/>
                  <a:gd name="T45" fmla="*/ 114 h 119"/>
                  <a:gd name="T46" fmla="*/ 44 w 62"/>
                  <a:gd name="T47" fmla="*/ 114 h 119"/>
                  <a:gd name="T48" fmla="*/ 51 w 62"/>
                  <a:gd name="T49" fmla="*/ 110 h 119"/>
                  <a:gd name="T50" fmla="*/ 58 w 62"/>
                  <a:gd name="T51" fmla="*/ 104 h 119"/>
                  <a:gd name="T52" fmla="*/ 62 w 62"/>
                  <a:gd name="T53" fmla="*/ 95 h 119"/>
                  <a:gd name="T54" fmla="*/ 62 w 62"/>
                  <a:gd name="T55" fmla="*/ 79 h 119"/>
                  <a:gd name="T56" fmla="*/ 61 w 62"/>
                  <a:gd name="T57" fmla="*/ 73 h 119"/>
                  <a:gd name="T58" fmla="*/ 55 w 62"/>
                  <a:gd name="T59" fmla="*/ 64 h 119"/>
                  <a:gd name="T60" fmla="*/ 45 w 62"/>
                  <a:gd name="T61" fmla="*/ 57 h 119"/>
                  <a:gd name="T62" fmla="*/ 39 w 62"/>
                  <a:gd name="T63" fmla="*/ 55 h 119"/>
                  <a:gd name="T64" fmla="*/ 39 w 62"/>
                  <a:gd name="T65" fmla="*/ 18 h 119"/>
                  <a:gd name="T66" fmla="*/ 45 w 62"/>
                  <a:gd name="T67" fmla="*/ 21 h 119"/>
                  <a:gd name="T68" fmla="*/ 48 w 62"/>
                  <a:gd name="T69" fmla="*/ 28 h 119"/>
                  <a:gd name="T70" fmla="*/ 62 w 62"/>
                  <a:gd name="T71" fmla="*/ 33 h 119"/>
                  <a:gd name="T72" fmla="*/ 62 w 62"/>
                  <a:gd name="T73" fmla="*/ 28 h 119"/>
                  <a:gd name="T74" fmla="*/ 60 w 62"/>
                  <a:gd name="T75" fmla="*/ 19 h 119"/>
                  <a:gd name="T76" fmla="*/ 56 w 62"/>
                  <a:gd name="T77" fmla="*/ 11 h 119"/>
                  <a:gd name="T78" fmla="*/ 48 w 62"/>
                  <a:gd name="T79" fmla="*/ 6 h 119"/>
                  <a:gd name="T80" fmla="*/ 39 w 62"/>
                  <a:gd name="T81" fmla="*/ 4 h 119"/>
                  <a:gd name="T82" fmla="*/ 48 w 62"/>
                  <a:gd name="T83" fmla="*/ 79 h 119"/>
                  <a:gd name="T84" fmla="*/ 48 w 62"/>
                  <a:gd name="T85" fmla="*/ 91 h 119"/>
                  <a:gd name="T86" fmla="*/ 45 w 62"/>
                  <a:gd name="T87" fmla="*/ 97 h 119"/>
                  <a:gd name="T88" fmla="*/ 39 w 62"/>
                  <a:gd name="T89" fmla="*/ 100 h 119"/>
                  <a:gd name="T90" fmla="*/ 42 w 62"/>
                  <a:gd name="T91" fmla="*/ 71 h 119"/>
                  <a:gd name="T92" fmla="*/ 46 w 62"/>
                  <a:gd name="T93" fmla="*/ 75 h 119"/>
                  <a:gd name="T94" fmla="*/ 48 w 62"/>
                  <a:gd name="T95" fmla="*/ 79 h 119"/>
                  <a:gd name="T96" fmla="*/ 22 w 62"/>
                  <a:gd name="T97" fmla="*/ 48 h 119"/>
                  <a:gd name="T98" fmla="*/ 22 w 62"/>
                  <a:gd name="T99" fmla="*/ 48 h 119"/>
                  <a:gd name="T100" fmla="*/ 19 w 62"/>
                  <a:gd name="T101" fmla="*/ 47 h 119"/>
                  <a:gd name="T102" fmla="*/ 14 w 62"/>
                  <a:gd name="T103" fmla="*/ 42 h 119"/>
                  <a:gd name="T104" fmla="*/ 14 w 62"/>
                  <a:gd name="T105" fmla="*/ 28 h 119"/>
                  <a:gd name="T106" fmla="*/ 15 w 62"/>
                  <a:gd name="T107" fmla="*/ 24 h 119"/>
                  <a:gd name="T108" fmla="*/ 20 w 62"/>
                  <a:gd name="T109" fmla="*/ 18 h 119"/>
                  <a:gd name="T110" fmla="*/ 24 w 62"/>
                  <a:gd name="T111" fmla="*/ 18 h 119"/>
                  <a:gd name="T112" fmla="*/ 22 w 62"/>
                  <a:gd name="T113" fmla="*/ 48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2" h="119">
                    <a:moveTo>
                      <a:pt x="39" y="4"/>
                    </a:moveTo>
                    <a:lnTo>
                      <a:pt x="39" y="0"/>
                    </a:lnTo>
                    <a:lnTo>
                      <a:pt x="24" y="0"/>
                    </a:lnTo>
                    <a:lnTo>
                      <a:pt x="24" y="3"/>
                    </a:lnTo>
                    <a:lnTo>
                      <a:pt x="23" y="3"/>
                    </a:lnTo>
                    <a:lnTo>
                      <a:pt x="23" y="3"/>
                    </a:lnTo>
                    <a:lnTo>
                      <a:pt x="19" y="4"/>
                    </a:lnTo>
                    <a:lnTo>
                      <a:pt x="15" y="5"/>
                    </a:lnTo>
                    <a:lnTo>
                      <a:pt x="10" y="7"/>
                    </a:lnTo>
                    <a:lnTo>
                      <a:pt x="6" y="11"/>
                    </a:lnTo>
                    <a:lnTo>
                      <a:pt x="4" y="14"/>
                    </a:lnTo>
                    <a:lnTo>
                      <a:pt x="1" y="18"/>
                    </a:lnTo>
                    <a:lnTo>
                      <a:pt x="0" y="24"/>
                    </a:lnTo>
                    <a:lnTo>
                      <a:pt x="0" y="28"/>
                    </a:lnTo>
                    <a:lnTo>
                      <a:pt x="0" y="40"/>
                    </a:lnTo>
                    <a:lnTo>
                      <a:pt x="0" y="40"/>
                    </a:lnTo>
                    <a:lnTo>
                      <a:pt x="0" y="45"/>
                    </a:lnTo>
                    <a:lnTo>
                      <a:pt x="3" y="51"/>
                    </a:lnTo>
                    <a:lnTo>
                      <a:pt x="7" y="55"/>
                    </a:lnTo>
                    <a:lnTo>
                      <a:pt x="13" y="59"/>
                    </a:lnTo>
                    <a:lnTo>
                      <a:pt x="17" y="61"/>
                    </a:lnTo>
                    <a:lnTo>
                      <a:pt x="17" y="61"/>
                    </a:lnTo>
                    <a:lnTo>
                      <a:pt x="24" y="65"/>
                    </a:lnTo>
                    <a:lnTo>
                      <a:pt x="24" y="100"/>
                    </a:lnTo>
                    <a:lnTo>
                      <a:pt x="23" y="100"/>
                    </a:lnTo>
                    <a:lnTo>
                      <a:pt x="23" y="100"/>
                    </a:lnTo>
                    <a:lnTo>
                      <a:pt x="20" y="100"/>
                    </a:lnTo>
                    <a:lnTo>
                      <a:pt x="17" y="98"/>
                    </a:lnTo>
                    <a:lnTo>
                      <a:pt x="15" y="95"/>
                    </a:lnTo>
                    <a:lnTo>
                      <a:pt x="14" y="91"/>
                    </a:lnTo>
                    <a:lnTo>
                      <a:pt x="14" y="85"/>
                    </a:lnTo>
                    <a:lnTo>
                      <a:pt x="0" y="85"/>
                    </a:lnTo>
                    <a:lnTo>
                      <a:pt x="0" y="91"/>
                    </a:lnTo>
                    <a:lnTo>
                      <a:pt x="0" y="91"/>
                    </a:lnTo>
                    <a:lnTo>
                      <a:pt x="0" y="95"/>
                    </a:lnTo>
                    <a:lnTo>
                      <a:pt x="1" y="100"/>
                    </a:lnTo>
                    <a:lnTo>
                      <a:pt x="4" y="105"/>
                    </a:lnTo>
                    <a:lnTo>
                      <a:pt x="6" y="108"/>
                    </a:lnTo>
                    <a:lnTo>
                      <a:pt x="10" y="111"/>
                    </a:lnTo>
                    <a:lnTo>
                      <a:pt x="15" y="113"/>
                    </a:lnTo>
                    <a:lnTo>
                      <a:pt x="19" y="114"/>
                    </a:lnTo>
                    <a:lnTo>
                      <a:pt x="23" y="115"/>
                    </a:lnTo>
                    <a:lnTo>
                      <a:pt x="24" y="115"/>
                    </a:lnTo>
                    <a:lnTo>
                      <a:pt x="24" y="119"/>
                    </a:lnTo>
                    <a:lnTo>
                      <a:pt x="39" y="119"/>
                    </a:lnTo>
                    <a:lnTo>
                      <a:pt x="39" y="114"/>
                    </a:lnTo>
                    <a:lnTo>
                      <a:pt x="39" y="114"/>
                    </a:lnTo>
                    <a:lnTo>
                      <a:pt x="44" y="114"/>
                    </a:lnTo>
                    <a:lnTo>
                      <a:pt x="48" y="112"/>
                    </a:lnTo>
                    <a:lnTo>
                      <a:pt x="51" y="110"/>
                    </a:lnTo>
                    <a:lnTo>
                      <a:pt x="56" y="107"/>
                    </a:lnTo>
                    <a:lnTo>
                      <a:pt x="58" y="104"/>
                    </a:lnTo>
                    <a:lnTo>
                      <a:pt x="60" y="99"/>
                    </a:lnTo>
                    <a:lnTo>
                      <a:pt x="62" y="95"/>
                    </a:lnTo>
                    <a:lnTo>
                      <a:pt x="62" y="91"/>
                    </a:lnTo>
                    <a:lnTo>
                      <a:pt x="62" y="79"/>
                    </a:lnTo>
                    <a:lnTo>
                      <a:pt x="62" y="79"/>
                    </a:lnTo>
                    <a:lnTo>
                      <a:pt x="61" y="73"/>
                    </a:lnTo>
                    <a:lnTo>
                      <a:pt x="59" y="68"/>
                    </a:lnTo>
                    <a:lnTo>
                      <a:pt x="55" y="64"/>
                    </a:lnTo>
                    <a:lnTo>
                      <a:pt x="49" y="58"/>
                    </a:lnTo>
                    <a:lnTo>
                      <a:pt x="45" y="57"/>
                    </a:lnTo>
                    <a:lnTo>
                      <a:pt x="45" y="57"/>
                    </a:lnTo>
                    <a:lnTo>
                      <a:pt x="39" y="55"/>
                    </a:lnTo>
                    <a:lnTo>
                      <a:pt x="39" y="18"/>
                    </a:lnTo>
                    <a:lnTo>
                      <a:pt x="39" y="18"/>
                    </a:lnTo>
                    <a:lnTo>
                      <a:pt x="43" y="19"/>
                    </a:lnTo>
                    <a:lnTo>
                      <a:pt x="45" y="21"/>
                    </a:lnTo>
                    <a:lnTo>
                      <a:pt x="47" y="25"/>
                    </a:lnTo>
                    <a:lnTo>
                      <a:pt x="48" y="28"/>
                    </a:lnTo>
                    <a:lnTo>
                      <a:pt x="48" y="33"/>
                    </a:lnTo>
                    <a:lnTo>
                      <a:pt x="62" y="33"/>
                    </a:lnTo>
                    <a:lnTo>
                      <a:pt x="62" y="28"/>
                    </a:lnTo>
                    <a:lnTo>
                      <a:pt x="62" y="28"/>
                    </a:lnTo>
                    <a:lnTo>
                      <a:pt x="62" y="24"/>
                    </a:lnTo>
                    <a:lnTo>
                      <a:pt x="60" y="19"/>
                    </a:lnTo>
                    <a:lnTo>
                      <a:pt x="58" y="15"/>
                    </a:lnTo>
                    <a:lnTo>
                      <a:pt x="56" y="11"/>
                    </a:lnTo>
                    <a:lnTo>
                      <a:pt x="51" y="8"/>
                    </a:lnTo>
                    <a:lnTo>
                      <a:pt x="48" y="6"/>
                    </a:lnTo>
                    <a:lnTo>
                      <a:pt x="44" y="4"/>
                    </a:lnTo>
                    <a:lnTo>
                      <a:pt x="39" y="4"/>
                    </a:lnTo>
                    <a:lnTo>
                      <a:pt x="39" y="4"/>
                    </a:lnTo>
                    <a:close/>
                    <a:moveTo>
                      <a:pt x="48" y="79"/>
                    </a:moveTo>
                    <a:lnTo>
                      <a:pt x="48" y="91"/>
                    </a:lnTo>
                    <a:lnTo>
                      <a:pt x="48" y="91"/>
                    </a:lnTo>
                    <a:lnTo>
                      <a:pt x="47" y="94"/>
                    </a:lnTo>
                    <a:lnTo>
                      <a:pt x="45" y="97"/>
                    </a:lnTo>
                    <a:lnTo>
                      <a:pt x="43" y="99"/>
                    </a:lnTo>
                    <a:lnTo>
                      <a:pt x="39" y="100"/>
                    </a:lnTo>
                    <a:lnTo>
                      <a:pt x="39" y="70"/>
                    </a:lnTo>
                    <a:lnTo>
                      <a:pt x="42" y="71"/>
                    </a:lnTo>
                    <a:lnTo>
                      <a:pt x="42" y="71"/>
                    </a:lnTo>
                    <a:lnTo>
                      <a:pt x="46" y="75"/>
                    </a:lnTo>
                    <a:lnTo>
                      <a:pt x="47" y="77"/>
                    </a:lnTo>
                    <a:lnTo>
                      <a:pt x="48" y="79"/>
                    </a:lnTo>
                    <a:lnTo>
                      <a:pt x="48" y="79"/>
                    </a:lnTo>
                    <a:close/>
                    <a:moveTo>
                      <a:pt x="22" y="48"/>
                    </a:moveTo>
                    <a:lnTo>
                      <a:pt x="22" y="48"/>
                    </a:lnTo>
                    <a:lnTo>
                      <a:pt x="22" y="48"/>
                    </a:lnTo>
                    <a:lnTo>
                      <a:pt x="19" y="47"/>
                    </a:lnTo>
                    <a:lnTo>
                      <a:pt x="19" y="47"/>
                    </a:lnTo>
                    <a:lnTo>
                      <a:pt x="16" y="44"/>
                    </a:lnTo>
                    <a:lnTo>
                      <a:pt x="14" y="42"/>
                    </a:lnTo>
                    <a:lnTo>
                      <a:pt x="14" y="40"/>
                    </a:lnTo>
                    <a:lnTo>
                      <a:pt x="14" y="28"/>
                    </a:lnTo>
                    <a:lnTo>
                      <a:pt x="14" y="28"/>
                    </a:lnTo>
                    <a:lnTo>
                      <a:pt x="15" y="24"/>
                    </a:lnTo>
                    <a:lnTo>
                      <a:pt x="17" y="20"/>
                    </a:lnTo>
                    <a:lnTo>
                      <a:pt x="20" y="18"/>
                    </a:lnTo>
                    <a:lnTo>
                      <a:pt x="23" y="18"/>
                    </a:lnTo>
                    <a:lnTo>
                      <a:pt x="24" y="18"/>
                    </a:lnTo>
                    <a:lnTo>
                      <a:pt x="24" y="50"/>
                    </a:lnTo>
                    <a:lnTo>
                      <a:pt x="22" y="4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none" lIns="91461" tIns="45731" rIns="91461" bIns="45731" numCol="1" anchor="t" anchorCtr="0" compatLnSpc="1"/>
              <a:lstStyle/>
              <a:p>
                <a:endParaRPr lang="ko-KR" altLang="en-US" sz="2000">
                  <a:solidFill>
                    <a:srgbClr val="000000">
                      <a:lumMod val="75000"/>
                      <a:lumOff val="25000"/>
                    </a:srgbClr>
                  </a:solidFill>
                  <a:latin typeface="微软雅黑" panose="020B0503020204020204" pitchFamily="34" charset="-122"/>
                  <a:ea typeface="+mn-ea"/>
                </a:endParaRPr>
              </a:p>
            </p:txBody>
          </p:sp>
        </p:grpSp>
      </p:grpSp>
      <p:grpSp>
        <p:nvGrpSpPr>
          <p:cNvPr id="28" name="Group 53"/>
          <p:cNvGrpSpPr/>
          <p:nvPr/>
        </p:nvGrpSpPr>
        <p:grpSpPr>
          <a:xfrm>
            <a:off x="1777799" y="4944306"/>
            <a:ext cx="2715146" cy="584127"/>
            <a:chOff x="1680862" y="3971555"/>
            <a:chExt cx="3179373" cy="684000"/>
          </a:xfrm>
        </p:grpSpPr>
        <p:sp>
          <p:nvSpPr>
            <p:cNvPr id="29" name="Rectangle 35"/>
            <p:cNvSpPr/>
            <p:nvPr/>
          </p:nvSpPr>
          <p:spPr>
            <a:xfrm>
              <a:off x="1680862" y="3971555"/>
              <a:ext cx="45719" cy="684000"/>
            </a:xfrm>
            <a:prstGeom prst="rect">
              <a:avLst/>
            </a:prstGeom>
            <a:solidFill>
              <a:srgbClr val="15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rgbClr val="FFFFFF"/>
                </a:solidFill>
              </a:endParaRPr>
            </a:p>
          </p:txBody>
        </p:sp>
        <p:sp>
          <p:nvSpPr>
            <p:cNvPr id="30" name="speed"/>
            <p:cNvSpPr txBox="1">
              <a:spLocks noChangeArrowheads="1"/>
            </p:cNvSpPr>
            <p:nvPr/>
          </p:nvSpPr>
          <p:spPr bwMode="auto">
            <a:xfrm>
              <a:off x="1899723" y="4204814"/>
              <a:ext cx="2960512" cy="216240"/>
            </a:xfrm>
            <a:prstGeom prst="rect">
              <a:avLst/>
            </a:prstGeom>
            <a:noFill/>
            <a:scene3d>
              <a:camera prst="orthographicFront">
                <a:rot lat="0" lon="0" rev="0"/>
              </a:camera>
              <a:lightRig rig="threePt" dir="t"/>
            </a:scene3d>
            <a:sp3d prstMaterial="matte">
              <a:bevelT w="1270" h="1270"/>
            </a:sp3d>
          </p:spPr>
          <p:txBody>
            <a:bodyPr wrap="square" lIns="0" tIns="0" rIns="0" bIns="0" anchor="t" anchorCtr="0">
              <a:spAutoFit/>
            </a:bodyPr>
            <a:lstStyle>
              <a:defPPr>
                <a:defRPr lang="ko-KR"/>
              </a:defPPr>
              <a:lvl1pPr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1pPr>
              <a:lvl2pPr marL="457200"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2pPr>
              <a:lvl3pPr marL="914400"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3pPr>
              <a:lvl4pPr marL="1371600"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4pPr>
              <a:lvl5pPr marL="1828800"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5pPr>
              <a:lvl6pPr marL="2286000" algn="l" defTabSz="914400" rtl="0" eaLnBrk="1" latinLnBrk="1" hangingPunct="1">
                <a:defRPr kumimoji="1" kern="1200">
                  <a:solidFill>
                    <a:schemeClr val="tx1"/>
                  </a:solidFill>
                  <a:latin typeface="굴림" pitchFamily="50" charset="-127"/>
                  <a:ea typeface="굴림" pitchFamily="50" charset="-127"/>
                  <a:cs typeface="+mn-cs"/>
                </a:defRPr>
              </a:lvl6pPr>
              <a:lvl7pPr marL="2743200" algn="l" defTabSz="914400" rtl="0" eaLnBrk="1" latinLnBrk="1" hangingPunct="1">
                <a:defRPr kumimoji="1" kern="1200">
                  <a:solidFill>
                    <a:schemeClr val="tx1"/>
                  </a:solidFill>
                  <a:latin typeface="굴림" pitchFamily="50" charset="-127"/>
                  <a:ea typeface="굴림" pitchFamily="50" charset="-127"/>
                  <a:cs typeface="+mn-cs"/>
                </a:defRPr>
              </a:lvl7pPr>
              <a:lvl8pPr marL="3200400" algn="l" defTabSz="914400" rtl="0" eaLnBrk="1" latinLnBrk="1" hangingPunct="1">
                <a:defRPr kumimoji="1" kern="1200">
                  <a:solidFill>
                    <a:schemeClr val="tx1"/>
                  </a:solidFill>
                  <a:latin typeface="굴림" pitchFamily="50" charset="-127"/>
                  <a:ea typeface="굴림" pitchFamily="50" charset="-127"/>
                  <a:cs typeface="+mn-cs"/>
                </a:defRPr>
              </a:lvl8pPr>
              <a:lvl9pPr marL="3657600" algn="l" defTabSz="914400" rtl="0" eaLnBrk="1" latinLnBrk="1" hangingPunct="1">
                <a:defRPr kumimoji="1" kern="1200">
                  <a:solidFill>
                    <a:schemeClr val="tx1"/>
                  </a:solidFill>
                  <a:latin typeface="굴림" pitchFamily="50" charset="-127"/>
                  <a:ea typeface="굴림" pitchFamily="50" charset="-127"/>
                  <a:cs typeface="+mn-cs"/>
                </a:defRPr>
              </a:lvl9pPr>
            </a:lstStyle>
            <a:p>
              <a:pPr latinLnBrk="0">
                <a:buClr>
                  <a:prstClr val="white"/>
                </a:buClr>
                <a:defRPr/>
              </a:pPr>
              <a:r>
                <a:rPr lang="zh-CN" altLang="zh-CN" sz="1200" dirty="0">
                  <a:solidFill>
                    <a:srgbClr val="000000"/>
                  </a:solidFill>
                  <a:latin typeface="微软雅黑" panose="020B0503020204020204" pitchFamily="34" charset="-122"/>
                  <a:ea typeface="微软雅黑" panose="020B0503020204020204" pitchFamily="34" charset="-122"/>
                </a:rPr>
                <a:t>一是为了获得更好的</a:t>
              </a:r>
              <a:r>
                <a:rPr lang="zh-CN" altLang="zh-CN" sz="1200" dirty="0" smtClean="0">
                  <a:solidFill>
                    <a:srgbClr val="000000"/>
                  </a:solidFill>
                  <a:latin typeface="微软雅黑" panose="020B0503020204020204" pitchFamily="34" charset="-122"/>
                  <a:ea typeface="微软雅黑" panose="020B0503020204020204" pitchFamily="34" charset="-122"/>
                </a:rPr>
                <a:t>系统性能。</a:t>
              </a:r>
              <a:endParaRPr lang="en-US" altLang="ko-KR" sz="1200" dirty="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endParaRPr>
            </a:p>
          </p:txBody>
        </p:sp>
      </p:grpSp>
      <p:grpSp>
        <p:nvGrpSpPr>
          <p:cNvPr id="31" name="Group 52"/>
          <p:cNvGrpSpPr/>
          <p:nvPr/>
        </p:nvGrpSpPr>
        <p:grpSpPr>
          <a:xfrm>
            <a:off x="1777799" y="5725193"/>
            <a:ext cx="2715146" cy="584127"/>
            <a:chOff x="1680862" y="4885955"/>
            <a:chExt cx="3179373" cy="684000"/>
          </a:xfrm>
        </p:grpSpPr>
        <p:sp>
          <p:nvSpPr>
            <p:cNvPr id="32" name="Rectangle 49"/>
            <p:cNvSpPr/>
            <p:nvPr/>
          </p:nvSpPr>
          <p:spPr>
            <a:xfrm>
              <a:off x="1680862" y="4885955"/>
              <a:ext cx="45719" cy="684000"/>
            </a:xfrm>
            <a:prstGeom prst="rect">
              <a:avLst/>
            </a:prstGeom>
            <a:solidFill>
              <a:srgbClr val="15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rgbClr val="FFFFFF"/>
                </a:solidFill>
              </a:endParaRPr>
            </a:p>
          </p:txBody>
        </p:sp>
        <p:sp>
          <p:nvSpPr>
            <p:cNvPr id="33" name="speed"/>
            <p:cNvSpPr txBox="1">
              <a:spLocks noChangeArrowheads="1"/>
            </p:cNvSpPr>
            <p:nvPr/>
          </p:nvSpPr>
          <p:spPr bwMode="auto">
            <a:xfrm>
              <a:off x="1899723" y="5042570"/>
              <a:ext cx="2960512" cy="432480"/>
            </a:xfrm>
            <a:prstGeom prst="rect">
              <a:avLst/>
            </a:prstGeom>
            <a:noFill/>
            <a:scene3d>
              <a:camera prst="orthographicFront">
                <a:rot lat="0" lon="0" rev="0"/>
              </a:camera>
              <a:lightRig rig="threePt" dir="t"/>
            </a:scene3d>
            <a:sp3d prstMaterial="matte">
              <a:bevelT w="1270" h="1270"/>
            </a:sp3d>
          </p:spPr>
          <p:txBody>
            <a:bodyPr wrap="square" lIns="0" tIns="0" rIns="0" bIns="0" anchor="t" anchorCtr="0">
              <a:spAutoFit/>
            </a:bodyPr>
            <a:lstStyle>
              <a:defPPr>
                <a:defRPr lang="ko-KR"/>
              </a:defPPr>
              <a:lvl1pPr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1pPr>
              <a:lvl2pPr marL="457200"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2pPr>
              <a:lvl3pPr marL="914400"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3pPr>
              <a:lvl4pPr marL="1371600"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4pPr>
              <a:lvl5pPr marL="1828800"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5pPr>
              <a:lvl6pPr marL="2286000" algn="l" defTabSz="914400" rtl="0" eaLnBrk="1" latinLnBrk="1" hangingPunct="1">
                <a:defRPr kumimoji="1" kern="1200">
                  <a:solidFill>
                    <a:schemeClr val="tx1"/>
                  </a:solidFill>
                  <a:latin typeface="굴림" pitchFamily="50" charset="-127"/>
                  <a:ea typeface="굴림" pitchFamily="50" charset="-127"/>
                  <a:cs typeface="+mn-cs"/>
                </a:defRPr>
              </a:lvl6pPr>
              <a:lvl7pPr marL="2743200" algn="l" defTabSz="914400" rtl="0" eaLnBrk="1" latinLnBrk="1" hangingPunct="1">
                <a:defRPr kumimoji="1" kern="1200">
                  <a:solidFill>
                    <a:schemeClr val="tx1"/>
                  </a:solidFill>
                  <a:latin typeface="굴림" pitchFamily="50" charset="-127"/>
                  <a:ea typeface="굴림" pitchFamily="50" charset="-127"/>
                  <a:cs typeface="+mn-cs"/>
                </a:defRPr>
              </a:lvl7pPr>
              <a:lvl8pPr marL="3200400" algn="l" defTabSz="914400" rtl="0" eaLnBrk="1" latinLnBrk="1" hangingPunct="1">
                <a:defRPr kumimoji="1" kern="1200">
                  <a:solidFill>
                    <a:schemeClr val="tx1"/>
                  </a:solidFill>
                  <a:latin typeface="굴림" pitchFamily="50" charset="-127"/>
                  <a:ea typeface="굴림" pitchFamily="50" charset="-127"/>
                  <a:cs typeface="+mn-cs"/>
                </a:defRPr>
              </a:lvl8pPr>
              <a:lvl9pPr marL="3657600" algn="l" defTabSz="914400" rtl="0" eaLnBrk="1" latinLnBrk="1" hangingPunct="1">
                <a:defRPr kumimoji="1" kern="1200">
                  <a:solidFill>
                    <a:schemeClr val="tx1"/>
                  </a:solidFill>
                  <a:latin typeface="굴림" pitchFamily="50" charset="-127"/>
                  <a:ea typeface="굴림" pitchFamily="50" charset="-127"/>
                  <a:cs typeface="+mn-cs"/>
                </a:defRPr>
              </a:lvl9pPr>
            </a:lstStyle>
            <a:p>
              <a:pPr latinLnBrk="0">
                <a:buClr>
                  <a:prstClr val="white"/>
                </a:buClr>
                <a:defRPr/>
              </a:pPr>
              <a:r>
                <a:rPr lang="zh-CN" altLang="zh-CN" sz="1200" dirty="0">
                  <a:solidFill>
                    <a:srgbClr val="000000"/>
                  </a:solidFill>
                  <a:latin typeface="微软雅黑" panose="020B0503020204020204" pitchFamily="34" charset="-122"/>
                  <a:ea typeface="微软雅黑" panose="020B0503020204020204" pitchFamily="34" charset="-122"/>
                </a:rPr>
                <a:t>二是通过性能调优来满足不断增加的业务需求。</a:t>
              </a:r>
              <a:endParaRPr lang="en-US" altLang="ko-KR" sz="1200" dirty="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endParaRPr>
            </a:p>
          </p:txBody>
        </p:sp>
      </p:grpSp>
      <p:sp>
        <p:nvSpPr>
          <p:cNvPr id="34" name="speed"/>
          <p:cNvSpPr txBox="1">
            <a:spLocks noChangeArrowheads="1"/>
          </p:cNvSpPr>
          <p:nvPr/>
        </p:nvSpPr>
        <p:spPr bwMode="auto">
          <a:xfrm>
            <a:off x="2366192" y="3858989"/>
            <a:ext cx="1436291" cy="221599"/>
          </a:xfrm>
          <a:prstGeom prst="rect">
            <a:avLst/>
          </a:prstGeom>
          <a:noFill/>
          <a:scene3d>
            <a:camera prst="orthographicFront">
              <a:rot lat="0" lon="0" rev="0"/>
            </a:camera>
            <a:lightRig rig="threePt" dir="t"/>
          </a:scene3d>
          <a:sp3d prstMaterial="matte">
            <a:bevelT w="1270" h="1270"/>
          </a:sp3d>
        </p:spPr>
        <p:txBody>
          <a:bodyPr wrap="none" lIns="0" tIns="0" rIns="0" bIns="0" anchor="t" anchorCtr="0">
            <a:spAutoFit/>
          </a:bodyPr>
          <a:lstStyle>
            <a:defPPr>
              <a:defRPr lang="ko-KR"/>
            </a:defPPr>
            <a:lvl1pPr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1pPr>
            <a:lvl2pPr marL="457200"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2pPr>
            <a:lvl3pPr marL="914400"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3pPr>
            <a:lvl4pPr marL="1371600"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4pPr>
            <a:lvl5pPr marL="1828800"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5pPr>
            <a:lvl6pPr marL="2286000" algn="l" defTabSz="914400" rtl="0" eaLnBrk="1" latinLnBrk="1" hangingPunct="1">
              <a:defRPr kumimoji="1" kern="1200">
                <a:solidFill>
                  <a:schemeClr val="tx1"/>
                </a:solidFill>
                <a:latin typeface="굴림" pitchFamily="50" charset="-127"/>
                <a:ea typeface="굴림" pitchFamily="50" charset="-127"/>
                <a:cs typeface="+mn-cs"/>
              </a:defRPr>
            </a:lvl6pPr>
            <a:lvl7pPr marL="2743200" algn="l" defTabSz="914400" rtl="0" eaLnBrk="1" latinLnBrk="1" hangingPunct="1">
              <a:defRPr kumimoji="1" kern="1200">
                <a:solidFill>
                  <a:schemeClr val="tx1"/>
                </a:solidFill>
                <a:latin typeface="굴림" pitchFamily="50" charset="-127"/>
                <a:ea typeface="굴림" pitchFamily="50" charset="-127"/>
                <a:cs typeface="+mn-cs"/>
              </a:defRPr>
            </a:lvl7pPr>
            <a:lvl8pPr marL="3200400" algn="l" defTabSz="914400" rtl="0" eaLnBrk="1" latinLnBrk="1" hangingPunct="1">
              <a:defRPr kumimoji="1" kern="1200">
                <a:solidFill>
                  <a:schemeClr val="tx1"/>
                </a:solidFill>
                <a:latin typeface="굴림" pitchFamily="50" charset="-127"/>
                <a:ea typeface="굴림" pitchFamily="50" charset="-127"/>
                <a:cs typeface="+mn-cs"/>
              </a:defRPr>
            </a:lvl8pPr>
            <a:lvl9pPr marL="3657600" algn="l" defTabSz="914400" rtl="0" eaLnBrk="1" latinLnBrk="1" hangingPunct="1">
              <a:defRPr kumimoji="1" kern="1200">
                <a:solidFill>
                  <a:schemeClr val="tx1"/>
                </a:solidFill>
                <a:latin typeface="굴림" pitchFamily="50" charset="-127"/>
                <a:ea typeface="굴림" pitchFamily="50" charset="-127"/>
                <a:cs typeface="+mn-cs"/>
              </a:defRPr>
            </a:lvl9pPr>
          </a:lstStyle>
          <a:p>
            <a:pPr latinLnBrk="0">
              <a:lnSpc>
                <a:spcPct val="90000"/>
              </a:lnSpc>
              <a:buClr>
                <a:prstClr val="white"/>
              </a:buClr>
              <a:defRPr/>
            </a:pPr>
            <a:r>
              <a:rPr lang="zh-CN" altLang="en-US" sz="1600" b="1"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为什么要调优？</a:t>
            </a:r>
            <a:endParaRPr lang="en-US" altLang="ko-KR" sz="1600" b="1"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grpSp>
        <p:nvGrpSpPr>
          <p:cNvPr id="35" name="Group 24"/>
          <p:cNvGrpSpPr/>
          <p:nvPr/>
        </p:nvGrpSpPr>
        <p:grpSpPr>
          <a:xfrm>
            <a:off x="6692164" y="3280057"/>
            <a:ext cx="849070" cy="2511164"/>
            <a:chOff x="6857461" y="2965193"/>
            <a:chExt cx="798774" cy="2362410"/>
          </a:xfrm>
        </p:grpSpPr>
        <p:cxnSp>
          <p:nvCxnSpPr>
            <p:cNvPr id="36" name="Straight Connector 15"/>
            <p:cNvCxnSpPr>
              <a:stCxn id="43" idx="2"/>
            </p:cNvCxnSpPr>
            <p:nvPr/>
          </p:nvCxnSpPr>
          <p:spPr>
            <a:xfrm flipH="1">
              <a:off x="6857462" y="2965193"/>
              <a:ext cx="783808" cy="1181205"/>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16"/>
            <p:cNvCxnSpPr>
              <a:stCxn id="45" idx="2"/>
            </p:cNvCxnSpPr>
            <p:nvPr/>
          </p:nvCxnSpPr>
          <p:spPr>
            <a:xfrm flipH="1" flipV="1">
              <a:off x="6857461" y="4146398"/>
              <a:ext cx="783808" cy="1181205"/>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17"/>
            <p:cNvCxnSpPr/>
            <p:nvPr/>
          </p:nvCxnSpPr>
          <p:spPr>
            <a:xfrm flipH="1">
              <a:off x="6872427" y="3943586"/>
              <a:ext cx="783808" cy="1"/>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40" name="Oval 7"/>
          <p:cNvSpPr/>
          <p:nvPr/>
        </p:nvSpPr>
        <p:spPr>
          <a:xfrm>
            <a:off x="7740159" y="3703434"/>
            <a:ext cx="967715" cy="967715"/>
          </a:xfrm>
          <a:prstGeom prst="ellipse">
            <a:avLst/>
          </a:prstGeom>
          <a:solidFill>
            <a:schemeClr val="bg1">
              <a:lumMod val="95000"/>
            </a:schemeClr>
          </a:solidFill>
          <a:ln w="285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rgbClr val="000000">
                  <a:lumMod val="85000"/>
                  <a:lumOff val="15000"/>
                </a:srgbClr>
              </a:solidFill>
            </a:endParaRPr>
          </a:p>
        </p:txBody>
      </p:sp>
      <p:sp>
        <p:nvSpPr>
          <p:cNvPr id="41" name="Freeform 17"/>
          <p:cNvSpPr>
            <a:spLocks noEditPoints="1"/>
          </p:cNvSpPr>
          <p:nvPr/>
        </p:nvSpPr>
        <p:spPr bwMode="auto">
          <a:xfrm>
            <a:off x="5214961" y="3432617"/>
            <a:ext cx="792088" cy="831527"/>
          </a:xfrm>
          <a:custGeom>
            <a:avLst/>
            <a:gdLst>
              <a:gd name="T0" fmla="*/ 449 w 482"/>
              <a:gd name="T1" fmla="*/ 33 h 506"/>
              <a:gd name="T2" fmla="*/ 353 w 482"/>
              <a:gd name="T3" fmla="*/ 120 h 506"/>
              <a:gd name="T4" fmla="*/ 197 w 482"/>
              <a:gd name="T5" fmla="*/ 81 h 506"/>
              <a:gd name="T6" fmla="*/ 58 w 482"/>
              <a:gd name="T7" fmla="*/ 138 h 506"/>
              <a:gd name="T8" fmla="*/ 4 w 482"/>
              <a:gd name="T9" fmla="*/ 315 h 506"/>
              <a:gd name="T10" fmla="*/ 54 w 482"/>
              <a:gd name="T11" fmla="*/ 506 h 506"/>
              <a:gd name="T12" fmla="*/ 197 w 482"/>
              <a:gd name="T13" fmla="*/ 475 h 506"/>
              <a:gd name="T14" fmla="*/ 336 w 482"/>
              <a:gd name="T15" fmla="*/ 418 h 506"/>
              <a:gd name="T16" fmla="*/ 395 w 482"/>
              <a:gd name="T17" fmla="*/ 279 h 506"/>
              <a:gd name="T18" fmla="*/ 404 w 482"/>
              <a:gd name="T19" fmla="*/ 136 h 506"/>
              <a:gd name="T20" fmla="*/ 398 w 482"/>
              <a:gd name="T21" fmla="*/ 74 h 506"/>
              <a:gd name="T22" fmla="*/ 289 w 482"/>
              <a:gd name="T23" fmla="*/ 492 h 506"/>
              <a:gd name="T24" fmla="*/ 373 w 482"/>
              <a:gd name="T25" fmla="*/ 331 h 506"/>
              <a:gd name="T26" fmla="*/ 267 w 482"/>
              <a:gd name="T27" fmla="*/ 447 h 506"/>
              <a:gd name="T28" fmla="*/ 144 w 482"/>
              <a:gd name="T29" fmla="*/ 454 h 506"/>
              <a:gd name="T30" fmla="*/ 27 w 482"/>
              <a:gd name="T31" fmla="*/ 347 h 506"/>
              <a:gd name="T32" fmla="*/ 45 w 482"/>
              <a:gd name="T33" fmla="*/ 177 h 506"/>
              <a:gd name="T34" fmla="*/ 179 w 482"/>
              <a:gd name="T35" fmla="*/ 96 h 506"/>
              <a:gd name="T36" fmla="*/ 325 w 482"/>
              <a:gd name="T37" fmla="*/ 148 h 506"/>
              <a:gd name="T38" fmla="*/ 197 w 482"/>
              <a:gd name="T39" fmla="*/ 130 h 506"/>
              <a:gd name="T40" fmla="*/ 92 w 482"/>
              <a:gd name="T41" fmla="*/ 173 h 506"/>
              <a:gd name="T42" fmla="*/ 51 w 482"/>
              <a:gd name="T43" fmla="*/ 307 h 506"/>
              <a:gd name="T44" fmla="*/ 127 w 482"/>
              <a:gd name="T45" fmla="*/ 409 h 506"/>
              <a:gd name="T46" fmla="*/ 254 w 482"/>
              <a:gd name="T47" fmla="*/ 416 h 506"/>
              <a:gd name="T48" fmla="*/ 339 w 482"/>
              <a:gd name="T49" fmla="*/ 322 h 506"/>
              <a:gd name="T50" fmla="*/ 325 w 482"/>
              <a:gd name="T51" fmla="*/ 203 h 506"/>
              <a:gd name="T52" fmla="*/ 377 w 482"/>
              <a:gd name="T53" fmla="*/ 245 h 506"/>
              <a:gd name="T54" fmla="*/ 222 w 482"/>
              <a:gd name="T55" fmla="*/ 303 h 506"/>
              <a:gd name="T56" fmla="*/ 172 w 482"/>
              <a:gd name="T57" fmla="*/ 303 h 506"/>
              <a:gd name="T58" fmla="*/ 177 w 482"/>
              <a:gd name="T59" fmla="*/ 248 h 506"/>
              <a:gd name="T60" fmla="*/ 211 w 482"/>
              <a:gd name="T61" fmla="*/ 262 h 506"/>
              <a:gd name="T62" fmla="*/ 221 w 482"/>
              <a:gd name="T63" fmla="*/ 272 h 506"/>
              <a:gd name="T64" fmla="*/ 207 w 482"/>
              <a:gd name="T65" fmla="*/ 230 h 506"/>
              <a:gd name="T66" fmla="*/ 148 w 482"/>
              <a:gd name="T67" fmla="*/ 269 h 506"/>
              <a:gd name="T68" fmla="*/ 197 w 482"/>
              <a:gd name="T69" fmla="*/ 327 h 506"/>
              <a:gd name="T70" fmla="*/ 247 w 482"/>
              <a:gd name="T71" fmla="*/ 279 h 506"/>
              <a:gd name="T72" fmla="*/ 285 w 482"/>
              <a:gd name="T73" fmla="*/ 263 h 506"/>
              <a:gd name="T74" fmla="*/ 261 w 482"/>
              <a:gd name="T75" fmla="*/ 341 h 506"/>
              <a:gd name="T76" fmla="*/ 197 w 482"/>
              <a:gd name="T77" fmla="*/ 368 h 506"/>
              <a:gd name="T78" fmla="*/ 133 w 482"/>
              <a:gd name="T79" fmla="*/ 341 h 506"/>
              <a:gd name="T80" fmla="*/ 107 w 482"/>
              <a:gd name="T81" fmla="*/ 270 h 506"/>
              <a:gd name="T82" fmla="*/ 147 w 482"/>
              <a:gd name="T83" fmla="*/ 203 h 506"/>
              <a:gd name="T84" fmla="*/ 223 w 482"/>
              <a:gd name="T85" fmla="*/ 192 h 506"/>
              <a:gd name="T86" fmla="*/ 254 w 482"/>
              <a:gd name="T87" fmla="*/ 191 h 506"/>
              <a:gd name="T88" fmla="*/ 167 w 482"/>
              <a:gd name="T89" fmla="*/ 178 h 506"/>
              <a:gd name="T90" fmla="*/ 101 w 482"/>
              <a:gd name="T91" fmla="*/ 239 h 506"/>
              <a:gd name="T92" fmla="*/ 110 w 482"/>
              <a:gd name="T93" fmla="*/ 336 h 506"/>
              <a:gd name="T94" fmla="*/ 187 w 482"/>
              <a:gd name="T95" fmla="*/ 381 h 506"/>
              <a:gd name="T96" fmla="*/ 255 w 482"/>
              <a:gd name="T97" fmla="*/ 365 h 506"/>
              <a:gd name="T98" fmla="*/ 301 w 482"/>
              <a:gd name="T99" fmla="*/ 288 h 506"/>
              <a:gd name="T100" fmla="*/ 279 w 482"/>
              <a:gd name="T101" fmla="*/ 214 h 506"/>
              <a:gd name="T102" fmla="*/ 332 w 482"/>
              <a:gd name="T103" fmla="*/ 279 h 506"/>
              <a:gd name="T104" fmla="*/ 292 w 482"/>
              <a:gd name="T105" fmla="*/ 374 h 506"/>
              <a:gd name="T106" fmla="*/ 184 w 482"/>
              <a:gd name="T107" fmla="*/ 412 h 506"/>
              <a:gd name="T108" fmla="*/ 85 w 482"/>
              <a:gd name="T109" fmla="*/ 352 h 506"/>
              <a:gd name="T110" fmla="*/ 73 w 482"/>
              <a:gd name="T111" fmla="*/ 228 h 506"/>
              <a:gd name="T112" fmla="*/ 158 w 482"/>
              <a:gd name="T113" fmla="*/ 149 h 506"/>
              <a:gd name="T114" fmla="*/ 270 w 482"/>
              <a:gd name="T115" fmla="*/ 165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82" h="506">
                <a:moveTo>
                  <a:pt x="404" y="136"/>
                </a:moveTo>
                <a:lnTo>
                  <a:pt x="482" y="57"/>
                </a:lnTo>
                <a:lnTo>
                  <a:pt x="447" y="45"/>
                </a:lnTo>
                <a:lnTo>
                  <a:pt x="449" y="44"/>
                </a:lnTo>
                <a:lnTo>
                  <a:pt x="449" y="44"/>
                </a:lnTo>
                <a:lnTo>
                  <a:pt x="451" y="42"/>
                </a:lnTo>
                <a:lnTo>
                  <a:pt x="451" y="39"/>
                </a:lnTo>
                <a:lnTo>
                  <a:pt x="451" y="37"/>
                </a:lnTo>
                <a:lnTo>
                  <a:pt x="449" y="33"/>
                </a:lnTo>
                <a:lnTo>
                  <a:pt x="449" y="33"/>
                </a:lnTo>
                <a:lnTo>
                  <a:pt x="446" y="32"/>
                </a:lnTo>
                <a:lnTo>
                  <a:pt x="444" y="32"/>
                </a:lnTo>
                <a:lnTo>
                  <a:pt x="441" y="32"/>
                </a:lnTo>
                <a:lnTo>
                  <a:pt x="439" y="33"/>
                </a:lnTo>
                <a:lnTo>
                  <a:pt x="437" y="36"/>
                </a:lnTo>
                <a:lnTo>
                  <a:pt x="425" y="0"/>
                </a:lnTo>
                <a:lnTo>
                  <a:pt x="346" y="79"/>
                </a:lnTo>
                <a:lnTo>
                  <a:pt x="358" y="114"/>
                </a:lnTo>
                <a:lnTo>
                  <a:pt x="353" y="119"/>
                </a:lnTo>
                <a:lnTo>
                  <a:pt x="353" y="120"/>
                </a:lnTo>
                <a:lnTo>
                  <a:pt x="335" y="137"/>
                </a:lnTo>
                <a:lnTo>
                  <a:pt x="335" y="137"/>
                </a:lnTo>
                <a:lnTo>
                  <a:pt x="321" y="124"/>
                </a:lnTo>
                <a:lnTo>
                  <a:pt x="305" y="113"/>
                </a:lnTo>
                <a:lnTo>
                  <a:pt x="289" y="104"/>
                </a:lnTo>
                <a:lnTo>
                  <a:pt x="271" y="95"/>
                </a:lnTo>
                <a:lnTo>
                  <a:pt x="254" y="90"/>
                </a:lnTo>
                <a:lnTo>
                  <a:pt x="236" y="84"/>
                </a:lnTo>
                <a:lnTo>
                  <a:pt x="216" y="82"/>
                </a:lnTo>
                <a:lnTo>
                  <a:pt x="197" y="81"/>
                </a:lnTo>
                <a:lnTo>
                  <a:pt x="197" y="81"/>
                </a:lnTo>
                <a:lnTo>
                  <a:pt x="177" y="82"/>
                </a:lnTo>
                <a:lnTo>
                  <a:pt x="158" y="84"/>
                </a:lnTo>
                <a:lnTo>
                  <a:pt x="140" y="90"/>
                </a:lnTo>
                <a:lnTo>
                  <a:pt x="121" y="96"/>
                </a:lnTo>
                <a:lnTo>
                  <a:pt x="104" y="104"/>
                </a:lnTo>
                <a:lnTo>
                  <a:pt x="88" y="114"/>
                </a:lnTo>
                <a:lnTo>
                  <a:pt x="72" y="125"/>
                </a:lnTo>
                <a:lnTo>
                  <a:pt x="58" y="138"/>
                </a:lnTo>
                <a:lnTo>
                  <a:pt x="58" y="138"/>
                </a:lnTo>
                <a:lnTo>
                  <a:pt x="44" y="153"/>
                </a:lnTo>
                <a:lnTo>
                  <a:pt x="33" y="169"/>
                </a:lnTo>
                <a:lnTo>
                  <a:pt x="22" y="187"/>
                </a:lnTo>
                <a:lnTo>
                  <a:pt x="14" y="204"/>
                </a:lnTo>
                <a:lnTo>
                  <a:pt x="8" y="221"/>
                </a:lnTo>
                <a:lnTo>
                  <a:pt x="4" y="241"/>
                </a:lnTo>
                <a:lnTo>
                  <a:pt x="0" y="259"/>
                </a:lnTo>
                <a:lnTo>
                  <a:pt x="0" y="279"/>
                </a:lnTo>
                <a:lnTo>
                  <a:pt x="0" y="297"/>
                </a:lnTo>
                <a:lnTo>
                  <a:pt x="4" y="315"/>
                </a:lnTo>
                <a:lnTo>
                  <a:pt x="8" y="335"/>
                </a:lnTo>
                <a:lnTo>
                  <a:pt x="14" y="352"/>
                </a:lnTo>
                <a:lnTo>
                  <a:pt x="22" y="369"/>
                </a:lnTo>
                <a:lnTo>
                  <a:pt x="33" y="387"/>
                </a:lnTo>
                <a:lnTo>
                  <a:pt x="44" y="403"/>
                </a:lnTo>
                <a:lnTo>
                  <a:pt x="58" y="418"/>
                </a:lnTo>
                <a:lnTo>
                  <a:pt x="58" y="418"/>
                </a:lnTo>
                <a:lnTo>
                  <a:pt x="66" y="425"/>
                </a:lnTo>
                <a:lnTo>
                  <a:pt x="76" y="433"/>
                </a:lnTo>
                <a:lnTo>
                  <a:pt x="54" y="506"/>
                </a:lnTo>
                <a:lnTo>
                  <a:pt x="115" y="506"/>
                </a:lnTo>
                <a:lnTo>
                  <a:pt x="128" y="462"/>
                </a:lnTo>
                <a:lnTo>
                  <a:pt x="128" y="462"/>
                </a:lnTo>
                <a:lnTo>
                  <a:pt x="144" y="469"/>
                </a:lnTo>
                <a:lnTo>
                  <a:pt x="161" y="472"/>
                </a:lnTo>
                <a:lnTo>
                  <a:pt x="180" y="474"/>
                </a:lnTo>
                <a:lnTo>
                  <a:pt x="197" y="475"/>
                </a:lnTo>
                <a:lnTo>
                  <a:pt x="197" y="475"/>
                </a:lnTo>
                <a:lnTo>
                  <a:pt x="197" y="475"/>
                </a:lnTo>
                <a:lnTo>
                  <a:pt x="197" y="475"/>
                </a:lnTo>
                <a:lnTo>
                  <a:pt x="215" y="474"/>
                </a:lnTo>
                <a:lnTo>
                  <a:pt x="233" y="472"/>
                </a:lnTo>
                <a:lnTo>
                  <a:pt x="249" y="469"/>
                </a:lnTo>
                <a:lnTo>
                  <a:pt x="266" y="463"/>
                </a:lnTo>
                <a:lnTo>
                  <a:pt x="278" y="506"/>
                </a:lnTo>
                <a:lnTo>
                  <a:pt x="338" y="506"/>
                </a:lnTo>
                <a:lnTo>
                  <a:pt x="318" y="434"/>
                </a:lnTo>
                <a:lnTo>
                  <a:pt x="318" y="434"/>
                </a:lnTo>
                <a:lnTo>
                  <a:pt x="328" y="427"/>
                </a:lnTo>
                <a:lnTo>
                  <a:pt x="336" y="418"/>
                </a:lnTo>
                <a:lnTo>
                  <a:pt x="336" y="418"/>
                </a:lnTo>
                <a:lnTo>
                  <a:pt x="350" y="403"/>
                </a:lnTo>
                <a:lnTo>
                  <a:pt x="361" y="388"/>
                </a:lnTo>
                <a:lnTo>
                  <a:pt x="371" y="371"/>
                </a:lnTo>
                <a:lnTo>
                  <a:pt x="379" y="354"/>
                </a:lnTo>
                <a:lnTo>
                  <a:pt x="386" y="336"/>
                </a:lnTo>
                <a:lnTo>
                  <a:pt x="390" y="316"/>
                </a:lnTo>
                <a:lnTo>
                  <a:pt x="393" y="298"/>
                </a:lnTo>
                <a:lnTo>
                  <a:pt x="395" y="279"/>
                </a:lnTo>
                <a:lnTo>
                  <a:pt x="395" y="279"/>
                </a:lnTo>
                <a:lnTo>
                  <a:pt x="393" y="260"/>
                </a:lnTo>
                <a:lnTo>
                  <a:pt x="391" y="242"/>
                </a:lnTo>
                <a:lnTo>
                  <a:pt x="387" y="225"/>
                </a:lnTo>
                <a:lnTo>
                  <a:pt x="382" y="208"/>
                </a:lnTo>
                <a:lnTo>
                  <a:pt x="375" y="192"/>
                </a:lnTo>
                <a:lnTo>
                  <a:pt x="366" y="176"/>
                </a:lnTo>
                <a:lnTo>
                  <a:pt x="357" y="162"/>
                </a:lnTo>
                <a:lnTo>
                  <a:pt x="345" y="148"/>
                </a:lnTo>
                <a:lnTo>
                  <a:pt x="369" y="124"/>
                </a:lnTo>
                <a:lnTo>
                  <a:pt x="404" y="136"/>
                </a:lnTo>
                <a:close/>
                <a:moveTo>
                  <a:pt x="456" y="64"/>
                </a:moveTo>
                <a:lnTo>
                  <a:pt x="400" y="120"/>
                </a:lnTo>
                <a:lnTo>
                  <a:pt x="379" y="113"/>
                </a:lnTo>
                <a:lnTo>
                  <a:pt x="436" y="57"/>
                </a:lnTo>
                <a:lnTo>
                  <a:pt x="456" y="64"/>
                </a:lnTo>
                <a:close/>
                <a:moveTo>
                  <a:pt x="370" y="103"/>
                </a:moveTo>
                <a:lnTo>
                  <a:pt x="362" y="82"/>
                </a:lnTo>
                <a:lnTo>
                  <a:pt x="418" y="26"/>
                </a:lnTo>
                <a:lnTo>
                  <a:pt x="426" y="46"/>
                </a:lnTo>
                <a:lnTo>
                  <a:pt x="398" y="74"/>
                </a:lnTo>
                <a:lnTo>
                  <a:pt x="370" y="103"/>
                </a:lnTo>
                <a:close/>
                <a:moveTo>
                  <a:pt x="104" y="492"/>
                </a:moveTo>
                <a:lnTo>
                  <a:pt x="74" y="492"/>
                </a:lnTo>
                <a:lnTo>
                  <a:pt x="88" y="443"/>
                </a:lnTo>
                <a:lnTo>
                  <a:pt x="88" y="443"/>
                </a:lnTo>
                <a:lnTo>
                  <a:pt x="101" y="450"/>
                </a:lnTo>
                <a:lnTo>
                  <a:pt x="114" y="457"/>
                </a:lnTo>
                <a:lnTo>
                  <a:pt x="104" y="492"/>
                </a:lnTo>
                <a:close/>
                <a:moveTo>
                  <a:pt x="319" y="492"/>
                </a:moveTo>
                <a:lnTo>
                  <a:pt x="289" y="492"/>
                </a:lnTo>
                <a:lnTo>
                  <a:pt x="279" y="458"/>
                </a:lnTo>
                <a:lnTo>
                  <a:pt x="279" y="458"/>
                </a:lnTo>
                <a:lnTo>
                  <a:pt x="292" y="451"/>
                </a:lnTo>
                <a:lnTo>
                  <a:pt x="305" y="443"/>
                </a:lnTo>
                <a:lnTo>
                  <a:pt x="319" y="492"/>
                </a:lnTo>
                <a:close/>
                <a:moveTo>
                  <a:pt x="380" y="279"/>
                </a:moveTo>
                <a:lnTo>
                  <a:pt x="380" y="279"/>
                </a:lnTo>
                <a:lnTo>
                  <a:pt x="379" y="296"/>
                </a:lnTo>
                <a:lnTo>
                  <a:pt x="377" y="314"/>
                </a:lnTo>
                <a:lnTo>
                  <a:pt x="373" y="331"/>
                </a:lnTo>
                <a:lnTo>
                  <a:pt x="366" y="348"/>
                </a:lnTo>
                <a:lnTo>
                  <a:pt x="359" y="364"/>
                </a:lnTo>
                <a:lnTo>
                  <a:pt x="349" y="380"/>
                </a:lnTo>
                <a:lnTo>
                  <a:pt x="338" y="394"/>
                </a:lnTo>
                <a:lnTo>
                  <a:pt x="326" y="407"/>
                </a:lnTo>
                <a:lnTo>
                  <a:pt x="326" y="407"/>
                </a:lnTo>
                <a:lnTo>
                  <a:pt x="314" y="420"/>
                </a:lnTo>
                <a:lnTo>
                  <a:pt x="298" y="431"/>
                </a:lnTo>
                <a:lnTo>
                  <a:pt x="283" y="439"/>
                </a:lnTo>
                <a:lnTo>
                  <a:pt x="267" y="447"/>
                </a:lnTo>
                <a:lnTo>
                  <a:pt x="251" y="454"/>
                </a:lnTo>
                <a:lnTo>
                  <a:pt x="234" y="458"/>
                </a:lnTo>
                <a:lnTo>
                  <a:pt x="215" y="460"/>
                </a:lnTo>
                <a:lnTo>
                  <a:pt x="197" y="461"/>
                </a:lnTo>
                <a:lnTo>
                  <a:pt x="197" y="461"/>
                </a:lnTo>
                <a:lnTo>
                  <a:pt x="197" y="461"/>
                </a:lnTo>
                <a:lnTo>
                  <a:pt x="197" y="461"/>
                </a:lnTo>
                <a:lnTo>
                  <a:pt x="179" y="460"/>
                </a:lnTo>
                <a:lnTo>
                  <a:pt x="161" y="458"/>
                </a:lnTo>
                <a:lnTo>
                  <a:pt x="144" y="454"/>
                </a:lnTo>
                <a:lnTo>
                  <a:pt x="127" y="447"/>
                </a:lnTo>
                <a:lnTo>
                  <a:pt x="110" y="439"/>
                </a:lnTo>
                <a:lnTo>
                  <a:pt x="95" y="431"/>
                </a:lnTo>
                <a:lnTo>
                  <a:pt x="81" y="420"/>
                </a:lnTo>
                <a:lnTo>
                  <a:pt x="67" y="407"/>
                </a:lnTo>
                <a:lnTo>
                  <a:pt x="67" y="407"/>
                </a:lnTo>
                <a:lnTo>
                  <a:pt x="55" y="394"/>
                </a:lnTo>
                <a:lnTo>
                  <a:pt x="45" y="379"/>
                </a:lnTo>
                <a:lnTo>
                  <a:pt x="35" y="363"/>
                </a:lnTo>
                <a:lnTo>
                  <a:pt x="27" y="347"/>
                </a:lnTo>
                <a:lnTo>
                  <a:pt x="22" y="330"/>
                </a:lnTo>
                <a:lnTo>
                  <a:pt x="18" y="313"/>
                </a:lnTo>
                <a:lnTo>
                  <a:pt x="14" y="296"/>
                </a:lnTo>
                <a:lnTo>
                  <a:pt x="14" y="279"/>
                </a:lnTo>
                <a:lnTo>
                  <a:pt x="14" y="260"/>
                </a:lnTo>
                <a:lnTo>
                  <a:pt x="18" y="243"/>
                </a:lnTo>
                <a:lnTo>
                  <a:pt x="22" y="226"/>
                </a:lnTo>
                <a:lnTo>
                  <a:pt x="27" y="209"/>
                </a:lnTo>
                <a:lnTo>
                  <a:pt x="35" y="193"/>
                </a:lnTo>
                <a:lnTo>
                  <a:pt x="45" y="177"/>
                </a:lnTo>
                <a:lnTo>
                  <a:pt x="55" y="163"/>
                </a:lnTo>
                <a:lnTo>
                  <a:pt x="67" y="149"/>
                </a:lnTo>
                <a:lnTo>
                  <a:pt x="67" y="149"/>
                </a:lnTo>
                <a:lnTo>
                  <a:pt x="81" y="136"/>
                </a:lnTo>
                <a:lnTo>
                  <a:pt x="95" y="125"/>
                </a:lnTo>
                <a:lnTo>
                  <a:pt x="110" y="117"/>
                </a:lnTo>
                <a:lnTo>
                  <a:pt x="127" y="109"/>
                </a:lnTo>
                <a:lnTo>
                  <a:pt x="144" y="103"/>
                </a:lnTo>
                <a:lnTo>
                  <a:pt x="161" y="98"/>
                </a:lnTo>
                <a:lnTo>
                  <a:pt x="179" y="96"/>
                </a:lnTo>
                <a:lnTo>
                  <a:pt x="197" y="95"/>
                </a:lnTo>
                <a:lnTo>
                  <a:pt x="197" y="95"/>
                </a:lnTo>
                <a:lnTo>
                  <a:pt x="215" y="96"/>
                </a:lnTo>
                <a:lnTo>
                  <a:pt x="233" y="98"/>
                </a:lnTo>
                <a:lnTo>
                  <a:pt x="250" y="103"/>
                </a:lnTo>
                <a:lnTo>
                  <a:pt x="266" y="109"/>
                </a:lnTo>
                <a:lnTo>
                  <a:pt x="282" y="115"/>
                </a:lnTo>
                <a:lnTo>
                  <a:pt x="297" y="125"/>
                </a:lnTo>
                <a:lnTo>
                  <a:pt x="311" y="135"/>
                </a:lnTo>
                <a:lnTo>
                  <a:pt x="325" y="148"/>
                </a:lnTo>
                <a:lnTo>
                  <a:pt x="301" y="172"/>
                </a:lnTo>
                <a:lnTo>
                  <a:pt x="301" y="172"/>
                </a:lnTo>
                <a:lnTo>
                  <a:pt x="290" y="162"/>
                </a:lnTo>
                <a:lnTo>
                  <a:pt x="279" y="153"/>
                </a:lnTo>
                <a:lnTo>
                  <a:pt x="266" y="147"/>
                </a:lnTo>
                <a:lnTo>
                  <a:pt x="253" y="140"/>
                </a:lnTo>
                <a:lnTo>
                  <a:pt x="240" y="136"/>
                </a:lnTo>
                <a:lnTo>
                  <a:pt x="226" y="132"/>
                </a:lnTo>
                <a:lnTo>
                  <a:pt x="212" y="131"/>
                </a:lnTo>
                <a:lnTo>
                  <a:pt x="197" y="130"/>
                </a:lnTo>
                <a:lnTo>
                  <a:pt x="197" y="130"/>
                </a:lnTo>
                <a:lnTo>
                  <a:pt x="183" y="131"/>
                </a:lnTo>
                <a:lnTo>
                  <a:pt x="168" y="133"/>
                </a:lnTo>
                <a:lnTo>
                  <a:pt x="154" y="136"/>
                </a:lnTo>
                <a:lnTo>
                  <a:pt x="140" y="140"/>
                </a:lnTo>
                <a:lnTo>
                  <a:pt x="127" y="147"/>
                </a:lnTo>
                <a:lnTo>
                  <a:pt x="115" y="154"/>
                </a:lnTo>
                <a:lnTo>
                  <a:pt x="103" y="163"/>
                </a:lnTo>
                <a:lnTo>
                  <a:pt x="92" y="173"/>
                </a:lnTo>
                <a:lnTo>
                  <a:pt x="92" y="173"/>
                </a:lnTo>
                <a:lnTo>
                  <a:pt x="81" y="185"/>
                </a:lnTo>
                <a:lnTo>
                  <a:pt x="73" y="196"/>
                </a:lnTo>
                <a:lnTo>
                  <a:pt x="65" y="208"/>
                </a:lnTo>
                <a:lnTo>
                  <a:pt x="60" y="222"/>
                </a:lnTo>
                <a:lnTo>
                  <a:pt x="54" y="235"/>
                </a:lnTo>
                <a:lnTo>
                  <a:pt x="51" y="249"/>
                </a:lnTo>
                <a:lnTo>
                  <a:pt x="49" y="263"/>
                </a:lnTo>
                <a:lnTo>
                  <a:pt x="49" y="279"/>
                </a:lnTo>
                <a:lnTo>
                  <a:pt x="49" y="293"/>
                </a:lnTo>
                <a:lnTo>
                  <a:pt x="51" y="307"/>
                </a:lnTo>
                <a:lnTo>
                  <a:pt x="54" y="321"/>
                </a:lnTo>
                <a:lnTo>
                  <a:pt x="60" y="334"/>
                </a:lnTo>
                <a:lnTo>
                  <a:pt x="65" y="348"/>
                </a:lnTo>
                <a:lnTo>
                  <a:pt x="73" y="360"/>
                </a:lnTo>
                <a:lnTo>
                  <a:pt x="81" y="371"/>
                </a:lnTo>
                <a:lnTo>
                  <a:pt x="92" y="383"/>
                </a:lnTo>
                <a:lnTo>
                  <a:pt x="92" y="383"/>
                </a:lnTo>
                <a:lnTo>
                  <a:pt x="103" y="393"/>
                </a:lnTo>
                <a:lnTo>
                  <a:pt x="115" y="402"/>
                </a:lnTo>
                <a:lnTo>
                  <a:pt x="127" y="409"/>
                </a:lnTo>
                <a:lnTo>
                  <a:pt x="140" y="416"/>
                </a:lnTo>
                <a:lnTo>
                  <a:pt x="154" y="420"/>
                </a:lnTo>
                <a:lnTo>
                  <a:pt x="168" y="424"/>
                </a:lnTo>
                <a:lnTo>
                  <a:pt x="183" y="427"/>
                </a:lnTo>
                <a:lnTo>
                  <a:pt x="197" y="427"/>
                </a:lnTo>
                <a:lnTo>
                  <a:pt x="197" y="427"/>
                </a:lnTo>
                <a:lnTo>
                  <a:pt x="212" y="427"/>
                </a:lnTo>
                <a:lnTo>
                  <a:pt x="226" y="424"/>
                </a:lnTo>
                <a:lnTo>
                  <a:pt x="240" y="420"/>
                </a:lnTo>
                <a:lnTo>
                  <a:pt x="254" y="416"/>
                </a:lnTo>
                <a:lnTo>
                  <a:pt x="267" y="409"/>
                </a:lnTo>
                <a:lnTo>
                  <a:pt x="280" y="402"/>
                </a:lnTo>
                <a:lnTo>
                  <a:pt x="291" y="393"/>
                </a:lnTo>
                <a:lnTo>
                  <a:pt x="303" y="383"/>
                </a:lnTo>
                <a:lnTo>
                  <a:pt x="303" y="383"/>
                </a:lnTo>
                <a:lnTo>
                  <a:pt x="312" y="373"/>
                </a:lnTo>
                <a:lnTo>
                  <a:pt x="321" y="361"/>
                </a:lnTo>
                <a:lnTo>
                  <a:pt x="329" y="348"/>
                </a:lnTo>
                <a:lnTo>
                  <a:pt x="335" y="335"/>
                </a:lnTo>
                <a:lnTo>
                  <a:pt x="339" y="322"/>
                </a:lnTo>
                <a:lnTo>
                  <a:pt x="343" y="308"/>
                </a:lnTo>
                <a:lnTo>
                  <a:pt x="345" y="293"/>
                </a:lnTo>
                <a:lnTo>
                  <a:pt x="346" y="279"/>
                </a:lnTo>
                <a:lnTo>
                  <a:pt x="346" y="279"/>
                </a:lnTo>
                <a:lnTo>
                  <a:pt x="345" y="265"/>
                </a:lnTo>
                <a:lnTo>
                  <a:pt x="344" y="252"/>
                </a:lnTo>
                <a:lnTo>
                  <a:pt x="341" y="240"/>
                </a:lnTo>
                <a:lnTo>
                  <a:pt x="337" y="227"/>
                </a:lnTo>
                <a:lnTo>
                  <a:pt x="332" y="215"/>
                </a:lnTo>
                <a:lnTo>
                  <a:pt x="325" y="203"/>
                </a:lnTo>
                <a:lnTo>
                  <a:pt x="319" y="192"/>
                </a:lnTo>
                <a:lnTo>
                  <a:pt x="310" y="182"/>
                </a:lnTo>
                <a:lnTo>
                  <a:pt x="335" y="158"/>
                </a:lnTo>
                <a:lnTo>
                  <a:pt x="335" y="158"/>
                </a:lnTo>
                <a:lnTo>
                  <a:pt x="345" y="171"/>
                </a:lnTo>
                <a:lnTo>
                  <a:pt x="355" y="185"/>
                </a:lnTo>
                <a:lnTo>
                  <a:pt x="362" y="199"/>
                </a:lnTo>
                <a:lnTo>
                  <a:pt x="369" y="214"/>
                </a:lnTo>
                <a:lnTo>
                  <a:pt x="374" y="229"/>
                </a:lnTo>
                <a:lnTo>
                  <a:pt x="377" y="245"/>
                </a:lnTo>
                <a:lnTo>
                  <a:pt x="379" y="261"/>
                </a:lnTo>
                <a:lnTo>
                  <a:pt x="380" y="279"/>
                </a:lnTo>
                <a:lnTo>
                  <a:pt x="380" y="279"/>
                </a:lnTo>
                <a:close/>
                <a:moveTo>
                  <a:pt x="233" y="279"/>
                </a:moveTo>
                <a:lnTo>
                  <a:pt x="233" y="279"/>
                </a:lnTo>
                <a:lnTo>
                  <a:pt x="231" y="285"/>
                </a:lnTo>
                <a:lnTo>
                  <a:pt x="230" y="292"/>
                </a:lnTo>
                <a:lnTo>
                  <a:pt x="226" y="298"/>
                </a:lnTo>
                <a:lnTo>
                  <a:pt x="222" y="303"/>
                </a:lnTo>
                <a:lnTo>
                  <a:pt x="222" y="303"/>
                </a:lnTo>
                <a:lnTo>
                  <a:pt x="216" y="308"/>
                </a:lnTo>
                <a:lnTo>
                  <a:pt x="211" y="311"/>
                </a:lnTo>
                <a:lnTo>
                  <a:pt x="204" y="313"/>
                </a:lnTo>
                <a:lnTo>
                  <a:pt x="197" y="313"/>
                </a:lnTo>
                <a:lnTo>
                  <a:pt x="197" y="313"/>
                </a:lnTo>
                <a:lnTo>
                  <a:pt x="190" y="313"/>
                </a:lnTo>
                <a:lnTo>
                  <a:pt x="184" y="311"/>
                </a:lnTo>
                <a:lnTo>
                  <a:pt x="177" y="308"/>
                </a:lnTo>
                <a:lnTo>
                  <a:pt x="172" y="303"/>
                </a:lnTo>
                <a:lnTo>
                  <a:pt x="172" y="303"/>
                </a:lnTo>
                <a:lnTo>
                  <a:pt x="168" y="298"/>
                </a:lnTo>
                <a:lnTo>
                  <a:pt x="164" y="292"/>
                </a:lnTo>
                <a:lnTo>
                  <a:pt x="162" y="285"/>
                </a:lnTo>
                <a:lnTo>
                  <a:pt x="161" y="279"/>
                </a:lnTo>
                <a:lnTo>
                  <a:pt x="162" y="271"/>
                </a:lnTo>
                <a:lnTo>
                  <a:pt x="164" y="265"/>
                </a:lnTo>
                <a:lnTo>
                  <a:pt x="168" y="259"/>
                </a:lnTo>
                <a:lnTo>
                  <a:pt x="172" y="253"/>
                </a:lnTo>
                <a:lnTo>
                  <a:pt x="172" y="253"/>
                </a:lnTo>
                <a:lnTo>
                  <a:pt x="177" y="248"/>
                </a:lnTo>
                <a:lnTo>
                  <a:pt x="184" y="245"/>
                </a:lnTo>
                <a:lnTo>
                  <a:pt x="190" y="243"/>
                </a:lnTo>
                <a:lnTo>
                  <a:pt x="197" y="243"/>
                </a:lnTo>
                <a:lnTo>
                  <a:pt x="197" y="243"/>
                </a:lnTo>
                <a:lnTo>
                  <a:pt x="203" y="243"/>
                </a:lnTo>
                <a:lnTo>
                  <a:pt x="210" y="245"/>
                </a:lnTo>
                <a:lnTo>
                  <a:pt x="215" y="248"/>
                </a:lnTo>
                <a:lnTo>
                  <a:pt x="221" y="252"/>
                </a:lnTo>
                <a:lnTo>
                  <a:pt x="211" y="262"/>
                </a:lnTo>
                <a:lnTo>
                  <a:pt x="211" y="262"/>
                </a:lnTo>
                <a:lnTo>
                  <a:pt x="209" y="265"/>
                </a:lnTo>
                <a:lnTo>
                  <a:pt x="209" y="267"/>
                </a:lnTo>
                <a:lnTo>
                  <a:pt x="209" y="270"/>
                </a:lnTo>
                <a:lnTo>
                  <a:pt x="211" y="272"/>
                </a:lnTo>
                <a:lnTo>
                  <a:pt x="211" y="272"/>
                </a:lnTo>
                <a:lnTo>
                  <a:pt x="213" y="273"/>
                </a:lnTo>
                <a:lnTo>
                  <a:pt x="215" y="274"/>
                </a:lnTo>
                <a:lnTo>
                  <a:pt x="215" y="274"/>
                </a:lnTo>
                <a:lnTo>
                  <a:pt x="218" y="273"/>
                </a:lnTo>
                <a:lnTo>
                  <a:pt x="221" y="272"/>
                </a:lnTo>
                <a:lnTo>
                  <a:pt x="229" y="263"/>
                </a:lnTo>
                <a:lnTo>
                  <a:pt x="229" y="263"/>
                </a:lnTo>
                <a:lnTo>
                  <a:pt x="231" y="271"/>
                </a:lnTo>
                <a:lnTo>
                  <a:pt x="233" y="279"/>
                </a:lnTo>
                <a:lnTo>
                  <a:pt x="233" y="279"/>
                </a:lnTo>
                <a:close/>
                <a:moveTo>
                  <a:pt x="230" y="242"/>
                </a:moveTo>
                <a:lnTo>
                  <a:pt x="230" y="242"/>
                </a:lnTo>
                <a:lnTo>
                  <a:pt x="224" y="236"/>
                </a:lnTo>
                <a:lnTo>
                  <a:pt x="215" y="232"/>
                </a:lnTo>
                <a:lnTo>
                  <a:pt x="207" y="230"/>
                </a:lnTo>
                <a:lnTo>
                  <a:pt x="197" y="229"/>
                </a:lnTo>
                <a:lnTo>
                  <a:pt x="197" y="229"/>
                </a:lnTo>
                <a:lnTo>
                  <a:pt x="187" y="230"/>
                </a:lnTo>
                <a:lnTo>
                  <a:pt x="179" y="232"/>
                </a:lnTo>
                <a:lnTo>
                  <a:pt x="170" y="236"/>
                </a:lnTo>
                <a:lnTo>
                  <a:pt x="162" y="243"/>
                </a:lnTo>
                <a:lnTo>
                  <a:pt x="162" y="243"/>
                </a:lnTo>
                <a:lnTo>
                  <a:pt x="156" y="250"/>
                </a:lnTo>
                <a:lnTo>
                  <a:pt x="152" y="259"/>
                </a:lnTo>
                <a:lnTo>
                  <a:pt x="148" y="269"/>
                </a:lnTo>
                <a:lnTo>
                  <a:pt x="147" y="279"/>
                </a:lnTo>
                <a:lnTo>
                  <a:pt x="148" y="287"/>
                </a:lnTo>
                <a:lnTo>
                  <a:pt x="152" y="297"/>
                </a:lnTo>
                <a:lnTo>
                  <a:pt x="156" y="306"/>
                </a:lnTo>
                <a:lnTo>
                  <a:pt x="162" y="313"/>
                </a:lnTo>
                <a:lnTo>
                  <a:pt x="162" y="313"/>
                </a:lnTo>
                <a:lnTo>
                  <a:pt x="170" y="320"/>
                </a:lnTo>
                <a:lnTo>
                  <a:pt x="179" y="324"/>
                </a:lnTo>
                <a:lnTo>
                  <a:pt x="187" y="327"/>
                </a:lnTo>
                <a:lnTo>
                  <a:pt x="197" y="327"/>
                </a:lnTo>
                <a:lnTo>
                  <a:pt x="197" y="327"/>
                </a:lnTo>
                <a:lnTo>
                  <a:pt x="207" y="327"/>
                </a:lnTo>
                <a:lnTo>
                  <a:pt x="216" y="324"/>
                </a:lnTo>
                <a:lnTo>
                  <a:pt x="225" y="320"/>
                </a:lnTo>
                <a:lnTo>
                  <a:pt x="233" y="313"/>
                </a:lnTo>
                <a:lnTo>
                  <a:pt x="233" y="313"/>
                </a:lnTo>
                <a:lnTo>
                  <a:pt x="238" y="306"/>
                </a:lnTo>
                <a:lnTo>
                  <a:pt x="243" y="297"/>
                </a:lnTo>
                <a:lnTo>
                  <a:pt x="245" y="288"/>
                </a:lnTo>
                <a:lnTo>
                  <a:pt x="247" y="279"/>
                </a:lnTo>
                <a:lnTo>
                  <a:pt x="247" y="279"/>
                </a:lnTo>
                <a:lnTo>
                  <a:pt x="247" y="271"/>
                </a:lnTo>
                <a:lnTo>
                  <a:pt x="244" y="265"/>
                </a:lnTo>
                <a:lnTo>
                  <a:pt x="242" y="259"/>
                </a:lnTo>
                <a:lnTo>
                  <a:pt x="240" y="253"/>
                </a:lnTo>
                <a:lnTo>
                  <a:pt x="268" y="223"/>
                </a:lnTo>
                <a:lnTo>
                  <a:pt x="268" y="223"/>
                </a:lnTo>
                <a:lnTo>
                  <a:pt x="277" y="236"/>
                </a:lnTo>
                <a:lnTo>
                  <a:pt x="282" y="249"/>
                </a:lnTo>
                <a:lnTo>
                  <a:pt x="285" y="263"/>
                </a:lnTo>
                <a:lnTo>
                  <a:pt x="287" y="279"/>
                </a:lnTo>
                <a:lnTo>
                  <a:pt x="287" y="279"/>
                </a:lnTo>
                <a:lnTo>
                  <a:pt x="287" y="287"/>
                </a:lnTo>
                <a:lnTo>
                  <a:pt x="285" y="296"/>
                </a:lnTo>
                <a:lnTo>
                  <a:pt x="283" y="304"/>
                </a:lnTo>
                <a:lnTo>
                  <a:pt x="280" y="312"/>
                </a:lnTo>
                <a:lnTo>
                  <a:pt x="277" y="321"/>
                </a:lnTo>
                <a:lnTo>
                  <a:pt x="271" y="328"/>
                </a:lnTo>
                <a:lnTo>
                  <a:pt x="267" y="335"/>
                </a:lnTo>
                <a:lnTo>
                  <a:pt x="261" y="341"/>
                </a:lnTo>
                <a:lnTo>
                  <a:pt x="261" y="341"/>
                </a:lnTo>
                <a:lnTo>
                  <a:pt x="254" y="348"/>
                </a:lnTo>
                <a:lnTo>
                  <a:pt x="247" y="353"/>
                </a:lnTo>
                <a:lnTo>
                  <a:pt x="239" y="357"/>
                </a:lnTo>
                <a:lnTo>
                  <a:pt x="231" y="361"/>
                </a:lnTo>
                <a:lnTo>
                  <a:pt x="223" y="364"/>
                </a:lnTo>
                <a:lnTo>
                  <a:pt x="215" y="366"/>
                </a:lnTo>
                <a:lnTo>
                  <a:pt x="206" y="367"/>
                </a:lnTo>
                <a:lnTo>
                  <a:pt x="197" y="368"/>
                </a:lnTo>
                <a:lnTo>
                  <a:pt x="197" y="368"/>
                </a:lnTo>
                <a:lnTo>
                  <a:pt x="197" y="368"/>
                </a:lnTo>
                <a:lnTo>
                  <a:pt x="197" y="368"/>
                </a:lnTo>
                <a:lnTo>
                  <a:pt x="188" y="367"/>
                </a:lnTo>
                <a:lnTo>
                  <a:pt x="180" y="366"/>
                </a:lnTo>
                <a:lnTo>
                  <a:pt x="171" y="364"/>
                </a:lnTo>
                <a:lnTo>
                  <a:pt x="162" y="361"/>
                </a:lnTo>
                <a:lnTo>
                  <a:pt x="155" y="357"/>
                </a:lnTo>
                <a:lnTo>
                  <a:pt x="147" y="353"/>
                </a:lnTo>
                <a:lnTo>
                  <a:pt x="140" y="348"/>
                </a:lnTo>
                <a:lnTo>
                  <a:pt x="133" y="341"/>
                </a:lnTo>
                <a:lnTo>
                  <a:pt x="133" y="341"/>
                </a:lnTo>
                <a:lnTo>
                  <a:pt x="128" y="335"/>
                </a:lnTo>
                <a:lnTo>
                  <a:pt x="122" y="327"/>
                </a:lnTo>
                <a:lnTo>
                  <a:pt x="118" y="320"/>
                </a:lnTo>
                <a:lnTo>
                  <a:pt x="114" y="312"/>
                </a:lnTo>
                <a:lnTo>
                  <a:pt x="110" y="303"/>
                </a:lnTo>
                <a:lnTo>
                  <a:pt x="109" y="295"/>
                </a:lnTo>
                <a:lnTo>
                  <a:pt x="107" y="287"/>
                </a:lnTo>
                <a:lnTo>
                  <a:pt x="107" y="279"/>
                </a:lnTo>
                <a:lnTo>
                  <a:pt x="107" y="270"/>
                </a:lnTo>
                <a:lnTo>
                  <a:pt x="109" y="261"/>
                </a:lnTo>
                <a:lnTo>
                  <a:pt x="110" y="253"/>
                </a:lnTo>
                <a:lnTo>
                  <a:pt x="114" y="244"/>
                </a:lnTo>
                <a:lnTo>
                  <a:pt x="118" y="236"/>
                </a:lnTo>
                <a:lnTo>
                  <a:pt x="122" y="229"/>
                </a:lnTo>
                <a:lnTo>
                  <a:pt x="128" y="221"/>
                </a:lnTo>
                <a:lnTo>
                  <a:pt x="133" y="215"/>
                </a:lnTo>
                <a:lnTo>
                  <a:pt x="133" y="215"/>
                </a:lnTo>
                <a:lnTo>
                  <a:pt x="141" y="208"/>
                </a:lnTo>
                <a:lnTo>
                  <a:pt x="147" y="203"/>
                </a:lnTo>
                <a:lnTo>
                  <a:pt x="155" y="199"/>
                </a:lnTo>
                <a:lnTo>
                  <a:pt x="162" y="195"/>
                </a:lnTo>
                <a:lnTo>
                  <a:pt x="171" y="192"/>
                </a:lnTo>
                <a:lnTo>
                  <a:pt x="180" y="190"/>
                </a:lnTo>
                <a:lnTo>
                  <a:pt x="188" y="189"/>
                </a:lnTo>
                <a:lnTo>
                  <a:pt x="197" y="188"/>
                </a:lnTo>
                <a:lnTo>
                  <a:pt x="197" y="188"/>
                </a:lnTo>
                <a:lnTo>
                  <a:pt x="206" y="189"/>
                </a:lnTo>
                <a:lnTo>
                  <a:pt x="214" y="190"/>
                </a:lnTo>
                <a:lnTo>
                  <a:pt x="223" y="192"/>
                </a:lnTo>
                <a:lnTo>
                  <a:pt x="230" y="194"/>
                </a:lnTo>
                <a:lnTo>
                  <a:pt x="238" y="199"/>
                </a:lnTo>
                <a:lnTo>
                  <a:pt x="245" y="203"/>
                </a:lnTo>
                <a:lnTo>
                  <a:pt x="253" y="207"/>
                </a:lnTo>
                <a:lnTo>
                  <a:pt x="260" y="214"/>
                </a:lnTo>
                <a:lnTo>
                  <a:pt x="230" y="242"/>
                </a:lnTo>
                <a:close/>
                <a:moveTo>
                  <a:pt x="269" y="203"/>
                </a:moveTo>
                <a:lnTo>
                  <a:pt x="269" y="203"/>
                </a:lnTo>
                <a:lnTo>
                  <a:pt x="262" y="196"/>
                </a:lnTo>
                <a:lnTo>
                  <a:pt x="254" y="191"/>
                </a:lnTo>
                <a:lnTo>
                  <a:pt x="245" y="186"/>
                </a:lnTo>
                <a:lnTo>
                  <a:pt x="236" y="181"/>
                </a:lnTo>
                <a:lnTo>
                  <a:pt x="227" y="178"/>
                </a:lnTo>
                <a:lnTo>
                  <a:pt x="217" y="176"/>
                </a:lnTo>
                <a:lnTo>
                  <a:pt x="208" y="175"/>
                </a:lnTo>
                <a:lnTo>
                  <a:pt x="197" y="174"/>
                </a:lnTo>
                <a:lnTo>
                  <a:pt x="197" y="174"/>
                </a:lnTo>
                <a:lnTo>
                  <a:pt x="187" y="175"/>
                </a:lnTo>
                <a:lnTo>
                  <a:pt x="176" y="176"/>
                </a:lnTo>
                <a:lnTo>
                  <a:pt x="167" y="178"/>
                </a:lnTo>
                <a:lnTo>
                  <a:pt x="157" y="182"/>
                </a:lnTo>
                <a:lnTo>
                  <a:pt x="148" y="187"/>
                </a:lnTo>
                <a:lnTo>
                  <a:pt x="140" y="191"/>
                </a:lnTo>
                <a:lnTo>
                  <a:pt x="131" y="198"/>
                </a:lnTo>
                <a:lnTo>
                  <a:pt x="123" y="205"/>
                </a:lnTo>
                <a:lnTo>
                  <a:pt x="123" y="205"/>
                </a:lnTo>
                <a:lnTo>
                  <a:pt x="117" y="213"/>
                </a:lnTo>
                <a:lnTo>
                  <a:pt x="110" y="221"/>
                </a:lnTo>
                <a:lnTo>
                  <a:pt x="105" y="230"/>
                </a:lnTo>
                <a:lnTo>
                  <a:pt x="101" y="239"/>
                </a:lnTo>
                <a:lnTo>
                  <a:pt x="98" y="248"/>
                </a:lnTo>
                <a:lnTo>
                  <a:pt x="95" y="258"/>
                </a:lnTo>
                <a:lnTo>
                  <a:pt x="93" y="268"/>
                </a:lnTo>
                <a:lnTo>
                  <a:pt x="93" y="279"/>
                </a:lnTo>
                <a:lnTo>
                  <a:pt x="93" y="288"/>
                </a:lnTo>
                <a:lnTo>
                  <a:pt x="95" y="298"/>
                </a:lnTo>
                <a:lnTo>
                  <a:pt x="98" y="308"/>
                </a:lnTo>
                <a:lnTo>
                  <a:pt x="101" y="317"/>
                </a:lnTo>
                <a:lnTo>
                  <a:pt x="105" y="326"/>
                </a:lnTo>
                <a:lnTo>
                  <a:pt x="110" y="336"/>
                </a:lnTo>
                <a:lnTo>
                  <a:pt x="117" y="343"/>
                </a:lnTo>
                <a:lnTo>
                  <a:pt x="123" y="352"/>
                </a:lnTo>
                <a:lnTo>
                  <a:pt x="123" y="352"/>
                </a:lnTo>
                <a:lnTo>
                  <a:pt x="131" y="358"/>
                </a:lnTo>
                <a:lnTo>
                  <a:pt x="140" y="365"/>
                </a:lnTo>
                <a:lnTo>
                  <a:pt x="148" y="370"/>
                </a:lnTo>
                <a:lnTo>
                  <a:pt x="157" y="375"/>
                </a:lnTo>
                <a:lnTo>
                  <a:pt x="167" y="378"/>
                </a:lnTo>
                <a:lnTo>
                  <a:pt x="176" y="380"/>
                </a:lnTo>
                <a:lnTo>
                  <a:pt x="187" y="381"/>
                </a:lnTo>
                <a:lnTo>
                  <a:pt x="197" y="382"/>
                </a:lnTo>
                <a:lnTo>
                  <a:pt x="197" y="382"/>
                </a:lnTo>
                <a:lnTo>
                  <a:pt x="197" y="382"/>
                </a:lnTo>
                <a:lnTo>
                  <a:pt x="197" y="382"/>
                </a:lnTo>
                <a:lnTo>
                  <a:pt x="208" y="381"/>
                </a:lnTo>
                <a:lnTo>
                  <a:pt x="217" y="380"/>
                </a:lnTo>
                <a:lnTo>
                  <a:pt x="227" y="378"/>
                </a:lnTo>
                <a:lnTo>
                  <a:pt x="237" y="375"/>
                </a:lnTo>
                <a:lnTo>
                  <a:pt x="247" y="370"/>
                </a:lnTo>
                <a:lnTo>
                  <a:pt x="255" y="365"/>
                </a:lnTo>
                <a:lnTo>
                  <a:pt x="263" y="358"/>
                </a:lnTo>
                <a:lnTo>
                  <a:pt x="270" y="352"/>
                </a:lnTo>
                <a:lnTo>
                  <a:pt x="270" y="352"/>
                </a:lnTo>
                <a:lnTo>
                  <a:pt x="278" y="344"/>
                </a:lnTo>
                <a:lnTo>
                  <a:pt x="283" y="336"/>
                </a:lnTo>
                <a:lnTo>
                  <a:pt x="289" y="327"/>
                </a:lnTo>
                <a:lnTo>
                  <a:pt x="293" y="317"/>
                </a:lnTo>
                <a:lnTo>
                  <a:pt x="296" y="309"/>
                </a:lnTo>
                <a:lnTo>
                  <a:pt x="299" y="299"/>
                </a:lnTo>
                <a:lnTo>
                  <a:pt x="301" y="288"/>
                </a:lnTo>
                <a:lnTo>
                  <a:pt x="301" y="279"/>
                </a:lnTo>
                <a:lnTo>
                  <a:pt x="301" y="279"/>
                </a:lnTo>
                <a:lnTo>
                  <a:pt x="301" y="269"/>
                </a:lnTo>
                <a:lnTo>
                  <a:pt x="299" y="260"/>
                </a:lnTo>
                <a:lnTo>
                  <a:pt x="297" y="253"/>
                </a:lnTo>
                <a:lnTo>
                  <a:pt x="295" y="244"/>
                </a:lnTo>
                <a:lnTo>
                  <a:pt x="292" y="236"/>
                </a:lnTo>
                <a:lnTo>
                  <a:pt x="289" y="228"/>
                </a:lnTo>
                <a:lnTo>
                  <a:pt x="284" y="221"/>
                </a:lnTo>
                <a:lnTo>
                  <a:pt x="279" y="214"/>
                </a:lnTo>
                <a:lnTo>
                  <a:pt x="301" y="192"/>
                </a:lnTo>
                <a:lnTo>
                  <a:pt x="301" y="192"/>
                </a:lnTo>
                <a:lnTo>
                  <a:pt x="308" y="202"/>
                </a:lnTo>
                <a:lnTo>
                  <a:pt x="314" y="212"/>
                </a:lnTo>
                <a:lnTo>
                  <a:pt x="319" y="221"/>
                </a:lnTo>
                <a:lnTo>
                  <a:pt x="323" y="232"/>
                </a:lnTo>
                <a:lnTo>
                  <a:pt x="328" y="243"/>
                </a:lnTo>
                <a:lnTo>
                  <a:pt x="330" y="255"/>
                </a:lnTo>
                <a:lnTo>
                  <a:pt x="331" y="267"/>
                </a:lnTo>
                <a:lnTo>
                  <a:pt x="332" y="279"/>
                </a:lnTo>
                <a:lnTo>
                  <a:pt x="332" y="279"/>
                </a:lnTo>
                <a:lnTo>
                  <a:pt x="331" y="292"/>
                </a:lnTo>
                <a:lnTo>
                  <a:pt x="329" y="304"/>
                </a:lnTo>
                <a:lnTo>
                  <a:pt x="326" y="317"/>
                </a:lnTo>
                <a:lnTo>
                  <a:pt x="321" y="329"/>
                </a:lnTo>
                <a:lnTo>
                  <a:pt x="316" y="341"/>
                </a:lnTo>
                <a:lnTo>
                  <a:pt x="309" y="353"/>
                </a:lnTo>
                <a:lnTo>
                  <a:pt x="302" y="364"/>
                </a:lnTo>
                <a:lnTo>
                  <a:pt x="292" y="374"/>
                </a:lnTo>
                <a:lnTo>
                  <a:pt x="292" y="374"/>
                </a:lnTo>
                <a:lnTo>
                  <a:pt x="282" y="382"/>
                </a:lnTo>
                <a:lnTo>
                  <a:pt x="271" y="390"/>
                </a:lnTo>
                <a:lnTo>
                  <a:pt x="261" y="397"/>
                </a:lnTo>
                <a:lnTo>
                  <a:pt x="249" y="403"/>
                </a:lnTo>
                <a:lnTo>
                  <a:pt x="237" y="407"/>
                </a:lnTo>
                <a:lnTo>
                  <a:pt x="224" y="410"/>
                </a:lnTo>
                <a:lnTo>
                  <a:pt x="211" y="412"/>
                </a:lnTo>
                <a:lnTo>
                  <a:pt x="197" y="412"/>
                </a:lnTo>
                <a:lnTo>
                  <a:pt x="197" y="412"/>
                </a:lnTo>
                <a:lnTo>
                  <a:pt x="184" y="412"/>
                </a:lnTo>
                <a:lnTo>
                  <a:pt x="171" y="410"/>
                </a:lnTo>
                <a:lnTo>
                  <a:pt x="158" y="407"/>
                </a:lnTo>
                <a:lnTo>
                  <a:pt x="146" y="403"/>
                </a:lnTo>
                <a:lnTo>
                  <a:pt x="134" y="397"/>
                </a:lnTo>
                <a:lnTo>
                  <a:pt x="122" y="390"/>
                </a:lnTo>
                <a:lnTo>
                  <a:pt x="112" y="382"/>
                </a:lnTo>
                <a:lnTo>
                  <a:pt x="102" y="374"/>
                </a:lnTo>
                <a:lnTo>
                  <a:pt x="102" y="374"/>
                </a:lnTo>
                <a:lnTo>
                  <a:pt x="93" y="363"/>
                </a:lnTo>
                <a:lnTo>
                  <a:pt x="85" y="352"/>
                </a:lnTo>
                <a:lnTo>
                  <a:pt x="78" y="341"/>
                </a:lnTo>
                <a:lnTo>
                  <a:pt x="73" y="328"/>
                </a:lnTo>
                <a:lnTo>
                  <a:pt x="68" y="316"/>
                </a:lnTo>
                <a:lnTo>
                  <a:pt x="65" y="303"/>
                </a:lnTo>
                <a:lnTo>
                  <a:pt x="63" y="290"/>
                </a:lnTo>
                <a:lnTo>
                  <a:pt x="63" y="279"/>
                </a:lnTo>
                <a:lnTo>
                  <a:pt x="63" y="266"/>
                </a:lnTo>
                <a:lnTo>
                  <a:pt x="65" y="253"/>
                </a:lnTo>
                <a:lnTo>
                  <a:pt x="68" y="240"/>
                </a:lnTo>
                <a:lnTo>
                  <a:pt x="73" y="228"/>
                </a:lnTo>
                <a:lnTo>
                  <a:pt x="78" y="216"/>
                </a:lnTo>
                <a:lnTo>
                  <a:pt x="85" y="204"/>
                </a:lnTo>
                <a:lnTo>
                  <a:pt x="93" y="193"/>
                </a:lnTo>
                <a:lnTo>
                  <a:pt x="102" y="182"/>
                </a:lnTo>
                <a:lnTo>
                  <a:pt x="102" y="182"/>
                </a:lnTo>
                <a:lnTo>
                  <a:pt x="112" y="174"/>
                </a:lnTo>
                <a:lnTo>
                  <a:pt x="122" y="166"/>
                </a:lnTo>
                <a:lnTo>
                  <a:pt x="134" y="160"/>
                </a:lnTo>
                <a:lnTo>
                  <a:pt x="145" y="153"/>
                </a:lnTo>
                <a:lnTo>
                  <a:pt x="158" y="149"/>
                </a:lnTo>
                <a:lnTo>
                  <a:pt x="171" y="146"/>
                </a:lnTo>
                <a:lnTo>
                  <a:pt x="184" y="145"/>
                </a:lnTo>
                <a:lnTo>
                  <a:pt x="197" y="144"/>
                </a:lnTo>
                <a:lnTo>
                  <a:pt x="197" y="144"/>
                </a:lnTo>
                <a:lnTo>
                  <a:pt x="210" y="145"/>
                </a:lnTo>
                <a:lnTo>
                  <a:pt x="223" y="146"/>
                </a:lnTo>
                <a:lnTo>
                  <a:pt x="236" y="149"/>
                </a:lnTo>
                <a:lnTo>
                  <a:pt x="248" y="153"/>
                </a:lnTo>
                <a:lnTo>
                  <a:pt x="260" y="159"/>
                </a:lnTo>
                <a:lnTo>
                  <a:pt x="270" y="165"/>
                </a:lnTo>
                <a:lnTo>
                  <a:pt x="281" y="173"/>
                </a:lnTo>
                <a:lnTo>
                  <a:pt x="291" y="181"/>
                </a:lnTo>
                <a:lnTo>
                  <a:pt x="269" y="203"/>
                </a:lnTo>
                <a:close/>
              </a:path>
            </a:pathLst>
          </a:custGeom>
          <a:solidFill>
            <a:schemeClr val="bg1"/>
          </a:solidFill>
          <a:ln>
            <a:noFill/>
          </a:ln>
        </p:spPr>
        <p:txBody>
          <a:bodyPr vert="horz" wrap="square" lIns="91461" tIns="45731" rIns="91461" bIns="45731" numCol="1" anchor="t" anchorCtr="0" compatLnSpc="1"/>
          <a:lstStyle/>
          <a:p>
            <a:endParaRPr lang="ko-KR" altLang="en-US">
              <a:solidFill>
                <a:srgbClr val="000000"/>
              </a:solidFill>
              <a:latin typeface="微软雅黑" panose="020B0503020204020204" pitchFamily="34" charset="-122"/>
              <a:ea typeface="+mn-ea"/>
            </a:endParaRPr>
          </a:p>
        </p:txBody>
      </p:sp>
      <p:sp>
        <p:nvSpPr>
          <p:cNvPr id="43" name="Oval 6"/>
          <p:cNvSpPr/>
          <p:nvPr/>
        </p:nvSpPr>
        <p:spPr>
          <a:xfrm>
            <a:off x="7740158" y="2447852"/>
            <a:ext cx="967715" cy="967715"/>
          </a:xfrm>
          <a:prstGeom prst="ellipse">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rgbClr val="000000">
                  <a:lumMod val="85000"/>
                  <a:lumOff val="15000"/>
                </a:srgbClr>
              </a:solidFill>
            </a:endParaRPr>
          </a:p>
        </p:txBody>
      </p:sp>
      <p:sp>
        <p:nvSpPr>
          <p:cNvPr id="45" name="Oval 8"/>
          <p:cNvSpPr/>
          <p:nvPr/>
        </p:nvSpPr>
        <p:spPr>
          <a:xfrm>
            <a:off x="7740158" y="4959016"/>
            <a:ext cx="967715" cy="967715"/>
          </a:xfrm>
          <a:prstGeom prst="ellipse">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rgbClr val="000000">
                  <a:lumMod val="85000"/>
                  <a:lumOff val="15000"/>
                </a:srgbClr>
              </a:solidFill>
            </a:endParaRPr>
          </a:p>
        </p:txBody>
      </p:sp>
      <p:grpSp>
        <p:nvGrpSpPr>
          <p:cNvPr id="46" name="Group 65"/>
          <p:cNvGrpSpPr/>
          <p:nvPr/>
        </p:nvGrpSpPr>
        <p:grpSpPr>
          <a:xfrm>
            <a:off x="7986122" y="5226283"/>
            <a:ext cx="475787" cy="433181"/>
            <a:chOff x="2846388" y="1879600"/>
            <a:chExt cx="744538" cy="677863"/>
          </a:xfrm>
          <a:solidFill>
            <a:srgbClr val="00B0F0"/>
          </a:solidFill>
        </p:grpSpPr>
        <p:sp>
          <p:nvSpPr>
            <p:cNvPr id="47" name="Freeform 116"/>
            <p:cNvSpPr>
              <a:spLocks noEditPoints="1"/>
            </p:cNvSpPr>
            <p:nvPr/>
          </p:nvSpPr>
          <p:spPr bwMode="auto">
            <a:xfrm>
              <a:off x="2846388" y="1879600"/>
              <a:ext cx="744538" cy="677863"/>
            </a:xfrm>
            <a:custGeom>
              <a:avLst/>
              <a:gdLst>
                <a:gd name="T0" fmla="*/ 427 w 469"/>
                <a:gd name="T1" fmla="*/ 0 h 427"/>
                <a:gd name="T2" fmla="*/ 427 w 469"/>
                <a:gd name="T3" fmla="*/ 7 h 427"/>
                <a:gd name="T4" fmla="*/ 199 w 469"/>
                <a:gd name="T5" fmla="*/ 106 h 427"/>
                <a:gd name="T6" fmla="*/ 28 w 469"/>
                <a:gd name="T7" fmla="*/ 106 h 427"/>
                <a:gd name="T8" fmla="*/ 28 w 469"/>
                <a:gd name="T9" fmla="*/ 116 h 427"/>
                <a:gd name="T10" fmla="*/ 0 w 469"/>
                <a:gd name="T11" fmla="*/ 116 h 427"/>
                <a:gd name="T12" fmla="*/ 0 w 469"/>
                <a:gd name="T13" fmla="*/ 263 h 427"/>
                <a:gd name="T14" fmla="*/ 28 w 469"/>
                <a:gd name="T15" fmla="*/ 263 h 427"/>
                <a:gd name="T16" fmla="*/ 28 w 469"/>
                <a:gd name="T17" fmla="*/ 274 h 427"/>
                <a:gd name="T18" fmla="*/ 51 w 469"/>
                <a:gd name="T19" fmla="*/ 274 h 427"/>
                <a:gd name="T20" fmla="*/ 62 w 469"/>
                <a:gd name="T21" fmla="*/ 307 h 427"/>
                <a:gd name="T22" fmla="*/ 70 w 469"/>
                <a:gd name="T23" fmla="*/ 305 h 427"/>
                <a:gd name="T24" fmla="*/ 107 w 469"/>
                <a:gd name="T25" fmla="*/ 427 h 427"/>
                <a:gd name="T26" fmla="*/ 215 w 469"/>
                <a:gd name="T27" fmla="*/ 427 h 427"/>
                <a:gd name="T28" fmla="*/ 185 w 469"/>
                <a:gd name="T29" fmla="*/ 330 h 427"/>
                <a:gd name="T30" fmla="*/ 210 w 469"/>
                <a:gd name="T31" fmla="*/ 330 h 427"/>
                <a:gd name="T32" fmla="*/ 193 w 469"/>
                <a:gd name="T33" fmla="*/ 275 h 427"/>
                <a:gd name="T34" fmla="*/ 197 w 469"/>
                <a:gd name="T35" fmla="*/ 274 h 427"/>
                <a:gd name="T36" fmla="*/ 199 w 469"/>
                <a:gd name="T37" fmla="*/ 274 h 427"/>
                <a:gd name="T38" fmla="*/ 427 w 469"/>
                <a:gd name="T39" fmla="*/ 372 h 427"/>
                <a:gd name="T40" fmla="*/ 427 w 469"/>
                <a:gd name="T41" fmla="*/ 380 h 427"/>
                <a:gd name="T42" fmla="*/ 469 w 469"/>
                <a:gd name="T43" fmla="*/ 380 h 427"/>
                <a:gd name="T44" fmla="*/ 469 w 469"/>
                <a:gd name="T45" fmla="*/ 0 h 427"/>
                <a:gd name="T46" fmla="*/ 427 w 469"/>
                <a:gd name="T47" fmla="*/ 0 h 427"/>
                <a:gd name="T48" fmla="*/ 75 w 469"/>
                <a:gd name="T49" fmla="*/ 274 h 427"/>
                <a:gd name="T50" fmla="*/ 139 w 469"/>
                <a:gd name="T51" fmla="*/ 274 h 427"/>
                <a:gd name="T52" fmla="*/ 79 w 469"/>
                <a:gd name="T53" fmla="*/ 288 h 427"/>
                <a:gd name="T54" fmla="*/ 75 w 469"/>
                <a:gd name="T55" fmla="*/ 274 h 427"/>
                <a:gd name="T56" fmla="*/ 14 w 469"/>
                <a:gd name="T57" fmla="*/ 249 h 427"/>
                <a:gd name="T58" fmla="*/ 14 w 469"/>
                <a:gd name="T59" fmla="*/ 130 h 427"/>
                <a:gd name="T60" fmla="*/ 28 w 469"/>
                <a:gd name="T61" fmla="*/ 130 h 427"/>
                <a:gd name="T62" fmla="*/ 28 w 469"/>
                <a:gd name="T63" fmla="*/ 249 h 427"/>
                <a:gd name="T64" fmla="*/ 14 w 469"/>
                <a:gd name="T65" fmla="*/ 249 h 427"/>
                <a:gd name="T66" fmla="*/ 43 w 469"/>
                <a:gd name="T67" fmla="*/ 120 h 427"/>
                <a:gd name="T68" fmla="*/ 196 w 469"/>
                <a:gd name="T69" fmla="*/ 120 h 427"/>
                <a:gd name="T70" fmla="*/ 196 w 469"/>
                <a:gd name="T71" fmla="*/ 260 h 427"/>
                <a:gd name="T72" fmla="*/ 43 w 469"/>
                <a:gd name="T73" fmla="*/ 260 h 427"/>
                <a:gd name="T74" fmla="*/ 43 w 469"/>
                <a:gd name="T75" fmla="*/ 120 h 427"/>
                <a:gd name="T76" fmla="*/ 118 w 469"/>
                <a:gd name="T77" fmla="*/ 412 h 427"/>
                <a:gd name="T78" fmla="*/ 84 w 469"/>
                <a:gd name="T79" fmla="*/ 302 h 427"/>
                <a:gd name="T80" fmla="*/ 156 w 469"/>
                <a:gd name="T81" fmla="*/ 284 h 427"/>
                <a:gd name="T82" fmla="*/ 196 w 469"/>
                <a:gd name="T83" fmla="*/ 412 h 427"/>
                <a:gd name="T84" fmla="*/ 118 w 469"/>
                <a:gd name="T85" fmla="*/ 412 h 427"/>
                <a:gd name="T86" fmla="*/ 190 w 469"/>
                <a:gd name="T87" fmla="*/ 316 h 427"/>
                <a:gd name="T88" fmla="*/ 181 w 469"/>
                <a:gd name="T89" fmla="*/ 316 h 427"/>
                <a:gd name="T90" fmla="*/ 170 w 469"/>
                <a:gd name="T91" fmla="*/ 280 h 427"/>
                <a:gd name="T92" fmla="*/ 179 w 469"/>
                <a:gd name="T93" fmla="*/ 278 h 427"/>
                <a:gd name="T94" fmla="*/ 190 w 469"/>
                <a:gd name="T95" fmla="*/ 316 h 427"/>
                <a:gd name="T96" fmla="*/ 427 w 469"/>
                <a:gd name="T97" fmla="*/ 357 h 427"/>
                <a:gd name="T98" fmla="*/ 211 w 469"/>
                <a:gd name="T99" fmla="*/ 264 h 427"/>
                <a:gd name="T100" fmla="*/ 211 w 469"/>
                <a:gd name="T101" fmla="*/ 116 h 427"/>
                <a:gd name="T102" fmla="*/ 427 w 469"/>
                <a:gd name="T103" fmla="*/ 23 h 427"/>
                <a:gd name="T104" fmla="*/ 427 w 469"/>
                <a:gd name="T105" fmla="*/ 357 h 427"/>
                <a:gd name="T106" fmla="*/ 455 w 469"/>
                <a:gd name="T107" fmla="*/ 366 h 427"/>
                <a:gd name="T108" fmla="*/ 441 w 469"/>
                <a:gd name="T109" fmla="*/ 366 h 427"/>
                <a:gd name="T110" fmla="*/ 441 w 469"/>
                <a:gd name="T111" fmla="*/ 14 h 427"/>
                <a:gd name="T112" fmla="*/ 455 w 469"/>
                <a:gd name="T113" fmla="*/ 14 h 427"/>
                <a:gd name="T114" fmla="*/ 455 w 469"/>
                <a:gd name="T115" fmla="*/ 366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69" h="427">
                  <a:moveTo>
                    <a:pt x="427" y="0"/>
                  </a:moveTo>
                  <a:lnTo>
                    <a:pt x="427" y="7"/>
                  </a:lnTo>
                  <a:lnTo>
                    <a:pt x="199" y="106"/>
                  </a:lnTo>
                  <a:lnTo>
                    <a:pt x="28" y="106"/>
                  </a:lnTo>
                  <a:lnTo>
                    <a:pt x="28" y="116"/>
                  </a:lnTo>
                  <a:lnTo>
                    <a:pt x="0" y="116"/>
                  </a:lnTo>
                  <a:lnTo>
                    <a:pt x="0" y="263"/>
                  </a:lnTo>
                  <a:lnTo>
                    <a:pt x="28" y="263"/>
                  </a:lnTo>
                  <a:lnTo>
                    <a:pt x="28" y="274"/>
                  </a:lnTo>
                  <a:lnTo>
                    <a:pt x="51" y="274"/>
                  </a:lnTo>
                  <a:lnTo>
                    <a:pt x="62" y="307"/>
                  </a:lnTo>
                  <a:lnTo>
                    <a:pt x="70" y="305"/>
                  </a:lnTo>
                  <a:lnTo>
                    <a:pt x="107" y="427"/>
                  </a:lnTo>
                  <a:lnTo>
                    <a:pt x="215" y="427"/>
                  </a:lnTo>
                  <a:lnTo>
                    <a:pt x="185" y="330"/>
                  </a:lnTo>
                  <a:lnTo>
                    <a:pt x="210" y="330"/>
                  </a:lnTo>
                  <a:lnTo>
                    <a:pt x="193" y="275"/>
                  </a:lnTo>
                  <a:lnTo>
                    <a:pt x="197" y="274"/>
                  </a:lnTo>
                  <a:lnTo>
                    <a:pt x="199" y="274"/>
                  </a:lnTo>
                  <a:lnTo>
                    <a:pt x="427" y="372"/>
                  </a:lnTo>
                  <a:lnTo>
                    <a:pt x="427" y="380"/>
                  </a:lnTo>
                  <a:lnTo>
                    <a:pt x="469" y="380"/>
                  </a:lnTo>
                  <a:lnTo>
                    <a:pt x="469" y="0"/>
                  </a:lnTo>
                  <a:lnTo>
                    <a:pt x="427" y="0"/>
                  </a:lnTo>
                  <a:close/>
                  <a:moveTo>
                    <a:pt x="75" y="274"/>
                  </a:moveTo>
                  <a:lnTo>
                    <a:pt x="139" y="274"/>
                  </a:lnTo>
                  <a:lnTo>
                    <a:pt x="79" y="288"/>
                  </a:lnTo>
                  <a:lnTo>
                    <a:pt x="75" y="274"/>
                  </a:lnTo>
                  <a:close/>
                  <a:moveTo>
                    <a:pt x="14" y="249"/>
                  </a:moveTo>
                  <a:lnTo>
                    <a:pt x="14" y="130"/>
                  </a:lnTo>
                  <a:lnTo>
                    <a:pt x="28" y="130"/>
                  </a:lnTo>
                  <a:lnTo>
                    <a:pt x="28" y="249"/>
                  </a:lnTo>
                  <a:lnTo>
                    <a:pt x="14" y="249"/>
                  </a:lnTo>
                  <a:close/>
                  <a:moveTo>
                    <a:pt x="43" y="120"/>
                  </a:moveTo>
                  <a:lnTo>
                    <a:pt x="196" y="120"/>
                  </a:lnTo>
                  <a:lnTo>
                    <a:pt x="196" y="260"/>
                  </a:lnTo>
                  <a:lnTo>
                    <a:pt x="43" y="260"/>
                  </a:lnTo>
                  <a:lnTo>
                    <a:pt x="43" y="120"/>
                  </a:lnTo>
                  <a:close/>
                  <a:moveTo>
                    <a:pt x="118" y="412"/>
                  </a:moveTo>
                  <a:lnTo>
                    <a:pt x="84" y="302"/>
                  </a:lnTo>
                  <a:lnTo>
                    <a:pt x="156" y="284"/>
                  </a:lnTo>
                  <a:lnTo>
                    <a:pt x="196" y="412"/>
                  </a:lnTo>
                  <a:lnTo>
                    <a:pt x="118" y="412"/>
                  </a:lnTo>
                  <a:close/>
                  <a:moveTo>
                    <a:pt x="190" y="316"/>
                  </a:moveTo>
                  <a:lnTo>
                    <a:pt x="181" y="316"/>
                  </a:lnTo>
                  <a:lnTo>
                    <a:pt x="170" y="280"/>
                  </a:lnTo>
                  <a:lnTo>
                    <a:pt x="179" y="278"/>
                  </a:lnTo>
                  <a:lnTo>
                    <a:pt x="190" y="316"/>
                  </a:lnTo>
                  <a:close/>
                  <a:moveTo>
                    <a:pt x="427" y="357"/>
                  </a:moveTo>
                  <a:lnTo>
                    <a:pt x="211" y="264"/>
                  </a:lnTo>
                  <a:lnTo>
                    <a:pt x="211" y="116"/>
                  </a:lnTo>
                  <a:lnTo>
                    <a:pt x="427" y="23"/>
                  </a:lnTo>
                  <a:lnTo>
                    <a:pt x="427" y="357"/>
                  </a:lnTo>
                  <a:close/>
                  <a:moveTo>
                    <a:pt x="455" y="366"/>
                  </a:moveTo>
                  <a:lnTo>
                    <a:pt x="441" y="366"/>
                  </a:lnTo>
                  <a:lnTo>
                    <a:pt x="441" y="14"/>
                  </a:lnTo>
                  <a:lnTo>
                    <a:pt x="455" y="14"/>
                  </a:lnTo>
                  <a:lnTo>
                    <a:pt x="455" y="36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61" tIns="45731" rIns="91461" bIns="45731" numCol="1" anchor="t" anchorCtr="0" compatLnSpc="1"/>
            <a:lstStyle/>
            <a:p>
              <a:endParaRPr lang="ko-KR" altLang="en-US">
                <a:solidFill>
                  <a:srgbClr val="000000"/>
                </a:solidFill>
                <a:latin typeface="微软雅黑" panose="020B0503020204020204" pitchFamily="34" charset="-122"/>
                <a:ea typeface="+mn-ea"/>
              </a:endParaRPr>
            </a:p>
          </p:txBody>
        </p:sp>
        <p:sp>
          <p:nvSpPr>
            <p:cNvPr id="48" name="Rectangle 117"/>
            <p:cNvSpPr>
              <a:spLocks noChangeArrowheads="1"/>
            </p:cNvSpPr>
            <p:nvPr/>
          </p:nvSpPr>
          <p:spPr bwMode="auto">
            <a:xfrm>
              <a:off x="2932113" y="2097088"/>
              <a:ext cx="171450" cy="22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61" tIns="45731" rIns="91461" bIns="45731" numCol="1" anchor="t" anchorCtr="0" compatLnSpc="1"/>
            <a:lstStyle/>
            <a:p>
              <a:endParaRPr lang="ko-KR" altLang="en-US">
                <a:solidFill>
                  <a:srgbClr val="000000"/>
                </a:solidFill>
                <a:latin typeface="微软雅黑" panose="020B0503020204020204" pitchFamily="34" charset="-122"/>
                <a:ea typeface="+mn-ea"/>
              </a:endParaRPr>
            </a:p>
          </p:txBody>
        </p:sp>
      </p:grpSp>
      <p:grpSp>
        <p:nvGrpSpPr>
          <p:cNvPr id="49" name="Group 2"/>
          <p:cNvGrpSpPr/>
          <p:nvPr/>
        </p:nvGrpSpPr>
        <p:grpSpPr>
          <a:xfrm>
            <a:off x="8897557" y="2561357"/>
            <a:ext cx="2245808" cy="637193"/>
            <a:chOff x="9176947" y="2180820"/>
            <a:chExt cx="2245291" cy="637046"/>
          </a:xfrm>
        </p:grpSpPr>
        <p:sp>
          <p:nvSpPr>
            <p:cNvPr id="50" name="Rectangle 3"/>
            <p:cNvSpPr txBox="1">
              <a:spLocks noChangeArrowheads="1"/>
            </p:cNvSpPr>
            <p:nvPr/>
          </p:nvSpPr>
          <p:spPr bwMode="auto">
            <a:xfrm>
              <a:off x="9176947" y="2624012"/>
              <a:ext cx="2245291" cy="193854"/>
            </a:xfrm>
            <a:prstGeom prst="rect">
              <a:avLst/>
            </a:prstGeom>
          </p:spPr>
          <p:txBody>
            <a:bodyPr wrap="none" lIns="0" tIns="0" rIns="0" bIns="0" anchor="t" anchorCtr="0">
              <a:spAutoFit/>
            </a:bodyPr>
            <a:lstStyle>
              <a:lvl1pPr marL="342900" indent="-342900" eaLnBrk="0" hangingPunct="0">
                <a:spcBef>
                  <a:spcPct val="20000"/>
                </a:spcBef>
                <a:buFont typeface="Arial" panose="020B0604020202020204" pitchFamily="34" charset="0"/>
                <a:buNone/>
                <a:defRPr lang="en-US" altLang="ko-KR" sz="2000" dirty="0" smtClean="0">
                  <a:latin typeface="Microsoft Sans Serif" panose="020B0604020202020204" pitchFamily="34" charset="0"/>
                  <a:ea typeface="+mj-ea"/>
                  <a:cs typeface="Microsoft Sans Serif" panose="020B0604020202020204" pitchFamily="34" charset="0"/>
                </a:defRPr>
              </a:lvl1pPr>
              <a:lvl2pPr marL="742950" indent="-285750" eaLnBrk="0" hangingPunct="0">
                <a:spcBef>
                  <a:spcPct val="20000"/>
                </a:spcBef>
                <a:buFont typeface="Arial" panose="020B0604020202020204" pitchFamily="34" charset="0"/>
                <a:buChar char="–"/>
                <a:defRPr sz="2800">
                  <a:latin typeface="+mn-lt"/>
                  <a:ea typeface="+mn-ea"/>
                </a:defRPr>
              </a:lvl2pPr>
              <a:lvl3pPr marL="1143000" indent="-228600" eaLnBrk="0" hangingPunct="0">
                <a:spcBef>
                  <a:spcPct val="20000"/>
                </a:spcBef>
                <a:buFont typeface="Arial" panose="020B0604020202020204" pitchFamily="34" charset="0"/>
                <a:buChar char="•"/>
                <a:defRPr sz="2400">
                  <a:latin typeface="+mn-lt"/>
                  <a:ea typeface="+mn-ea"/>
                </a:defRPr>
              </a:lvl3pPr>
              <a:lvl4pPr marL="1600200" indent="-228600" eaLnBrk="0" hangingPunct="0">
                <a:spcBef>
                  <a:spcPct val="20000"/>
                </a:spcBef>
                <a:buFont typeface="Arial" panose="020B0604020202020204" pitchFamily="34" charset="0"/>
                <a:buChar char="–"/>
                <a:defRPr sz="2000">
                  <a:latin typeface="+mn-lt"/>
                  <a:ea typeface="+mn-ea"/>
                </a:defRPr>
              </a:lvl4pPr>
              <a:lvl5pPr marL="2057400" indent="-228600" eaLnBrk="0" hangingPunct="0">
                <a:spcBef>
                  <a:spcPct val="20000"/>
                </a:spcBef>
                <a:buFont typeface="Arial" panose="020B0604020202020204" pitchFamily="34" charset="0"/>
                <a:buChar char="»"/>
                <a:defRPr sz="2000">
                  <a:latin typeface="+mn-lt"/>
                  <a:ea typeface="+mn-ea"/>
                </a:defRPr>
              </a:lvl5pPr>
              <a:lvl6pPr marL="2514600" indent="-228600">
                <a:spcBef>
                  <a:spcPct val="20000"/>
                </a:spcBef>
                <a:buFont typeface="Arial" panose="020B0604020202020204" pitchFamily="34" charset="0"/>
                <a:buChar char="•"/>
                <a:defRPr sz="2000">
                  <a:latin typeface="+mn-lt"/>
                  <a:ea typeface="+mn-ea"/>
                </a:defRPr>
              </a:lvl6pPr>
              <a:lvl7pPr marL="2971800" indent="-228600">
                <a:spcBef>
                  <a:spcPct val="20000"/>
                </a:spcBef>
                <a:buFont typeface="Arial" panose="020B0604020202020204" pitchFamily="34" charset="0"/>
                <a:buChar char="•"/>
                <a:defRPr sz="2000">
                  <a:latin typeface="+mn-lt"/>
                  <a:ea typeface="+mn-ea"/>
                </a:defRPr>
              </a:lvl7pPr>
              <a:lvl8pPr marL="3429000" indent="-228600">
                <a:spcBef>
                  <a:spcPct val="20000"/>
                </a:spcBef>
                <a:buFont typeface="Arial" panose="020B0604020202020204" pitchFamily="34" charset="0"/>
                <a:buChar char="•"/>
                <a:defRPr sz="2000">
                  <a:latin typeface="+mn-lt"/>
                  <a:ea typeface="+mn-ea"/>
                </a:defRPr>
              </a:lvl8pPr>
              <a:lvl9pPr marL="3886200" indent="-228600">
                <a:spcBef>
                  <a:spcPct val="20000"/>
                </a:spcBef>
                <a:buFont typeface="Arial" panose="020B0604020202020204" pitchFamily="34" charset="0"/>
                <a:buChar char="•"/>
                <a:defRPr sz="2000">
                  <a:latin typeface="+mn-lt"/>
                  <a:ea typeface="+mn-ea"/>
                </a:defRPr>
              </a:lvl9pPr>
            </a:lstStyle>
            <a:p>
              <a:pPr marL="0" indent="0" eaLnBrk="1" hangingPunct="1">
                <a:lnSpc>
                  <a:spcPct val="90000"/>
                </a:lnSpc>
                <a:spcBef>
                  <a:spcPts val="0"/>
                </a:spcBef>
                <a:defRPr/>
              </a:pPr>
              <a:r>
                <a:rPr altLang="zh-CN" sz="1400">
                  <a:solidFill>
                    <a:srgbClr val="000000"/>
                  </a:solidFill>
                </a:rPr>
                <a:t>CPU</a:t>
              </a:r>
              <a:r>
                <a:rPr lang="zh-CN" altLang="zh-CN" sz="1400">
                  <a:solidFill>
                    <a:srgbClr val="000000"/>
                  </a:solidFill>
                </a:rPr>
                <a:t>、内存、磁盘、</a:t>
              </a:r>
              <a:r>
                <a:rPr lang="zh-CN" altLang="zh-CN" sz="1400">
                  <a:solidFill>
                    <a:srgbClr val="000000"/>
                  </a:solidFill>
                </a:rPr>
                <a:t>网卡</a:t>
              </a:r>
              <a:r>
                <a:rPr altLang="zh-CN" sz="1400">
                  <a:solidFill>
                    <a:srgbClr val="000000"/>
                  </a:solidFill>
                </a:rPr>
                <a:t>……</a:t>
              </a:r>
              <a:endParaRPr altLang="zh-CN" sz="1400">
                <a:solidFill>
                  <a:srgbClr val="000000">
                    <a:lumMod val="85000"/>
                    <a:lumOff val="15000"/>
                  </a:srgb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51" name="speed"/>
            <p:cNvSpPr txBox="1">
              <a:spLocks noChangeArrowheads="1"/>
            </p:cNvSpPr>
            <p:nvPr/>
          </p:nvSpPr>
          <p:spPr bwMode="auto">
            <a:xfrm>
              <a:off x="9176947" y="2180820"/>
              <a:ext cx="1025685" cy="276935"/>
            </a:xfrm>
            <a:prstGeom prst="rect">
              <a:avLst/>
            </a:prstGeom>
            <a:noFill/>
            <a:scene3d>
              <a:camera prst="orthographicFront">
                <a:rot lat="0" lon="0" rev="0"/>
              </a:camera>
              <a:lightRig rig="threePt" dir="t"/>
            </a:scene3d>
            <a:sp3d prstMaterial="matte">
              <a:bevelT w="1270" h="1270"/>
            </a:sp3d>
          </p:spPr>
          <p:txBody>
            <a:bodyPr wrap="none" lIns="0" tIns="0" rIns="0" bIns="0" anchor="t" anchorCtr="0">
              <a:spAutoFit/>
            </a:bodyPr>
            <a:lstStyle>
              <a:defPPr>
                <a:defRPr lang="ko-KR"/>
              </a:defPPr>
              <a:lvl1pPr fontAlgn="base">
                <a:lnSpc>
                  <a:spcPct val="90000"/>
                </a:lnSpc>
                <a:spcBef>
                  <a:spcPct val="0"/>
                </a:spcBef>
                <a:spcAft>
                  <a:spcPct val="0"/>
                </a:spcAft>
                <a:buClr>
                  <a:prstClr val="white"/>
                </a:buClr>
                <a:defRPr kumimoji="1" sz="12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fontAlgn="base">
                <a:spcBef>
                  <a:spcPct val="0"/>
                </a:spcBef>
                <a:spcAft>
                  <a:spcPct val="0"/>
                </a:spcAft>
                <a:defRPr kumimoji="1">
                  <a:latin typeface="굴림" pitchFamily="50" charset="-127"/>
                  <a:ea typeface="굴림" pitchFamily="50" charset="-127"/>
                </a:defRPr>
              </a:lvl2pPr>
              <a:lvl3pPr fontAlgn="base">
                <a:spcBef>
                  <a:spcPct val="0"/>
                </a:spcBef>
                <a:spcAft>
                  <a:spcPct val="0"/>
                </a:spcAft>
                <a:defRPr kumimoji="1">
                  <a:latin typeface="굴림" pitchFamily="50" charset="-127"/>
                  <a:ea typeface="굴림" pitchFamily="50" charset="-127"/>
                </a:defRPr>
              </a:lvl3pPr>
              <a:lvl4pPr fontAlgn="base">
                <a:spcBef>
                  <a:spcPct val="0"/>
                </a:spcBef>
                <a:spcAft>
                  <a:spcPct val="0"/>
                </a:spcAft>
                <a:defRPr kumimoji="1">
                  <a:latin typeface="굴림" pitchFamily="50" charset="-127"/>
                  <a:ea typeface="굴림" pitchFamily="50" charset="-127"/>
                </a:defRPr>
              </a:lvl4pPr>
              <a:lvl5pPr fontAlgn="base">
                <a:spcBef>
                  <a:spcPct val="0"/>
                </a:spcBef>
                <a:spcAft>
                  <a:spcPct val="0"/>
                </a:spcAft>
                <a:defRPr kumimoji="1">
                  <a:latin typeface="굴림" pitchFamily="50" charset="-127"/>
                  <a:ea typeface="굴림" pitchFamily="50" charset="-127"/>
                </a:defRPr>
              </a:lvl5pPr>
              <a:lvl6pPr>
                <a:defRPr kumimoji="1">
                  <a:latin typeface="굴림" pitchFamily="50" charset="-127"/>
                  <a:ea typeface="굴림" pitchFamily="50" charset="-127"/>
                </a:defRPr>
              </a:lvl6pPr>
              <a:lvl7pPr>
                <a:defRPr kumimoji="1">
                  <a:latin typeface="굴림" pitchFamily="50" charset="-127"/>
                  <a:ea typeface="굴림" pitchFamily="50" charset="-127"/>
                </a:defRPr>
              </a:lvl7pPr>
              <a:lvl8pPr>
                <a:defRPr kumimoji="1">
                  <a:latin typeface="굴림" pitchFamily="50" charset="-127"/>
                  <a:ea typeface="굴림" pitchFamily="50" charset="-127"/>
                </a:defRPr>
              </a:lvl8pPr>
              <a:lvl9pPr>
                <a:defRPr kumimoji="1">
                  <a:latin typeface="굴림" pitchFamily="50" charset="-127"/>
                  <a:ea typeface="굴림" pitchFamily="50" charset="-127"/>
                </a:defRPr>
              </a:lvl9pPr>
            </a:lstStyle>
            <a:p>
              <a:r>
                <a:rPr lang="zh-CN" altLang="en-US" sz="2000" dirty="0" smtClean="0">
                  <a:solidFill>
                    <a:srgbClr val="000000"/>
                  </a:solidFill>
                  <a:latin typeface="微软雅黑" panose="020B0503020204020204" pitchFamily="34" charset="-122"/>
                  <a:ea typeface="微软雅黑" panose="020B0503020204020204" pitchFamily="34" charset="-122"/>
                </a:rPr>
                <a:t>硬件调优</a:t>
              </a:r>
              <a:endParaRPr lang="en-US" altLang="ko-KR" sz="2000" dirty="0">
                <a:solidFill>
                  <a:srgbClr val="000000"/>
                </a:solidFill>
                <a:latin typeface="微软雅黑" panose="020B0503020204020204" pitchFamily="34" charset="-122"/>
                <a:ea typeface="微软雅黑" panose="020B0503020204020204" pitchFamily="34" charset="-122"/>
              </a:endParaRPr>
            </a:p>
          </p:txBody>
        </p:sp>
      </p:grpSp>
      <p:grpSp>
        <p:nvGrpSpPr>
          <p:cNvPr id="52" name="Group 71"/>
          <p:cNvGrpSpPr/>
          <p:nvPr/>
        </p:nvGrpSpPr>
        <p:grpSpPr>
          <a:xfrm>
            <a:off x="8897561" y="3853742"/>
            <a:ext cx="2045432" cy="646337"/>
            <a:chOff x="9176947" y="2180820"/>
            <a:chExt cx="2044960" cy="646188"/>
          </a:xfrm>
        </p:grpSpPr>
        <p:sp>
          <p:nvSpPr>
            <p:cNvPr id="53" name="Rectangle 3"/>
            <p:cNvSpPr txBox="1">
              <a:spLocks noChangeArrowheads="1"/>
            </p:cNvSpPr>
            <p:nvPr/>
          </p:nvSpPr>
          <p:spPr bwMode="auto">
            <a:xfrm>
              <a:off x="9176947" y="2627769"/>
              <a:ext cx="2044960" cy="199239"/>
            </a:xfrm>
            <a:prstGeom prst="rect">
              <a:avLst/>
            </a:prstGeom>
          </p:spPr>
          <p:txBody>
            <a:bodyPr wrap="none" lIns="0" tIns="0" rIns="0" bIns="0" anchor="t" anchorCtr="0">
              <a:spAutoFit/>
            </a:bodyPr>
            <a:lstStyle>
              <a:lvl1pPr marL="342900" indent="-342900" eaLnBrk="0" hangingPunct="0">
                <a:spcBef>
                  <a:spcPct val="20000"/>
                </a:spcBef>
                <a:buFont typeface="Arial" panose="020B0604020202020204" pitchFamily="34" charset="0"/>
                <a:buNone/>
                <a:defRPr lang="en-US" altLang="ko-KR" sz="2000" dirty="0" smtClean="0">
                  <a:latin typeface="Microsoft Sans Serif" panose="020B0604020202020204" pitchFamily="34" charset="0"/>
                  <a:ea typeface="+mj-ea"/>
                  <a:cs typeface="Microsoft Sans Serif" panose="020B0604020202020204" pitchFamily="34" charset="0"/>
                </a:defRPr>
              </a:lvl1pPr>
              <a:lvl2pPr marL="742950" indent="-285750" eaLnBrk="0" hangingPunct="0">
                <a:spcBef>
                  <a:spcPct val="20000"/>
                </a:spcBef>
                <a:buFont typeface="Arial" panose="020B0604020202020204" pitchFamily="34" charset="0"/>
                <a:buChar char="–"/>
                <a:defRPr sz="2800">
                  <a:latin typeface="+mn-lt"/>
                  <a:ea typeface="+mn-ea"/>
                </a:defRPr>
              </a:lvl2pPr>
              <a:lvl3pPr marL="1143000" indent="-228600" eaLnBrk="0" hangingPunct="0">
                <a:spcBef>
                  <a:spcPct val="20000"/>
                </a:spcBef>
                <a:buFont typeface="Arial" panose="020B0604020202020204" pitchFamily="34" charset="0"/>
                <a:buChar char="•"/>
                <a:defRPr sz="2400">
                  <a:latin typeface="+mn-lt"/>
                  <a:ea typeface="+mn-ea"/>
                </a:defRPr>
              </a:lvl3pPr>
              <a:lvl4pPr marL="1600200" indent="-228600" eaLnBrk="0" hangingPunct="0">
                <a:spcBef>
                  <a:spcPct val="20000"/>
                </a:spcBef>
                <a:buFont typeface="Arial" panose="020B0604020202020204" pitchFamily="34" charset="0"/>
                <a:buChar char="–"/>
                <a:defRPr sz="2000">
                  <a:latin typeface="+mn-lt"/>
                  <a:ea typeface="+mn-ea"/>
                </a:defRPr>
              </a:lvl4pPr>
              <a:lvl5pPr marL="2057400" indent="-228600" eaLnBrk="0" hangingPunct="0">
                <a:spcBef>
                  <a:spcPct val="20000"/>
                </a:spcBef>
                <a:buFont typeface="Arial" panose="020B0604020202020204" pitchFamily="34" charset="0"/>
                <a:buChar char="»"/>
                <a:defRPr sz="2000">
                  <a:latin typeface="+mn-lt"/>
                  <a:ea typeface="+mn-ea"/>
                </a:defRPr>
              </a:lvl5pPr>
              <a:lvl6pPr marL="2514600" indent="-228600">
                <a:spcBef>
                  <a:spcPct val="20000"/>
                </a:spcBef>
                <a:buFont typeface="Arial" panose="020B0604020202020204" pitchFamily="34" charset="0"/>
                <a:buChar char="•"/>
                <a:defRPr sz="2000">
                  <a:latin typeface="+mn-lt"/>
                  <a:ea typeface="+mn-ea"/>
                </a:defRPr>
              </a:lvl6pPr>
              <a:lvl7pPr marL="2971800" indent="-228600">
                <a:spcBef>
                  <a:spcPct val="20000"/>
                </a:spcBef>
                <a:buFont typeface="Arial" panose="020B0604020202020204" pitchFamily="34" charset="0"/>
                <a:buChar char="•"/>
                <a:defRPr sz="2000">
                  <a:latin typeface="+mn-lt"/>
                  <a:ea typeface="+mn-ea"/>
                </a:defRPr>
              </a:lvl7pPr>
              <a:lvl8pPr marL="3429000" indent="-228600">
                <a:spcBef>
                  <a:spcPct val="20000"/>
                </a:spcBef>
                <a:buFont typeface="Arial" panose="020B0604020202020204" pitchFamily="34" charset="0"/>
                <a:buChar char="•"/>
                <a:defRPr sz="2000">
                  <a:latin typeface="+mn-lt"/>
                  <a:ea typeface="+mn-ea"/>
                </a:defRPr>
              </a:lvl8pPr>
              <a:lvl9pPr marL="3886200" indent="-228600">
                <a:spcBef>
                  <a:spcPct val="20000"/>
                </a:spcBef>
                <a:buFont typeface="Arial" panose="020B0604020202020204" pitchFamily="34" charset="0"/>
                <a:buChar char="•"/>
                <a:defRPr sz="2000">
                  <a:latin typeface="+mn-lt"/>
                  <a:ea typeface="+mn-ea"/>
                </a:defRPr>
              </a:lvl9pPr>
            </a:lstStyle>
            <a:p>
              <a:pPr marL="0" indent="0" eaLnBrk="1" hangingPunct="1">
                <a:lnSpc>
                  <a:spcPct val="90000"/>
                </a:lnSpc>
                <a:spcBef>
                  <a:spcPts val="0"/>
                </a:spcBef>
                <a:defRPr/>
              </a:pPr>
              <a:r>
                <a:rPr lang="zh-CN" altLang="zh-CN" sz="1400">
                  <a:solidFill>
                    <a:srgbClr val="000000"/>
                  </a:solidFill>
                </a:rPr>
                <a:t>进程、文件系统、内核</a:t>
              </a:r>
              <a:r>
                <a:rPr altLang="zh-CN" sz="1400">
                  <a:solidFill>
                    <a:srgbClr val="000000"/>
                  </a:solidFill>
                </a:rPr>
                <a:t> ……</a:t>
              </a:r>
              <a:endParaRPr altLang="zh-CN" sz="1400">
                <a:solidFill>
                  <a:srgbClr val="000000">
                    <a:lumMod val="85000"/>
                    <a:lumOff val="15000"/>
                  </a:srgb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54" name="speed"/>
            <p:cNvSpPr txBox="1">
              <a:spLocks noChangeArrowheads="1"/>
            </p:cNvSpPr>
            <p:nvPr/>
          </p:nvSpPr>
          <p:spPr bwMode="auto">
            <a:xfrm>
              <a:off x="9176947" y="2180820"/>
              <a:ext cx="1538528" cy="276935"/>
            </a:xfrm>
            <a:prstGeom prst="rect">
              <a:avLst/>
            </a:prstGeom>
            <a:noFill/>
            <a:scene3d>
              <a:camera prst="orthographicFront">
                <a:rot lat="0" lon="0" rev="0"/>
              </a:camera>
              <a:lightRig rig="threePt" dir="t"/>
            </a:scene3d>
            <a:sp3d prstMaterial="matte">
              <a:bevelT w="1270" h="1270"/>
            </a:sp3d>
          </p:spPr>
          <p:txBody>
            <a:bodyPr wrap="none" lIns="0" tIns="0" rIns="0" bIns="0" anchor="t" anchorCtr="0">
              <a:spAutoFit/>
            </a:bodyPr>
            <a:lstStyle>
              <a:defPPr>
                <a:defRPr lang="ko-KR"/>
              </a:defPPr>
              <a:lvl1pPr fontAlgn="base">
                <a:lnSpc>
                  <a:spcPct val="90000"/>
                </a:lnSpc>
                <a:spcBef>
                  <a:spcPct val="0"/>
                </a:spcBef>
                <a:spcAft>
                  <a:spcPct val="0"/>
                </a:spcAft>
                <a:buClr>
                  <a:prstClr val="white"/>
                </a:buClr>
                <a:defRPr kumimoji="1" sz="12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fontAlgn="base">
                <a:spcBef>
                  <a:spcPct val="0"/>
                </a:spcBef>
                <a:spcAft>
                  <a:spcPct val="0"/>
                </a:spcAft>
                <a:defRPr kumimoji="1">
                  <a:latin typeface="굴림" pitchFamily="50" charset="-127"/>
                  <a:ea typeface="굴림" pitchFamily="50" charset="-127"/>
                </a:defRPr>
              </a:lvl2pPr>
              <a:lvl3pPr fontAlgn="base">
                <a:spcBef>
                  <a:spcPct val="0"/>
                </a:spcBef>
                <a:spcAft>
                  <a:spcPct val="0"/>
                </a:spcAft>
                <a:defRPr kumimoji="1">
                  <a:latin typeface="굴림" pitchFamily="50" charset="-127"/>
                  <a:ea typeface="굴림" pitchFamily="50" charset="-127"/>
                </a:defRPr>
              </a:lvl3pPr>
              <a:lvl4pPr fontAlgn="base">
                <a:spcBef>
                  <a:spcPct val="0"/>
                </a:spcBef>
                <a:spcAft>
                  <a:spcPct val="0"/>
                </a:spcAft>
                <a:defRPr kumimoji="1">
                  <a:latin typeface="굴림" pitchFamily="50" charset="-127"/>
                  <a:ea typeface="굴림" pitchFamily="50" charset="-127"/>
                </a:defRPr>
              </a:lvl4pPr>
              <a:lvl5pPr fontAlgn="base">
                <a:spcBef>
                  <a:spcPct val="0"/>
                </a:spcBef>
                <a:spcAft>
                  <a:spcPct val="0"/>
                </a:spcAft>
                <a:defRPr kumimoji="1">
                  <a:latin typeface="굴림" pitchFamily="50" charset="-127"/>
                  <a:ea typeface="굴림" pitchFamily="50" charset="-127"/>
                </a:defRPr>
              </a:lvl5pPr>
              <a:lvl6pPr>
                <a:defRPr kumimoji="1">
                  <a:latin typeface="굴림" pitchFamily="50" charset="-127"/>
                  <a:ea typeface="굴림" pitchFamily="50" charset="-127"/>
                </a:defRPr>
              </a:lvl6pPr>
              <a:lvl7pPr>
                <a:defRPr kumimoji="1">
                  <a:latin typeface="굴림" pitchFamily="50" charset="-127"/>
                  <a:ea typeface="굴림" pitchFamily="50" charset="-127"/>
                </a:defRPr>
              </a:lvl7pPr>
              <a:lvl8pPr>
                <a:defRPr kumimoji="1">
                  <a:latin typeface="굴림" pitchFamily="50" charset="-127"/>
                  <a:ea typeface="굴림" pitchFamily="50" charset="-127"/>
                </a:defRPr>
              </a:lvl8pPr>
              <a:lvl9pPr>
                <a:defRPr kumimoji="1">
                  <a:latin typeface="굴림" pitchFamily="50" charset="-127"/>
                  <a:ea typeface="굴림" pitchFamily="50" charset="-127"/>
                </a:defRPr>
              </a:lvl9pPr>
            </a:lstStyle>
            <a:p>
              <a:r>
                <a:rPr lang="zh-CN" altLang="en-US" sz="2000" dirty="0" smtClean="0">
                  <a:solidFill>
                    <a:srgbClr val="000000"/>
                  </a:solidFill>
                  <a:latin typeface="微软雅黑" panose="020B0503020204020204" pitchFamily="34" charset="-122"/>
                  <a:ea typeface="微软雅黑" panose="020B0503020204020204" pitchFamily="34" charset="-122"/>
                </a:rPr>
                <a:t>操作系统调优</a:t>
              </a:r>
              <a:endParaRPr lang="en-US" altLang="ko-KR" sz="2000" dirty="0">
                <a:solidFill>
                  <a:srgbClr val="000000"/>
                </a:solidFill>
                <a:latin typeface="微软雅黑" panose="020B0503020204020204" pitchFamily="34" charset="-122"/>
                <a:ea typeface="微软雅黑" panose="020B0503020204020204" pitchFamily="34" charset="-122"/>
              </a:endParaRPr>
            </a:p>
          </p:txBody>
        </p:sp>
      </p:grpSp>
      <p:grpSp>
        <p:nvGrpSpPr>
          <p:cNvPr id="55" name="Group 74"/>
          <p:cNvGrpSpPr/>
          <p:nvPr/>
        </p:nvGrpSpPr>
        <p:grpSpPr>
          <a:xfrm>
            <a:off x="8897560" y="5146124"/>
            <a:ext cx="1538883" cy="597358"/>
            <a:chOff x="9176947" y="2180820"/>
            <a:chExt cx="1538528" cy="597221"/>
          </a:xfrm>
        </p:grpSpPr>
        <p:sp>
          <p:nvSpPr>
            <p:cNvPr id="56" name="Rectangle 3"/>
            <p:cNvSpPr txBox="1">
              <a:spLocks noChangeArrowheads="1"/>
            </p:cNvSpPr>
            <p:nvPr/>
          </p:nvSpPr>
          <p:spPr bwMode="auto">
            <a:xfrm>
              <a:off x="9176947" y="2578802"/>
              <a:ext cx="1487244" cy="199239"/>
            </a:xfrm>
            <a:prstGeom prst="rect">
              <a:avLst/>
            </a:prstGeom>
          </p:spPr>
          <p:txBody>
            <a:bodyPr wrap="none" lIns="0" tIns="0" rIns="0" bIns="0" anchor="t" anchorCtr="0">
              <a:spAutoFit/>
            </a:bodyPr>
            <a:lstStyle>
              <a:lvl1pPr marL="342900" indent="-342900" eaLnBrk="0" hangingPunct="0">
                <a:spcBef>
                  <a:spcPct val="20000"/>
                </a:spcBef>
                <a:buFont typeface="Arial" panose="020B0604020202020204" pitchFamily="34" charset="0"/>
                <a:buNone/>
                <a:defRPr lang="en-US" altLang="ko-KR" sz="2000" dirty="0" smtClean="0">
                  <a:latin typeface="Microsoft Sans Serif" panose="020B0604020202020204" pitchFamily="34" charset="0"/>
                  <a:ea typeface="+mj-ea"/>
                  <a:cs typeface="Microsoft Sans Serif" panose="020B0604020202020204" pitchFamily="34" charset="0"/>
                </a:defRPr>
              </a:lvl1pPr>
              <a:lvl2pPr marL="742950" indent="-285750" eaLnBrk="0" hangingPunct="0">
                <a:spcBef>
                  <a:spcPct val="20000"/>
                </a:spcBef>
                <a:buFont typeface="Arial" panose="020B0604020202020204" pitchFamily="34" charset="0"/>
                <a:buChar char="–"/>
                <a:defRPr sz="2800">
                  <a:latin typeface="+mn-lt"/>
                  <a:ea typeface="+mn-ea"/>
                </a:defRPr>
              </a:lvl2pPr>
              <a:lvl3pPr marL="1143000" indent="-228600" eaLnBrk="0" hangingPunct="0">
                <a:spcBef>
                  <a:spcPct val="20000"/>
                </a:spcBef>
                <a:buFont typeface="Arial" panose="020B0604020202020204" pitchFamily="34" charset="0"/>
                <a:buChar char="•"/>
                <a:defRPr sz="2400">
                  <a:latin typeface="+mn-lt"/>
                  <a:ea typeface="+mn-ea"/>
                </a:defRPr>
              </a:lvl3pPr>
              <a:lvl4pPr marL="1600200" indent="-228600" eaLnBrk="0" hangingPunct="0">
                <a:spcBef>
                  <a:spcPct val="20000"/>
                </a:spcBef>
                <a:buFont typeface="Arial" panose="020B0604020202020204" pitchFamily="34" charset="0"/>
                <a:buChar char="–"/>
                <a:defRPr sz="2000">
                  <a:latin typeface="+mn-lt"/>
                  <a:ea typeface="+mn-ea"/>
                </a:defRPr>
              </a:lvl4pPr>
              <a:lvl5pPr marL="2057400" indent="-228600" eaLnBrk="0" hangingPunct="0">
                <a:spcBef>
                  <a:spcPct val="20000"/>
                </a:spcBef>
                <a:buFont typeface="Arial" panose="020B0604020202020204" pitchFamily="34" charset="0"/>
                <a:buChar char="»"/>
                <a:defRPr sz="2000">
                  <a:latin typeface="+mn-lt"/>
                  <a:ea typeface="+mn-ea"/>
                </a:defRPr>
              </a:lvl5pPr>
              <a:lvl6pPr marL="2514600" indent="-228600">
                <a:spcBef>
                  <a:spcPct val="20000"/>
                </a:spcBef>
                <a:buFont typeface="Arial" panose="020B0604020202020204" pitchFamily="34" charset="0"/>
                <a:buChar char="•"/>
                <a:defRPr sz="2000">
                  <a:latin typeface="+mn-lt"/>
                  <a:ea typeface="+mn-ea"/>
                </a:defRPr>
              </a:lvl6pPr>
              <a:lvl7pPr marL="2971800" indent="-228600">
                <a:spcBef>
                  <a:spcPct val="20000"/>
                </a:spcBef>
                <a:buFont typeface="Arial" panose="020B0604020202020204" pitchFamily="34" charset="0"/>
                <a:buChar char="•"/>
                <a:defRPr sz="2000">
                  <a:latin typeface="+mn-lt"/>
                  <a:ea typeface="+mn-ea"/>
                </a:defRPr>
              </a:lvl7pPr>
              <a:lvl8pPr marL="3429000" indent="-228600">
                <a:spcBef>
                  <a:spcPct val="20000"/>
                </a:spcBef>
                <a:buFont typeface="Arial" panose="020B0604020202020204" pitchFamily="34" charset="0"/>
                <a:buChar char="•"/>
                <a:defRPr sz="2000">
                  <a:latin typeface="+mn-lt"/>
                  <a:ea typeface="+mn-ea"/>
                </a:defRPr>
              </a:lvl8pPr>
              <a:lvl9pPr marL="3886200" indent="-228600">
                <a:spcBef>
                  <a:spcPct val="20000"/>
                </a:spcBef>
                <a:buFont typeface="Arial" panose="020B0604020202020204" pitchFamily="34" charset="0"/>
                <a:buChar char="•"/>
                <a:defRPr sz="2000">
                  <a:latin typeface="+mn-lt"/>
                  <a:ea typeface="+mn-ea"/>
                </a:defRPr>
              </a:lvl9pPr>
            </a:lstStyle>
            <a:p>
              <a:pPr marL="0" indent="0" eaLnBrk="1" hangingPunct="1">
                <a:lnSpc>
                  <a:spcPct val="90000"/>
                </a:lnSpc>
                <a:spcBef>
                  <a:spcPts val="0"/>
                </a:spcBef>
                <a:defRPr/>
              </a:pPr>
              <a:r>
                <a:rPr altLang="zh-CN" sz="1400">
                  <a:solidFill>
                    <a:srgbClr val="000000"/>
                  </a:solidFill>
                </a:rPr>
                <a:t>Nginx</a:t>
              </a:r>
              <a:r>
                <a:rPr lang="zh-CN" altLang="zh-CN" sz="1400">
                  <a:solidFill>
                    <a:srgbClr val="000000"/>
                  </a:solidFill>
                </a:rPr>
                <a:t>、</a:t>
              </a:r>
              <a:r>
                <a:rPr altLang="zh-CN" sz="1400">
                  <a:solidFill>
                    <a:srgbClr val="000000"/>
                  </a:solidFill>
                </a:rPr>
                <a:t>MySQL ……</a:t>
              </a:r>
              <a:endParaRPr altLang="zh-CN" sz="1400">
                <a:solidFill>
                  <a:srgbClr val="000000">
                    <a:lumMod val="85000"/>
                    <a:lumOff val="15000"/>
                  </a:srgb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57" name="speed"/>
            <p:cNvSpPr txBox="1">
              <a:spLocks noChangeArrowheads="1"/>
            </p:cNvSpPr>
            <p:nvPr/>
          </p:nvSpPr>
          <p:spPr bwMode="auto">
            <a:xfrm>
              <a:off x="9176947" y="2180820"/>
              <a:ext cx="1538528" cy="276935"/>
            </a:xfrm>
            <a:prstGeom prst="rect">
              <a:avLst/>
            </a:prstGeom>
            <a:noFill/>
            <a:scene3d>
              <a:camera prst="orthographicFront">
                <a:rot lat="0" lon="0" rev="0"/>
              </a:camera>
              <a:lightRig rig="threePt" dir="t"/>
            </a:scene3d>
            <a:sp3d prstMaterial="matte">
              <a:bevelT w="1270" h="1270"/>
            </a:sp3d>
          </p:spPr>
          <p:txBody>
            <a:bodyPr wrap="none" lIns="0" tIns="0" rIns="0" bIns="0" anchor="t" anchorCtr="0">
              <a:spAutoFit/>
            </a:bodyPr>
            <a:lstStyle>
              <a:defPPr>
                <a:defRPr lang="ko-KR"/>
              </a:defPPr>
              <a:lvl1pPr fontAlgn="base">
                <a:lnSpc>
                  <a:spcPct val="90000"/>
                </a:lnSpc>
                <a:spcBef>
                  <a:spcPct val="0"/>
                </a:spcBef>
                <a:spcAft>
                  <a:spcPct val="0"/>
                </a:spcAft>
                <a:buClr>
                  <a:prstClr val="white"/>
                </a:buClr>
                <a:defRPr kumimoji="1" sz="12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fontAlgn="base">
                <a:spcBef>
                  <a:spcPct val="0"/>
                </a:spcBef>
                <a:spcAft>
                  <a:spcPct val="0"/>
                </a:spcAft>
                <a:defRPr kumimoji="1">
                  <a:latin typeface="굴림" pitchFamily="50" charset="-127"/>
                  <a:ea typeface="굴림" pitchFamily="50" charset="-127"/>
                </a:defRPr>
              </a:lvl2pPr>
              <a:lvl3pPr fontAlgn="base">
                <a:spcBef>
                  <a:spcPct val="0"/>
                </a:spcBef>
                <a:spcAft>
                  <a:spcPct val="0"/>
                </a:spcAft>
                <a:defRPr kumimoji="1">
                  <a:latin typeface="굴림" pitchFamily="50" charset="-127"/>
                  <a:ea typeface="굴림" pitchFamily="50" charset="-127"/>
                </a:defRPr>
              </a:lvl3pPr>
              <a:lvl4pPr fontAlgn="base">
                <a:spcBef>
                  <a:spcPct val="0"/>
                </a:spcBef>
                <a:spcAft>
                  <a:spcPct val="0"/>
                </a:spcAft>
                <a:defRPr kumimoji="1">
                  <a:latin typeface="굴림" pitchFamily="50" charset="-127"/>
                  <a:ea typeface="굴림" pitchFamily="50" charset="-127"/>
                </a:defRPr>
              </a:lvl4pPr>
              <a:lvl5pPr fontAlgn="base">
                <a:spcBef>
                  <a:spcPct val="0"/>
                </a:spcBef>
                <a:spcAft>
                  <a:spcPct val="0"/>
                </a:spcAft>
                <a:defRPr kumimoji="1">
                  <a:latin typeface="굴림" pitchFamily="50" charset="-127"/>
                  <a:ea typeface="굴림" pitchFamily="50" charset="-127"/>
                </a:defRPr>
              </a:lvl5pPr>
              <a:lvl6pPr>
                <a:defRPr kumimoji="1">
                  <a:latin typeface="굴림" pitchFamily="50" charset="-127"/>
                  <a:ea typeface="굴림" pitchFamily="50" charset="-127"/>
                </a:defRPr>
              </a:lvl6pPr>
              <a:lvl7pPr>
                <a:defRPr kumimoji="1">
                  <a:latin typeface="굴림" pitchFamily="50" charset="-127"/>
                  <a:ea typeface="굴림" pitchFamily="50" charset="-127"/>
                </a:defRPr>
              </a:lvl7pPr>
              <a:lvl8pPr>
                <a:defRPr kumimoji="1">
                  <a:latin typeface="굴림" pitchFamily="50" charset="-127"/>
                  <a:ea typeface="굴림" pitchFamily="50" charset="-127"/>
                </a:defRPr>
              </a:lvl8pPr>
              <a:lvl9pPr>
                <a:defRPr kumimoji="1">
                  <a:latin typeface="굴림" pitchFamily="50" charset="-127"/>
                  <a:ea typeface="굴림" pitchFamily="50" charset="-127"/>
                </a:defRPr>
              </a:lvl9pPr>
            </a:lstStyle>
            <a:p>
              <a:r>
                <a:rPr lang="zh-CN" altLang="en-US" sz="2000" dirty="0" smtClean="0">
                  <a:solidFill>
                    <a:srgbClr val="000000"/>
                  </a:solidFill>
                  <a:latin typeface="微软雅黑" panose="020B0503020204020204" pitchFamily="34" charset="-122"/>
                  <a:ea typeface="微软雅黑" panose="020B0503020204020204" pitchFamily="34" charset="-122"/>
                </a:rPr>
                <a:t>应用程序调优</a:t>
              </a:r>
              <a:endParaRPr lang="en-US" altLang="ko-KR" sz="2000" dirty="0">
                <a:solidFill>
                  <a:srgbClr val="000000"/>
                </a:solidFill>
                <a:latin typeface="微软雅黑" panose="020B0503020204020204" pitchFamily="34" charset="-122"/>
                <a:ea typeface="微软雅黑" panose="020B0503020204020204" pitchFamily="34" charset="-122"/>
              </a:endParaRPr>
            </a:p>
          </p:txBody>
        </p:sp>
      </p:grpSp>
      <p:sp>
        <p:nvSpPr>
          <p:cNvPr id="58" name="Rectangle 1"/>
          <p:cNvSpPr/>
          <p:nvPr/>
        </p:nvSpPr>
        <p:spPr>
          <a:xfrm>
            <a:off x="998507" y="1250470"/>
            <a:ext cx="10474356" cy="36053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000000"/>
              </a:solidFill>
            </a:endParaRPr>
          </a:p>
        </p:txBody>
      </p:sp>
      <p:sp>
        <p:nvSpPr>
          <p:cNvPr id="59" name="Rectangle 3"/>
          <p:cNvSpPr txBox="1">
            <a:spLocks noChangeArrowheads="1"/>
          </p:cNvSpPr>
          <p:nvPr/>
        </p:nvSpPr>
        <p:spPr bwMode="auto">
          <a:xfrm>
            <a:off x="1041463" y="1628801"/>
            <a:ext cx="10431400" cy="667190"/>
          </a:xfrm>
          <a:prstGeom prst="rect">
            <a:avLst/>
          </a:prstGeom>
          <a:noFill/>
          <a:ln w="9525">
            <a:noFill/>
            <a:miter lim="800000"/>
          </a:ln>
        </p:spPr>
        <p:txBody>
          <a:bodyPr vert="horz" wrap="square" lIns="80141" tIns="40071" rIns="80141" bIns="40071" numCol="1" anchor="t" anchorCtr="0" compatLnSpc="1"/>
          <a:lstStyle>
            <a:lvl1pPr marL="301625" indent="-301625" algn="just" defTabSz="802005" eaLnBrk="1" fontAlgn="base" hangingPunct="1">
              <a:lnSpc>
                <a:spcPct val="140000"/>
              </a:lnSpc>
              <a:spcBef>
                <a:spcPct val="30000"/>
              </a:spcBef>
              <a:buClr>
                <a:schemeClr val="bg1">
                  <a:lumMod val="50000"/>
                </a:schemeClr>
              </a:buClr>
              <a:buSzPct val="60000"/>
              <a:buFont typeface="Wingdings" panose="05000000000000000000" pitchFamily="2" charset="2"/>
              <a:buChar char="l"/>
              <a:defRPr sz="1800">
                <a:latin typeface="+mn-ea"/>
                <a:ea typeface="+mn-ea"/>
                <a:cs typeface="Arial" panose="020B0604020202020204" pitchFamily="34" charset="0"/>
              </a:defRPr>
            </a:lvl1pPr>
            <a:lvl2pPr marL="654050" indent="-252730" defTabSz="802005" eaLnBrk="1" fontAlgn="base" hangingPunct="1">
              <a:lnSpc>
                <a:spcPct val="140000"/>
              </a:lnSpc>
              <a:spcBef>
                <a:spcPct val="30000"/>
              </a:spcBef>
              <a:buClr>
                <a:schemeClr val="tx1"/>
              </a:buClr>
              <a:buSzPct val="50000"/>
              <a:buFont typeface="Wingdings" panose="05000000000000000000" pitchFamily="2" charset="2"/>
              <a:buChar char="p"/>
              <a:defRPr sz="2000">
                <a:latin typeface="+mn-lt"/>
                <a:ea typeface="+mn-ea"/>
              </a:defRPr>
            </a:lvl2pPr>
            <a:lvl3pPr marL="1003300" indent="-201930" defTabSz="802005" eaLnBrk="1" fontAlgn="base" hangingPunct="1">
              <a:lnSpc>
                <a:spcPct val="140000"/>
              </a:lnSpc>
              <a:spcBef>
                <a:spcPct val="30000"/>
              </a:spcBef>
              <a:buSzPct val="50000"/>
              <a:buFont typeface="Wingdings" panose="05000000000000000000" pitchFamily="2" charset="2"/>
              <a:buChar char="n"/>
              <a:defRPr>
                <a:latin typeface="FrutigerNext LT Light" pitchFamily="34" charset="0"/>
                <a:ea typeface="+mn-ea"/>
              </a:defRPr>
            </a:lvl3pPr>
            <a:lvl4pPr marL="1400175" indent="-198755" defTabSz="802005" eaLnBrk="1" fontAlgn="base" hangingPunct="1">
              <a:lnSpc>
                <a:spcPct val="140000"/>
              </a:lnSpc>
              <a:spcBef>
                <a:spcPct val="30000"/>
              </a:spcBef>
              <a:buChar char="–"/>
              <a:defRPr sz="1600">
                <a:latin typeface="+mj-lt"/>
                <a:ea typeface="+mn-ea"/>
              </a:defRPr>
            </a:lvl4pPr>
            <a:lvl5pPr marL="1802130" indent="-201930" defTabSz="802005" eaLnBrk="1" fontAlgn="base" hangingPunct="1">
              <a:lnSpc>
                <a:spcPct val="140000"/>
              </a:lnSpc>
              <a:spcBef>
                <a:spcPct val="30000"/>
              </a:spcBef>
              <a:buFont typeface="FrutigerNext LT Medium" pitchFamily="34" charset="0"/>
              <a:buChar char="~"/>
              <a:defRPr sz="1600">
                <a:latin typeface="+mj-lt"/>
                <a:ea typeface="+mn-ea"/>
              </a:defRPr>
            </a:lvl5pPr>
            <a:lvl6pPr marL="2259330" indent="-201930" defTabSz="802005" fontAlgn="base">
              <a:lnSpc>
                <a:spcPct val="140000"/>
              </a:lnSpc>
              <a:spcBef>
                <a:spcPct val="30000"/>
              </a:spcBef>
              <a:spcAft>
                <a:spcPct val="0"/>
              </a:spcAft>
              <a:buFont typeface="FrutigerNext LT Medium" pitchFamily="34" charset="0"/>
              <a:buChar char="~"/>
              <a:defRPr sz="1600">
                <a:latin typeface="+mj-lt"/>
                <a:ea typeface="+mn-ea"/>
              </a:defRPr>
            </a:lvl6pPr>
            <a:lvl7pPr marL="2716530" indent="-201930" defTabSz="802005" fontAlgn="base">
              <a:lnSpc>
                <a:spcPct val="140000"/>
              </a:lnSpc>
              <a:spcBef>
                <a:spcPct val="30000"/>
              </a:spcBef>
              <a:spcAft>
                <a:spcPct val="0"/>
              </a:spcAft>
              <a:buFont typeface="FrutigerNext LT Medium" pitchFamily="34" charset="0"/>
              <a:buChar char="~"/>
              <a:defRPr sz="1600">
                <a:latin typeface="+mj-lt"/>
                <a:ea typeface="+mn-ea"/>
              </a:defRPr>
            </a:lvl7pPr>
            <a:lvl8pPr marL="3173730" indent="-201930" defTabSz="802005" fontAlgn="base">
              <a:lnSpc>
                <a:spcPct val="140000"/>
              </a:lnSpc>
              <a:spcBef>
                <a:spcPct val="30000"/>
              </a:spcBef>
              <a:spcAft>
                <a:spcPct val="0"/>
              </a:spcAft>
              <a:buFont typeface="FrutigerNext LT Medium" pitchFamily="34" charset="0"/>
              <a:buChar char="~"/>
              <a:defRPr sz="1600">
                <a:latin typeface="+mj-lt"/>
                <a:ea typeface="+mn-ea"/>
              </a:defRPr>
            </a:lvl8pPr>
            <a:lvl9pPr marL="3630930" indent="-201930" defTabSz="802005" fontAlgn="base">
              <a:lnSpc>
                <a:spcPct val="140000"/>
              </a:lnSpc>
              <a:spcBef>
                <a:spcPct val="30000"/>
              </a:spcBef>
              <a:spcAft>
                <a:spcPct val="0"/>
              </a:spcAft>
              <a:buFont typeface="FrutigerNext LT Medium" pitchFamily="34" charset="0"/>
              <a:buChar char="~"/>
              <a:defRPr sz="1600">
                <a:latin typeface="+mj-lt"/>
                <a:ea typeface="+mn-ea"/>
              </a:defRPr>
            </a:lvl9pPr>
          </a:lstStyle>
          <a:p>
            <a:pPr>
              <a:buClr>
                <a:srgbClr val="FFFFFF">
                  <a:lumMod val="50000"/>
                </a:srgbClr>
              </a:buClr>
            </a:pPr>
            <a:r>
              <a:rPr lang="zh-CN" altLang="en-US" sz="1600" dirty="0">
                <a:solidFill>
                  <a:srgbClr val="000000"/>
                </a:solidFill>
              </a:rPr>
              <a:t>性能调优就是对计算机硬件、操作系统和应用程序有相当深入的了解，调节三者之间的关系，实现整个系统（包括硬件、操作系统</a:t>
            </a:r>
            <a:r>
              <a:rPr lang="zh-CN" altLang="en-US" sz="1600" dirty="0" smtClean="0">
                <a:solidFill>
                  <a:srgbClr val="000000"/>
                </a:solidFill>
              </a:rPr>
              <a:t>、应用程序</a:t>
            </a:r>
            <a:r>
              <a:rPr lang="zh-CN" altLang="en-US" sz="1600" dirty="0">
                <a:solidFill>
                  <a:srgbClr val="000000"/>
                </a:solidFill>
              </a:rPr>
              <a:t>）的性能最大化，并能不断地满足现有的业务需求。</a:t>
            </a:r>
            <a:endParaRPr lang="zh-CN" altLang="en-US" sz="1600" dirty="0">
              <a:solidFill>
                <a:srgbClr val="000000"/>
              </a:solidFill>
            </a:endParaRPr>
          </a:p>
        </p:txBody>
      </p:sp>
      <p:sp>
        <p:nvSpPr>
          <p:cNvPr id="60" name="Rectangle 3"/>
          <p:cNvSpPr txBox="1">
            <a:spLocks noChangeArrowheads="1"/>
          </p:cNvSpPr>
          <p:nvPr/>
        </p:nvSpPr>
        <p:spPr bwMode="auto">
          <a:xfrm>
            <a:off x="1093764" y="1277874"/>
            <a:ext cx="7130590" cy="276999"/>
          </a:xfrm>
          <a:prstGeom prst="rect">
            <a:avLst/>
          </a:prstGeom>
          <a:noFill/>
        </p:spPr>
        <p:txBody>
          <a:bodyPr wrap="square" lIns="0" tIns="0" rIns="0" bIns="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anose="020B0604030504040204" pitchFamily="34" charset="0"/>
                <a:ea typeface="Tahoma" panose="020B0604030504040204" pitchFamily="34" charset="0"/>
                <a:cs typeface="Tahoma" panose="020B0604030504040204" pitchFamily="34" charset="0"/>
              </a:defRPr>
            </a:lvl1pPr>
          </a:lstStyle>
          <a:p>
            <a:pPr algn="l"/>
            <a:r>
              <a:rPr lang="zh-CN" sz="1800" smtClean="0">
                <a:solidFill>
                  <a:srgbClr val="000000"/>
                </a:solidFill>
                <a:effectLst/>
                <a:latin typeface="微软雅黑" panose="020B0503020204020204" pitchFamily="34" charset="-122"/>
                <a:ea typeface="微软雅黑" panose="020B0503020204020204" pitchFamily="34" charset="-122"/>
              </a:rPr>
              <a:t>性能调优</a:t>
            </a:r>
            <a:endParaRPr lang="en-US" altLang="ko-KR" sz="1800">
              <a:solidFill>
                <a:srgbClr val="000000"/>
              </a:solidFill>
              <a:effectLst/>
              <a:latin typeface="微软雅黑" panose="020B0503020204020204" pitchFamily="34" charset="-122"/>
              <a:ea typeface="微软雅黑" panose="020B0503020204020204" pitchFamily="34" charset="-122"/>
            </a:endParaRPr>
          </a:p>
        </p:txBody>
      </p:sp>
      <p:sp>
        <p:nvSpPr>
          <p:cNvPr id="62" name="Freeform 17"/>
          <p:cNvSpPr>
            <a:spLocks noEditPoints="1"/>
          </p:cNvSpPr>
          <p:nvPr/>
        </p:nvSpPr>
        <p:spPr bwMode="auto">
          <a:xfrm>
            <a:off x="8030187" y="2675538"/>
            <a:ext cx="387656" cy="512341"/>
          </a:xfrm>
          <a:custGeom>
            <a:avLst/>
            <a:gdLst>
              <a:gd name="T0" fmla="*/ 342 w 342"/>
              <a:gd name="T1" fmla="*/ 121 h 452"/>
              <a:gd name="T2" fmla="*/ 195 w 342"/>
              <a:gd name="T3" fmla="*/ 152 h 452"/>
              <a:gd name="T4" fmla="*/ 195 w 342"/>
              <a:gd name="T5" fmla="*/ 164 h 452"/>
              <a:gd name="T6" fmla="*/ 328 w 342"/>
              <a:gd name="T7" fmla="*/ 167 h 452"/>
              <a:gd name="T8" fmla="*/ 195 w 342"/>
              <a:gd name="T9" fmla="*/ 167 h 452"/>
              <a:gd name="T10" fmla="*/ 140 w 342"/>
              <a:gd name="T11" fmla="*/ 183 h 452"/>
              <a:gd name="T12" fmla="*/ 145 w 342"/>
              <a:gd name="T13" fmla="*/ 145 h 452"/>
              <a:gd name="T14" fmla="*/ 126 w 342"/>
              <a:gd name="T15" fmla="*/ 145 h 452"/>
              <a:gd name="T16" fmla="*/ 102 w 342"/>
              <a:gd name="T17" fmla="*/ 183 h 452"/>
              <a:gd name="T18" fmla="*/ 114 w 342"/>
              <a:gd name="T19" fmla="*/ 145 h 452"/>
              <a:gd name="T20" fmla="*/ 52 w 342"/>
              <a:gd name="T21" fmla="*/ 183 h 452"/>
              <a:gd name="T22" fmla="*/ 36 w 342"/>
              <a:gd name="T23" fmla="*/ 145 h 452"/>
              <a:gd name="T24" fmla="*/ 21 w 342"/>
              <a:gd name="T25" fmla="*/ 183 h 452"/>
              <a:gd name="T26" fmla="*/ 0 w 342"/>
              <a:gd name="T27" fmla="*/ 86 h 452"/>
              <a:gd name="T28" fmla="*/ 0 w 342"/>
              <a:gd name="T29" fmla="*/ 0 h 452"/>
              <a:gd name="T30" fmla="*/ 55 w 342"/>
              <a:gd name="T31" fmla="*/ 24 h 452"/>
              <a:gd name="T32" fmla="*/ 52 w 342"/>
              <a:gd name="T33" fmla="*/ 60 h 452"/>
              <a:gd name="T34" fmla="*/ 71 w 342"/>
              <a:gd name="T35" fmla="*/ 60 h 452"/>
              <a:gd name="T36" fmla="*/ 95 w 342"/>
              <a:gd name="T37" fmla="*/ 24 h 452"/>
              <a:gd name="T38" fmla="*/ 81 w 342"/>
              <a:gd name="T39" fmla="*/ 60 h 452"/>
              <a:gd name="T40" fmla="*/ 145 w 342"/>
              <a:gd name="T41" fmla="*/ 24 h 452"/>
              <a:gd name="T42" fmla="*/ 162 w 342"/>
              <a:gd name="T43" fmla="*/ 60 h 452"/>
              <a:gd name="T44" fmla="*/ 174 w 342"/>
              <a:gd name="T45" fmla="*/ 24 h 452"/>
              <a:gd name="T46" fmla="*/ 195 w 342"/>
              <a:gd name="T47" fmla="*/ 55 h 452"/>
              <a:gd name="T48" fmla="*/ 328 w 342"/>
              <a:gd name="T49" fmla="*/ 55 h 452"/>
              <a:gd name="T50" fmla="*/ 195 w 342"/>
              <a:gd name="T51" fmla="*/ 29 h 452"/>
              <a:gd name="T52" fmla="*/ 0 w 342"/>
              <a:gd name="T53" fmla="*/ 331 h 452"/>
              <a:gd name="T54" fmla="*/ 0 w 342"/>
              <a:gd name="T55" fmla="*/ 245 h 452"/>
              <a:gd name="T56" fmla="*/ 328 w 342"/>
              <a:gd name="T57" fmla="*/ 274 h 452"/>
              <a:gd name="T58" fmla="*/ 195 w 342"/>
              <a:gd name="T59" fmla="*/ 274 h 452"/>
              <a:gd name="T60" fmla="*/ 328 w 342"/>
              <a:gd name="T61" fmla="*/ 300 h 452"/>
              <a:gd name="T62" fmla="*/ 174 w 342"/>
              <a:gd name="T63" fmla="*/ 269 h 452"/>
              <a:gd name="T64" fmla="*/ 155 w 342"/>
              <a:gd name="T65" fmla="*/ 269 h 452"/>
              <a:gd name="T66" fmla="*/ 131 w 342"/>
              <a:gd name="T67" fmla="*/ 305 h 452"/>
              <a:gd name="T68" fmla="*/ 145 w 342"/>
              <a:gd name="T69" fmla="*/ 269 h 452"/>
              <a:gd name="T70" fmla="*/ 81 w 342"/>
              <a:gd name="T71" fmla="*/ 305 h 452"/>
              <a:gd name="T72" fmla="*/ 86 w 342"/>
              <a:gd name="T73" fmla="*/ 269 h 452"/>
              <a:gd name="T74" fmla="*/ 67 w 342"/>
              <a:gd name="T75" fmla="*/ 269 h 452"/>
              <a:gd name="T76" fmla="*/ 55 w 342"/>
              <a:gd name="T77" fmla="*/ 269 h 452"/>
              <a:gd name="T78" fmla="*/ 36 w 342"/>
              <a:gd name="T79" fmla="*/ 269 h 452"/>
              <a:gd name="T80" fmla="*/ 342 w 342"/>
              <a:gd name="T81" fmla="*/ 367 h 452"/>
              <a:gd name="T82" fmla="*/ 195 w 342"/>
              <a:gd name="T83" fmla="*/ 398 h 452"/>
              <a:gd name="T84" fmla="*/ 195 w 342"/>
              <a:gd name="T85" fmla="*/ 409 h 452"/>
              <a:gd name="T86" fmla="*/ 328 w 342"/>
              <a:gd name="T87" fmla="*/ 412 h 452"/>
              <a:gd name="T88" fmla="*/ 195 w 342"/>
              <a:gd name="T89" fmla="*/ 412 h 452"/>
              <a:gd name="T90" fmla="*/ 140 w 342"/>
              <a:gd name="T91" fmla="*/ 428 h 452"/>
              <a:gd name="T92" fmla="*/ 145 w 342"/>
              <a:gd name="T93" fmla="*/ 390 h 452"/>
              <a:gd name="T94" fmla="*/ 126 w 342"/>
              <a:gd name="T95" fmla="*/ 390 h 452"/>
              <a:gd name="T96" fmla="*/ 102 w 342"/>
              <a:gd name="T97" fmla="*/ 428 h 452"/>
              <a:gd name="T98" fmla="*/ 114 w 342"/>
              <a:gd name="T99" fmla="*/ 390 h 452"/>
              <a:gd name="T100" fmla="*/ 52 w 342"/>
              <a:gd name="T101" fmla="*/ 428 h 452"/>
              <a:gd name="T102" fmla="*/ 36 w 342"/>
              <a:gd name="T103" fmla="*/ 390 h 452"/>
              <a:gd name="T104" fmla="*/ 21 w 342"/>
              <a:gd name="T105" fmla="*/ 428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42" h="452">
                <a:moveTo>
                  <a:pt x="0" y="207"/>
                </a:moveTo>
                <a:lnTo>
                  <a:pt x="342" y="207"/>
                </a:lnTo>
                <a:lnTo>
                  <a:pt x="342" y="121"/>
                </a:lnTo>
                <a:lnTo>
                  <a:pt x="0" y="121"/>
                </a:lnTo>
                <a:lnTo>
                  <a:pt x="0" y="207"/>
                </a:lnTo>
                <a:close/>
                <a:moveTo>
                  <a:pt x="195" y="152"/>
                </a:moveTo>
                <a:lnTo>
                  <a:pt x="328" y="152"/>
                </a:lnTo>
                <a:lnTo>
                  <a:pt x="328" y="164"/>
                </a:lnTo>
                <a:lnTo>
                  <a:pt x="195" y="164"/>
                </a:lnTo>
                <a:lnTo>
                  <a:pt x="195" y="152"/>
                </a:lnTo>
                <a:close/>
                <a:moveTo>
                  <a:pt x="195" y="167"/>
                </a:moveTo>
                <a:lnTo>
                  <a:pt x="328" y="167"/>
                </a:lnTo>
                <a:lnTo>
                  <a:pt x="328" y="176"/>
                </a:lnTo>
                <a:lnTo>
                  <a:pt x="195" y="176"/>
                </a:lnTo>
                <a:lnTo>
                  <a:pt x="195" y="167"/>
                </a:lnTo>
                <a:close/>
                <a:moveTo>
                  <a:pt x="174" y="145"/>
                </a:moveTo>
                <a:lnTo>
                  <a:pt x="162" y="183"/>
                </a:lnTo>
                <a:lnTo>
                  <a:pt x="140" y="183"/>
                </a:lnTo>
                <a:lnTo>
                  <a:pt x="155" y="145"/>
                </a:lnTo>
                <a:lnTo>
                  <a:pt x="174" y="145"/>
                </a:lnTo>
                <a:close/>
                <a:moveTo>
                  <a:pt x="145" y="145"/>
                </a:moveTo>
                <a:lnTo>
                  <a:pt x="131" y="183"/>
                </a:lnTo>
                <a:lnTo>
                  <a:pt x="112" y="183"/>
                </a:lnTo>
                <a:lnTo>
                  <a:pt x="126" y="145"/>
                </a:lnTo>
                <a:lnTo>
                  <a:pt x="145" y="145"/>
                </a:lnTo>
                <a:close/>
                <a:moveTo>
                  <a:pt x="114" y="145"/>
                </a:moveTo>
                <a:lnTo>
                  <a:pt x="102" y="183"/>
                </a:lnTo>
                <a:lnTo>
                  <a:pt x="81" y="183"/>
                </a:lnTo>
                <a:lnTo>
                  <a:pt x="95" y="145"/>
                </a:lnTo>
                <a:lnTo>
                  <a:pt x="114" y="145"/>
                </a:lnTo>
                <a:close/>
                <a:moveTo>
                  <a:pt x="86" y="145"/>
                </a:moveTo>
                <a:lnTo>
                  <a:pt x="71" y="183"/>
                </a:lnTo>
                <a:lnTo>
                  <a:pt x="52" y="183"/>
                </a:lnTo>
                <a:lnTo>
                  <a:pt x="67" y="145"/>
                </a:lnTo>
                <a:lnTo>
                  <a:pt x="86" y="145"/>
                </a:lnTo>
                <a:close/>
                <a:moveTo>
                  <a:pt x="36" y="145"/>
                </a:moveTo>
                <a:lnTo>
                  <a:pt x="55" y="145"/>
                </a:lnTo>
                <a:lnTo>
                  <a:pt x="40" y="183"/>
                </a:lnTo>
                <a:lnTo>
                  <a:pt x="21" y="183"/>
                </a:lnTo>
                <a:lnTo>
                  <a:pt x="36" y="145"/>
                </a:lnTo>
                <a:close/>
                <a:moveTo>
                  <a:pt x="0" y="0"/>
                </a:moveTo>
                <a:lnTo>
                  <a:pt x="0" y="86"/>
                </a:lnTo>
                <a:lnTo>
                  <a:pt x="342" y="86"/>
                </a:lnTo>
                <a:lnTo>
                  <a:pt x="342" y="0"/>
                </a:lnTo>
                <a:lnTo>
                  <a:pt x="0" y="0"/>
                </a:lnTo>
                <a:close/>
                <a:moveTo>
                  <a:pt x="21" y="60"/>
                </a:moveTo>
                <a:lnTo>
                  <a:pt x="36" y="24"/>
                </a:lnTo>
                <a:lnTo>
                  <a:pt x="55" y="24"/>
                </a:lnTo>
                <a:lnTo>
                  <a:pt x="40" y="60"/>
                </a:lnTo>
                <a:lnTo>
                  <a:pt x="21" y="60"/>
                </a:lnTo>
                <a:close/>
                <a:moveTo>
                  <a:pt x="52" y="60"/>
                </a:moveTo>
                <a:lnTo>
                  <a:pt x="67" y="24"/>
                </a:lnTo>
                <a:lnTo>
                  <a:pt x="86" y="24"/>
                </a:lnTo>
                <a:lnTo>
                  <a:pt x="71" y="60"/>
                </a:lnTo>
                <a:lnTo>
                  <a:pt x="52" y="60"/>
                </a:lnTo>
                <a:close/>
                <a:moveTo>
                  <a:pt x="81" y="60"/>
                </a:moveTo>
                <a:lnTo>
                  <a:pt x="95" y="24"/>
                </a:lnTo>
                <a:lnTo>
                  <a:pt x="114" y="24"/>
                </a:lnTo>
                <a:lnTo>
                  <a:pt x="102" y="60"/>
                </a:lnTo>
                <a:lnTo>
                  <a:pt x="81" y="60"/>
                </a:lnTo>
                <a:close/>
                <a:moveTo>
                  <a:pt x="112" y="60"/>
                </a:moveTo>
                <a:lnTo>
                  <a:pt x="126" y="24"/>
                </a:lnTo>
                <a:lnTo>
                  <a:pt x="145" y="24"/>
                </a:lnTo>
                <a:lnTo>
                  <a:pt x="131" y="60"/>
                </a:lnTo>
                <a:lnTo>
                  <a:pt x="112" y="60"/>
                </a:lnTo>
                <a:close/>
                <a:moveTo>
                  <a:pt x="162" y="60"/>
                </a:moveTo>
                <a:lnTo>
                  <a:pt x="140" y="60"/>
                </a:lnTo>
                <a:lnTo>
                  <a:pt x="155" y="24"/>
                </a:lnTo>
                <a:lnTo>
                  <a:pt x="174" y="24"/>
                </a:lnTo>
                <a:lnTo>
                  <a:pt x="162" y="60"/>
                </a:lnTo>
                <a:close/>
                <a:moveTo>
                  <a:pt x="328" y="55"/>
                </a:moveTo>
                <a:lnTo>
                  <a:pt x="195" y="55"/>
                </a:lnTo>
                <a:lnTo>
                  <a:pt x="195" y="43"/>
                </a:lnTo>
                <a:lnTo>
                  <a:pt x="328" y="43"/>
                </a:lnTo>
                <a:lnTo>
                  <a:pt x="328" y="55"/>
                </a:lnTo>
                <a:close/>
                <a:moveTo>
                  <a:pt x="328" y="41"/>
                </a:moveTo>
                <a:lnTo>
                  <a:pt x="195" y="41"/>
                </a:lnTo>
                <a:lnTo>
                  <a:pt x="195" y="29"/>
                </a:lnTo>
                <a:lnTo>
                  <a:pt x="328" y="29"/>
                </a:lnTo>
                <a:lnTo>
                  <a:pt x="328" y="41"/>
                </a:lnTo>
                <a:close/>
                <a:moveTo>
                  <a:pt x="0" y="331"/>
                </a:moveTo>
                <a:lnTo>
                  <a:pt x="342" y="331"/>
                </a:lnTo>
                <a:lnTo>
                  <a:pt x="342" y="245"/>
                </a:lnTo>
                <a:lnTo>
                  <a:pt x="0" y="245"/>
                </a:lnTo>
                <a:lnTo>
                  <a:pt x="0" y="331"/>
                </a:lnTo>
                <a:close/>
                <a:moveTo>
                  <a:pt x="195" y="274"/>
                </a:moveTo>
                <a:lnTo>
                  <a:pt x="328" y="274"/>
                </a:lnTo>
                <a:lnTo>
                  <a:pt x="328" y="286"/>
                </a:lnTo>
                <a:lnTo>
                  <a:pt x="195" y="286"/>
                </a:lnTo>
                <a:lnTo>
                  <a:pt x="195" y="274"/>
                </a:lnTo>
                <a:close/>
                <a:moveTo>
                  <a:pt x="195" y="288"/>
                </a:moveTo>
                <a:lnTo>
                  <a:pt x="328" y="288"/>
                </a:lnTo>
                <a:lnTo>
                  <a:pt x="328" y="300"/>
                </a:lnTo>
                <a:lnTo>
                  <a:pt x="195" y="300"/>
                </a:lnTo>
                <a:lnTo>
                  <a:pt x="195" y="288"/>
                </a:lnTo>
                <a:close/>
                <a:moveTo>
                  <a:pt x="174" y="269"/>
                </a:moveTo>
                <a:lnTo>
                  <a:pt x="162" y="305"/>
                </a:lnTo>
                <a:lnTo>
                  <a:pt x="140" y="305"/>
                </a:lnTo>
                <a:lnTo>
                  <a:pt x="155" y="269"/>
                </a:lnTo>
                <a:lnTo>
                  <a:pt x="174" y="269"/>
                </a:lnTo>
                <a:close/>
                <a:moveTo>
                  <a:pt x="145" y="269"/>
                </a:moveTo>
                <a:lnTo>
                  <a:pt x="131" y="305"/>
                </a:lnTo>
                <a:lnTo>
                  <a:pt x="112" y="305"/>
                </a:lnTo>
                <a:lnTo>
                  <a:pt x="126" y="269"/>
                </a:lnTo>
                <a:lnTo>
                  <a:pt x="145" y="269"/>
                </a:lnTo>
                <a:close/>
                <a:moveTo>
                  <a:pt x="114" y="269"/>
                </a:moveTo>
                <a:lnTo>
                  <a:pt x="102" y="305"/>
                </a:lnTo>
                <a:lnTo>
                  <a:pt x="81" y="305"/>
                </a:lnTo>
                <a:lnTo>
                  <a:pt x="95" y="269"/>
                </a:lnTo>
                <a:lnTo>
                  <a:pt x="114" y="269"/>
                </a:lnTo>
                <a:close/>
                <a:moveTo>
                  <a:pt x="86" y="269"/>
                </a:moveTo>
                <a:lnTo>
                  <a:pt x="71" y="305"/>
                </a:lnTo>
                <a:lnTo>
                  <a:pt x="52" y="305"/>
                </a:lnTo>
                <a:lnTo>
                  <a:pt x="67" y="269"/>
                </a:lnTo>
                <a:lnTo>
                  <a:pt x="86" y="269"/>
                </a:lnTo>
                <a:close/>
                <a:moveTo>
                  <a:pt x="36" y="269"/>
                </a:moveTo>
                <a:lnTo>
                  <a:pt x="55" y="269"/>
                </a:lnTo>
                <a:lnTo>
                  <a:pt x="40" y="305"/>
                </a:lnTo>
                <a:lnTo>
                  <a:pt x="21" y="305"/>
                </a:lnTo>
                <a:lnTo>
                  <a:pt x="36" y="269"/>
                </a:lnTo>
                <a:close/>
                <a:moveTo>
                  <a:pt x="0" y="452"/>
                </a:moveTo>
                <a:lnTo>
                  <a:pt x="342" y="452"/>
                </a:lnTo>
                <a:lnTo>
                  <a:pt x="342" y="367"/>
                </a:lnTo>
                <a:lnTo>
                  <a:pt x="0" y="367"/>
                </a:lnTo>
                <a:lnTo>
                  <a:pt x="0" y="452"/>
                </a:lnTo>
                <a:close/>
                <a:moveTo>
                  <a:pt x="195" y="398"/>
                </a:moveTo>
                <a:lnTo>
                  <a:pt x="328" y="398"/>
                </a:lnTo>
                <a:lnTo>
                  <a:pt x="328" y="409"/>
                </a:lnTo>
                <a:lnTo>
                  <a:pt x="195" y="409"/>
                </a:lnTo>
                <a:lnTo>
                  <a:pt x="195" y="398"/>
                </a:lnTo>
                <a:close/>
                <a:moveTo>
                  <a:pt x="195" y="412"/>
                </a:moveTo>
                <a:lnTo>
                  <a:pt x="328" y="412"/>
                </a:lnTo>
                <a:lnTo>
                  <a:pt x="328" y="421"/>
                </a:lnTo>
                <a:lnTo>
                  <a:pt x="195" y="421"/>
                </a:lnTo>
                <a:lnTo>
                  <a:pt x="195" y="412"/>
                </a:lnTo>
                <a:close/>
                <a:moveTo>
                  <a:pt x="174" y="390"/>
                </a:moveTo>
                <a:lnTo>
                  <a:pt x="162" y="428"/>
                </a:lnTo>
                <a:lnTo>
                  <a:pt x="140" y="428"/>
                </a:lnTo>
                <a:lnTo>
                  <a:pt x="155" y="390"/>
                </a:lnTo>
                <a:lnTo>
                  <a:pt x="174" y="390"/>
                </a:lnTo>
                <a:close/>
                <a:moveTo>
                  <a:pt x="145" y="390"/>
                </a:moveTo>
                <a:lnTo>
                  <a:pt x="131" y="428"/>
                </a:lnTo>
                <a:lnTo>
                  <a:pt x="112" y="428"/>
                </a:lnTo>
                <a:lnTo>
                  <a:pt x="126" y="390"/>
                </a:lnTo>
                <a:lnTo>
                  <a:pt x="145" y="390"/>
                </a:lnTo>
                <a:close/>
                <a:moveTo>
                  <a:pt x="114" y="390"/>
                </a:moveTo>
                <a:lnTo>
                  <a:pt x="102" y="428"/>
                </a:lnTo>
                <a:lnTo>
                  <a:pt x="81" y="428"/>
                </a:lnTo>
                <a:lnTo>
                  <a:pt x="95" y="390"/>
                </a:lnTo>
                <a:lnTo>
                  <a:pt x="114" y="390"/>
                </a:lnTo>
                <a:close/>
                <a:moveTo>
                  <a:pt x="86" y="390"/>
                </a:moveTo>
                <a:lnTo>
                  <a:pt x="71" y="428"/>
                </a:lnTo>
                <a:lnTo>
                  <a:pt x="52" y="428"/>
                </a:lnTo>
                <a:lnTo>
                  <a:pt x="67" y="390"/>
                </a:lnTo>
                <a:lnTo>
                  <a:pt x="86" y="390"/>
                </a:lnTo>
                <a:close/>
                <a:moveTo>
                  <a:pt x="36" y="390"/>
                </a:moveTo>
                <a:lnTo>
                  <a:pt x="55" y="390"/>
                </a:lnTo>
                <a:lnTo>
                  <a:pt x="40" y="428"/>
                </a:lnTo>
                <a:lnTo>
                  <a:pt x="21" y="428"/>
                </a:lnTo>
                <a:lnTo>
                  <a:pt x="36" y="390"/>
                </a:lnTo>
                <a:close/>
              </a:path>
            </a:pathLst>
          </a:cu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grpSp>
        <p:nvGrpSpPr>
          <p:cNvPr id="67" name="Group 22"/>
          <p:cNvGrpSpPr/>
          <p:nvPr/>
        </p:nvGrpSpPr>
        <p:grpSpPr>
          <a:xfrm>
            <a:off x="7988769" y="3964193"/>
            <a:ext cx="434998" cy="411810"/>
            <a:chOff x="2835275" y="3127375"/>
            <a:chExt cx="744538" cy="704850"/>
          </a:xfrm>
          <a:solidFill>
            <a:srgbClr val="00B0F0"/>
          </a:solidFill>
        </p:grpSpPr>
        <p:sp>
          <p:nvSpPr>
            <p:cNvPr id="68" name="Freeform 23"/>
            <p:cNvSpPr>
              <a:spLocks noEditPoints="1"/>
            </p:cNvSpPr>
            <p:nvPr/>
          </p:nvSpPr>
          <p:spPr bwMode="auto">
            <a:xfrm>
              <a:off x="2835275" y="3324225"/>
              <a:ext cx="504825" cy="508000"/>
            </a:xfrm>
            <a:custGeom>
              <a:avLst/>
              <a:gdLst>
                <a:gd name="T0" fmla="*/ 284 w 318"/>
                <a:gd name="T1" fmla="*/ 55 h 320"/>
                <a:gd name="T2" fmla="*/ 253 w 318"/>
                <a:gd name="T3" fmla="*/ 61 h 320"/>
                <a:gd name="T4" fmla="*/ 195 w 318"/>
                <a:gd name="T5" fmla="*/ 28 h 320"/>
                <a:gd name="T6" fmla="*/ 185 w 318"/>
                <a:gd name="T7" fmla="*/ 0 h 320"/>
                <a:gd name="T8" fmla="*/ 125 w 318"/>
                <a:gd name="T9" fmla="*/ 27 h 320"/>
                <a:gd name="T10" fmla="*/ 55 w 318"/>
                <a:gd name="T11" fmla="*/ 36 h 320"/>
                <a:gd name="T12" fmla="*/ 57 w 318"/>
                <a:gd name="T13" fmla="*/ 66 h 320"/>
                <a:gd name="T14" fmla="*/ 25 w 318"/>
                <a:gd name="T15" fmla="*/ 120 h 320"/>
                <a:gd name="T16" fmla="*/ 0 w 318"/>
                <a:gd name="T17" fmla="*/ 135 h 320"/>
                <a:gd name="T18" fmla="*/ 20 w 318"/>
                <a:gd name="T19" fmla="*/ 192 h 320"/>
                <a:gd name="T20" fmla="*/ 35 w 318"/>
                <a:gd name="T21" fmla="*/ 264 h 320"/>
                <a:gd name="T22" fmla="*/ 64 w 318"/>
                <a:gd name="T23" fmla="*/ 268 h 320"/>
                <a:gd name="T24" fmla="*/ 116 w 318"/>
                <a:gd name="T25" fmla="*/ 298 h 320"/>
                <a:gd name="T26" fmla="*/ 135 w 318"/>
                <a:gd name="T27" fmla="*/ 320 h 320"/>
                <a:gd name="T28" fmla="*/ 192 w 318"/>
                <a:gd name="T29" fmla="*/ 300 h 320"/>
                <a:gd name="T30" fmla="*/ 263 w 318"/>
                <a:gd name="T31" fmla="*/ 284 h 320"/>
                <a:gd name="T32" fmla="*/ 264 w 318"/>
                <a:gd name="T33" fmla="*/ 255 h 320"/>
                <a:gd name="T34" fmla="*/ 294 w 318"/>
                <a:gd name="T35" fmla="*/ 199 h 320"/>
                <a:gd name="T36" fmla="*/ 318 w 318"/>
                <a:gd name="T37" fmla="*/ 185 h 320"/>
                <a:gd name="T38" fmla="*/ 293 w 318"/>
                <a:gd name="T39" fmla="*/ 126 h 320"/>
                <a:gd name="T40" fmla="*/ 304 w 318"/>
                <a:gd name="T41" fmla="*/ 173 h 320"/>
                <a:gd name="T42" fmla="*/ 283 w 318"/>
                <a:gd name="T43" fmla="*/ 183 h 320"/>
                <a:gd name="T44" fmla="*/ 294 w 318"/>
                <a:gd name="T45" fmla="*/ 218 h 320"/>
                <a:gd name="T46" fmla="*/ 257 w 318"/>
                <a:gd name="T47" fmla="*/ 242 h 320"/>
                <a:gd name="T48" fmla="*/ 244 w 318"/>
                <a:gd name="T49" fmla="*/ 256 h 320"/>
                <a:gd name="T50" fmla="*/ 220 w 318"/>
                <a:gd name="T51" fmla="*/ 293 h 320"/>
                <a:gd name="T52" fmla="*/ 204 w 318"/>
                <a:gd name="T53" fmla="*/ 281 h 320"/>
                <a:gd name="T54" fmla="*/ 180 w 318"/>
                <a:gd name="T55" fmla="*/ 288 h 320"/>
                <a:gd name="T56" fmla="*/ 142 w 318"/>
                <a:gd name="T57" fmla="*/ 290 h 320"/>
                <a:gd name="T58" fmla="*/ 127 w 318"/>
                <a:gd name="T59" fmla="*/ 286 h 320"/>
                <a:gd name="T60" fmla="*/ 101 w 318"/>
                <a:gd name="T61" fmla="*/ 294 h 320"/>
                <a:gd name="T62" fmla="*/ 77 w 318"/>
                <a:gd name="T63" fmla="*/ 260 h 320"/>
                <a:gd name="T64" fmla="*/ 61 w 318"/>
                <a:gd name="T65" fmla="*/ 245 h 320"/>
                <a:gd name="T66" fmla="*/ 27 w 318"/>
                <a:gd name="T67" fmla="*/ 220 h 320"/>
                <a:gd name="T68" fmla="*/ 38 w 318"/>
                <a:gd name="T69" fmla="*/ 204 h 320"/>
                <a:gd name="T70" fmla="*/ 32 w 318"/>
                <a:gd name="T71" fmla="*/ 180 h 320"/>
                <a:gd name="T72" fmla="*/ 33 w 318"/>
                <a:gd name="T73" fmla="*/ 143 h 320"/>
                <a:gd name="T74" fmla="*/ 37 w 318"/>
                <a:gd name="T75" fmla="*/ 129 h 320"/>
                <a:gd name="T76" fmla="*/ 25 w 318"/>
                <a:gd name="T77" fmla="*/ 102 h 320"/>
                <a:gd name="T78" fmla="*/ 65 w 318"/>
                <a:gd name="T79" fmla="*/ 79 h 320"/>
                <a:gd name="T80" fmla="*/ 80 w 318"/>
                <a:gd name="T81" fmla="*/ 65 h 320"/>
                <a:gd name="T82" fmla="*/ 114 w 318"/>
                <a:gd name="T83" fmla="*/ 45 h 320"/>
                <a:gd name="T84" fmla="*/ 133 w 318"/>
                <a:gd name="T85" fmla="*/ 40 h 320"/>
                <a:gd name="T86" fmla="*/ 173 w 318"/>
                <a:gd name="T87" fmla="*/ 14 h 320"/>
                <a:gd name="T88" fmla="*/ 182 w 318"/>
                <a:gd name="T89" fmla="*/ 40 h 320"/>
                <a:gd name="T90" fmla="*/ 218 w 318"/>
                <a:gd name="T91" fmla="*/ 25 h 320"/>
                <a:gd name="T92" fmla="*/ 240 w 318"/>
                <a:gd name="T93" fmla="*/ 68 h 320"/>
                <a:gd name="T94" fmla="*/ 253 w 318"/>
                <a:gd name="T95" fmla="*/ 80 h 320"/>
                <a:gd name="T96" fmla="*/ 274 w 318"/>
                <a:gd name="T97" fmla="*/ 115 h 320"/>
                <a:gd name="T98" fmla="*/ 281 w 318"/>
                <a:gd name="T99" fmla="*/ 134 h 320"/>
                <a:gd name="T100" fmla="*/ 304 w 318"/>
                <a:gd name="T101" fmla="*/ 173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18" h="320">
                  <a:moveTo>
                    <a:pt x="290" y="119"/>
                  </a:moveTo>
                  <a:lnTo>
                    <a:pt x="310" y="102"/>
                  </a:lnTo>
                  <a:lnTo>
                    <a:pt x="284" y="55"/>
                  </a:lnTo>
                  <a:lnTo>
                    <a:pt x="257" y="64"/>
                  </a:lnTo>
                  <a:lnTo>
                    <a:pt x="257" y="64"/>
                  </a:lnTo>
                  <a:lnTo>
                    <a:pt x="253" y="61"/>
                  </a:lnTo>
                  <a:lnTo>
                    <a:pt x="260" y="34"/>
                  </a:lnTo>
                  <a:lnTo>
                    <a:pt x="215" y="8"/>
                  </a:lnTo>
                  <a:lnTo>
                    <a:pt x="195" y="28"/>
                  </a:lnTo>
                  <a:lnTo>
                    <a:pt x="195" y="28"/>
                  </a:lnTo>
                  <a:lnTo>
                    <a:pt x="190" y="27"/>
                  </a:lnTo>
                  <a:lnTo>
                    <a:pt x="185" y="0"/>
                  </a:lnTo>
                  <a:lnTo>
                    <a:pt x="131" y="0"/>
                  </a:lnTo>
                  <a:lnTo>
                    <a:pt x="125" y="27"/>
                  </a:lnTo>
                  <a:lnTo>
                    <a:pt x="125" y="27"/>
                  </a:lnTo>
                  <a:lnTo>
                    <a:pt x="119" y="29"/>
                  </a:lnTo>
                  <a:lnTo>
                    <a:pt x="101" y="9"/>
                  </a:lnTo>
                  <a:lnTo>
                    <a:pt x="55" y="36"/>
                  </a:lnTo>
                  <a:lnTo>
                    <a:pt x="62" y="61"/>
                  </a:lnTo>
                  <a:lnTo>
                    <a:pt x="62" y="61"/>
                  </a:lnTo>
                  <a:lnTo>
                    <a:pt x="57" y="66"/>
                  </a:lnTo>
                  <a:lnTo>
                    <a:pt x="33" y="58"/>
                  </a:lnTo>
                  <a:lnTo>
                    <a:pt x="7" y="105"/>
                  </a:lnTo>
                  <a:lnTo>
                    <a:pt x="25" y="120"/>
                  </a:lnTo>
                  <a:lnTo>
                    <a:pt x="25" y="120"/>
                  </a:lnTo>
                  <a:lnTo>
                    <a:pt x="21" y="131"/>
                  </a:lnTo>
                  <a:lnTo>
                    <a:pt x="0" y="135"/>
                  </a:lnTo>
                  <a:lnTo>
                    <a:pt x="0" y="188"/>
                  </a:lnTo>
                  <a:lnTo>
                    <a:pt x="20" y="192"/>
                  </a:lnTo>
                  <a:lnTo>
                    <a:pt x="20" y="192"/>
                  </a:lnTo>
                  <a:lnTo>
                    <a:pt x="24" y="205"/>
                  </a:lnTo>
                  <a:lnTo>
                    <a:pt x="8" y="218"/>
                  </a:lnTo>
                  <a:lnTo>
                    <a:pt x="35" y="264"/>
                  </a:lnTo>
                  <a:lnTo>
                    <a:pt x="54" y="258"/>
                  </a:lnTo>
                  <a:lnTo>
                    <a:pt x="54" y="258"/>
                  </a:lnTo>
                  <a:lnTo>
                    <a:pt x="64" y="268"/>
                  </a:lnTo>
                  <a:lnTo>
                    <a:pt x="58" y="285"/>
                  </a:lnTo>
                  <a:lnTo>
                    <a:pt x="104" y="312"/>
                  </a:lnTo>
                  <a:lnTo>
                    <a:pt x="116" y="298"/>
                  </a:lnTo>
                  <a:lnTo>
                    <a:pt x="116" y="298"/>
                  </a:lnTo>
                  <a:lnTo>
                    <a:pt x="131" y="301"/>
                  </a:lnTo>
                  <a:lnTo>
                    <a:pt x="135" y="320"/>
                  </a:lnTo>
                  <a:lnTo>
                    <a:pt x="188" y="320"/>
                  </a:lnTo>
                  <a:lnTo>
                    <a:pt x="192" y="300"/>
                  </a:lnTo>
                  <a:lnTo>
                    <a:pt x="192" y="300"/>
                  </a:lnTo>
                  <a:lnTo>
                    <a:pt x="205" y="296"/>
                  </a:lnTo>
                  <a:lnTo>
                    <a:pt x="218" y="310"/>
                  </a:lnTo>
                  <a:lnTo>
                    <a:pt x="263" y="284"/>
                  </a:lnTo>
                  <a:lnTo>
                    <a:pt x="257" y="264"/>
                  </a:lnTo>
                  <a:lnTo>
                    <a:pt x="257" y="264"/>
                  </a:lnTo>
                  <a:lnTo>
                    <a:pt x="264" y="255"/>
                  </a:lnTo>
                  <a:lnTo>
                    <a:pt x="285" y="261"/>
                  </a:lnTo>
                  <a:lnTo>
                    <a:pt x="312" y="215"/>
                  </a:lnTo>
                  <a:lnTo>
                    <a:pt x="294" y="199"/>
                  </a:lnTo>
                  <a:lnTo>
                    <a:pt x="294" y="199"/>
                  </a:lnTo>
                  <a:lnTo>
                    <a:pt x="296" y="190"/>
                  </a:lnTo>
                  <a:lnTo>
                    <a:pt x="318" y="185"/>
                  </a:lnTo>
                  <a:lnTo>
                    <a:pt x="318" y="132"/>
                  </a:lnTo>
                  <a:lnTo>
                    <a:pt x="293" y="126"/>
                  </a:lnTo>
                  <a:lnTo>
                    <a:pt x="293" y="126"/>
                  </a:lnTo>
                  <a:lnTo>
                    <a:pt x="290" y="119"/>
                  </a:lnTo>
                  <a:lnTo>
                    <a:pt x="290" y="119"/>
                  </a:lnTo>
                  <a:close/>
                  <a:moveTo>
                    <a:pt x="304" y="173"/>
                  </a:moveTo>
                  <a:lnTo>
                    <a:pt x="283" y="178"/>
                  </a:lnTo>
                  <a:lnTo>
                    <a:pt x="283" y="183"/>
                  </a:lnTo>
                  <a:lnTo>
                    <a:pt x="283" y="183"/>
                  </a:lnTo>
                  <a:lnTo>
                    <a:pt x="278" y="199"/>
                  </a:lnTo>
                  <a:lnTo>
                    <a:pt x="277" y="203"/>
                  </a:lnTo>
                  <a:lnTo>
                    <a:pt x="294" y="218"/>
                  </a:lnTo>
                  <a:lnTo>
                    <a:pt x="278" y="244"/>
                  </a:lnTo>
                  <a:lnTo>
                    <a:pt x="260" y="238"/>
                  </a:lnTo>
                  <a:lnTo>
                    <a:pt x="257" y="242"/>
                  </a:lnTo>
                  <a:lnTo>
                    <a:pt x="257" y="242"/>
                  </a:lnTo>
                  <a:lnTo>
                    <a:pt x="250" y="250"/>
                  </a:lnTo>
                  <a:lnTo>
                    <a:pt x="244" y="256"/>
                  </a:lnTo>
                  <a:lnTo>
                    <a:pt x="241" y="259"/>
                  </a:lnTo>
                  <a:lnTo>
                    <a:pt x="246" y="278"/>
                  </a:lnTo>
                  <a:lnTo>
                    <a:pt x="220" y="293"/>
                  </a:lnTo>
                  <a:lnTo>
                    <a:pt x="208" y="280"/>
                  </a:lnTo>
                  <a:lnTo>
                    <a:pt x="204" y="281"/>
                  </a:lnTo>
                  <a:lnTo>
                    <a:pt x="204" y="281"/>
                  </a:lnTo>
                  <a:lnTo>
                    <a:pt x="194" y="285"/>
                  </a:lnTo>
                  <a:lnTo>
                    <a:pt x="185" y="287"/>
                  </a:lnTo>
                  <a:lnTo>
                    <a:pt x="180" y="288"/>
                  </a:lnTo>
                  <a:lnTo>
                    <a:pt x="176" y="306"/>
                  </a:lnTo>
                  <a:lnTo>
                    <a:pt x="146" y="306"/>
                  </a:lnTo>
                  <a:lnTo>
                    <a:pt x="142" y="290"/>
                  </a:lnTo>
                  <a:lnTo>
                    <a:pt x="138" y="288"/>
                  </a:lnTo>
                  <a:lnTo>
                    <a:pt x="138" y="288"/>
                  </a:lnTo>
                  <a:lnTo>
                    <a:pt x="127" y="286"/>
                  </a:lnTo>
                  <a:lnTo>
                    <a:pt x="116" y="283"/>
                  </a:lnTo>
                  <a:lnTo>
                    <a:pt x="112" y="282"/>
                  </a:lnTo>
                  <a:lnTo>
                    <a:pt x="101" y="294"/>
                  </a:lnTo>
                  <a:lnTo>
                    <a:pt x="74" y="279"/>
                  </a:lnTo>
                  <a:lnTo>
                    <a:pt x="80" y="264"/>
                  </a:lnTo>
                  <a:lnTo>
                    <a:pt x="77" y="260"/>
                  </a:lnTo>
                  <a:lnTo>
                    <a:pt x="77" y="260"/>
                  </a:lnTo>
                  <a:lnTo>
                    <a:pt x="68" y="253"/>
                  </a:lnTo>
                  <a:lnTo>
                    <a:pt x="61" y="245"/>
                  </a:lnTo>
                  <a:lnTo>
                    <a:pt x="58" y="242"/>
                  </a:lnTo>
                  <a:lnTo>
                    <a:pt x="42" y="247"/>
                  </a:lnTo>
                  <a:lnTo>
                    <a:pt x="27" y="220"/>
                  </a:lnTo>
                  <a:lnTo>
                    <a:pt x="40" y="210"/>
                  </a:lnTo>
                  <a:lnTo>
                    <a:pt x="38" y="204"/>
                  </a:lnTo>
                  <a:lnTo>
                    <a:pt x="38" y="204"/>
                  </a:lnTo>
                  <a:lnTo>
                    <a:pt x="35" y="196"/>
                  </a:lnTo>
                  <a:lnTo>
                    <a:pt x="33" y="185"/>
                  </a:lnTo>
                  <a:lnTo>
                    <a:pt x="32" y="180"/>
                  </a:lnTo>
                  <a:lnTo>
                    <a:pt x="14" y="176"/>
                  </a:lnTo>
                  <a:lnTo>
                    <a:pt x="14" y="146"/>
                  </a:lnTo>
                  <a:lnTo>
                    <a:pt x="33" y="143"/>
                  </a:lnTo>
                  <a:lnTo>
                    <a:pt x="34" y="137"/>
                  </a:lnTo>
                  <a:lnTo>
                    <a:pt x="34" y="137"/>
                  </a:lnTo>
                  <a:lnTo>
                    <a:pt x="37" y="129"/>
                  </a:lnTo>
                  <a:lnTo>
                    <a:pt x="39" y="120"/>
                  </a:lnTo>
                  <a:lnTo>
                    <a:pt x="41" y="116"/>
                  </a:lnTo>
                  <a:lnTo>
                    <a:pt x="25" y="102"/>
                  </a:lnTo>
                  <a:lnTo>
                    <a:pt x="40" y="76"/>
                  </a:lnTo>
                  <a:lnTo>
                    <a:pt x="61" y="82"/>
                  </a:lnTo>
                  <a:lnTo>
                    <a:pt x="65" y="79"/>
                  </a:lnTo>
                  <a:lnTo>
                    <a:pt x="65" y="79"/>
                  </a:lnTo>
                  <a:lnTo>
                    <a:pt x="75" y="68"/>
                  </a:lnTo>
                  <a:lnTo>
                    <a:pt x="80" y="65"/>
                  </a:lnTo>
                  <a:lnTo>
                    <a:pt x="72" y="42"/>
                  </a:lnTo>
                  <a:lnTo>
                    <a:pt x="98" y="27"/>
                  </a:lnTo>
                  <a:lnTo>
                    <a:pt x="114" y="45"/>
                  </a:lnTo>
                  <a:lnTo>
                    <a:pt x="119" y="43"/>
                  </a:lnTo>
                  <a:lnTo>
                    <a:pt x="119" y="43"/>
                  </a:lnTo>
                  <a:lnTo>
                    <a:pt x="133" y="40"/>
                  </a:lnTo>
                  <a:lnTo>
                    <a:pt x="137" y="39"/>
                  </a:lnTo>
                  <a:lnTo>
                    <a:pt x="142" y="14"/>
                  </a:lnTo>
                  <a:lnTo>
                    <a:pt x="173" y="14"/>
                  </a:lnTo>
                  <a:lnTo>
                    <a:pt x="178" y="39"/>
                  </a:lnTo>
                  <a:lnTo>
                    <a:pt x="182" y="40"/>
                  </a:lnTo>
                  <a:lnTo>
                    <a:pt x="182" y="40"/>
                  </a:lnTo>
                  <a:lnTo>
                    <a:pt x="195" y="43"/>
                  </a:lnTo>
                  <a:lnTo>
                    <a:pt x="200" y="44"/>
                  </a:lnTo>
                  <a:lnTo>
                    <a:pt x="218" y="25"/>
                  </a:lnTo>
                  <a:lnTo>
                    <a:pt x="244" y="40"/>
                  </a:lnTo>
                  <a:lnTo>
                    <a:pt x="236" y="65"/>
                  </a:lnTo>
                  <a:lnTo>
                    <a:pt x="240" y="68"/>
                  </a:lnTo>
                  <a:lnTo>
                    <a:pt x="240" y="68"/>
                  </a:lnTo>
                  <a:lnTo>
                    <a:pt x="249" y="77"/>
                  </a:lnTo>
                  <a:lnTo>
                    <a:pt x="253" y="80"/>
                  </a:lnTo>
                  <a:lnTo>
                    <a:pt x="277" y="72"/>
                  </a:lnTo>
                  <a:lnTo>
                    <a:pt x="293" y="98"/>
                  </a:lnTo>
                  <a:lnTo>
                    <a:pt x="274" y="115"/>
                  </a:lnTo>
                  <a:lnTo>
                    <a:pt x="276" y="119"/>
                  </a:lnTo>
                  <a:lnTo>
                    <a:pt x="276" y="119"/>
                  </a:lnTo>
                  <a:lnTo>
                    <a:pt x="281" y="134"/>
                  </a:lnTo>
                  <a:lnTo>
                    <a:pt x="282" y="138"/>
                  </a:lnTo>
                  <a:lnTo>
                    <a:pt x="304" y="143"/>
                  </a:lnTo>
                  <a:lnTo>
                    <a:pt x="304" y="17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none" lIns="91461" tIns="45731" rIns="91461" bIns="45731" numCol="1" anchor="t" anchorCtr="0" compatLnSpc="1"/>
            <a:lstStyle/>
            <a:p>
              <a:endParaRPr lang="ko-KR" altLang="en-US">
                <a:solidFill>
                  <a:srgbClr val="000000"/>
                </a:solidFill>
                <a:latin typeface="Calibri" panose="020F0502020204030204" charset="0"/>
              </a:endParaRPr>
            </a:p>
          </p:txBody>
        </p:sp>
        <p:sp>
          <p:nvSpPr>
            <p:cNvPr id="69" name="Freeform 24"/>
            <p:cNvSpPr>
              <a:spLocks noEditPoints="1"/>
            </p:cNvSpPr>
            <p:nvPr/>
          </p:nvSpPr>
          <p:spPr bwMode="auto">
            <a:xfrm>
              <a:off x="2963863" y="3462338"/>
              <a:ext cx="242888" cy="244475"/>
            </a:xfrm>
            <a:custGeom>
              <a:avLst/>
              <a:gdLst>
                <a:gd name="T0" fmla="*/ 77 w 153"/>
                <a:gd name="T1" fmla="*/ 0 h 154"/>
                <a:gd name="T2" fmla="*/ 61 w 153"/>
                <a:gd name="T3" fmla="*/ 2 h 154"/>
                <a:gd name="T4" fmla="*/ 46 w 153"/>
                <a:gd name="T5" fmla="*/ 6 h 154"/>
                <a:gd name="T6" fmla="*/ 33 w 153"/>
                <a:gd name="T7" fmla="*/ 14 h 154"/>
                <a:gd name="T8" fmla="*/ 23 w 153"/>
                <a:gd name="T9" fmla="*/ 22 h 154"/>
                <a:gd name="T10" fmla="*/ 13 w 153"/>
                <a:gd name="T11" fmla="*/ 34 h 154"/>
                <a:gd name="T12" fmla="*/ 5 w 153"/>
                <a:gd name="T13" fmla="*/ 47 h 154"/>
                <a:gd name="T14" fmla="*/ 1 w 153"/>
                <a:gd name="T15" fmla="*/ 61 h 154"/>
                <a:gd name="T16" fmla="*/ 0 w 153"/>
                <a:gd name="T17" fmla="*/ 77 h 154"/>
                <a:gd name="T18" fmla="*/ 0 w 153"/>
                <a:gd name="T19" fmla="*/ 85 h 154"/>
                <a:gd name="T20" fmla="*/ 3 w 153"/>
                <a:gd name="T21" fmla="*/ 100 h 154"/>
                <a:gd name="T22" fmla="*/ 8 w 153"/>
                <a:gd name="T23" fmla="*/ 114 h 154"/>
                <a:gd name="T24" fmla="*/ 17 w 153"/>
                <a:gd name="T25" fmla="*/ 126 h 154"/>
                <a:gd name="T26" fmla="*/ 28 w 153"/>
                <a:gd name="T27" fmla="*/ 137 h 154"/>
                <a:gd name="T28" fmla="*/ 40 w 153"/>
                <a:gd name="T29" fmla="*/ 144 h 154"/>
                <a:gd name="T30" fmla="*/ 54 w 153"/>
                <a:gd name="T31" fmla="*/ 151 h 154"/>
                <a:gd name="T32" fmla="*/ 69 w 153"/>
                <a:gd name="T33" fmla="*/ 154 h 154"/>
                <a:gd name="T34" fmla="*/ 77 w 153"/>
                <a:gd name="T35" fmla="*/ 154 h 154"/>
                <a:gd name="T36" fmla="*/ 92 w 153"/>
                <a:gd name="T37" fmla="*/ 153 h 154"/>
                <a:gd name="T38" fmla="*/ 107 w 153"/>
                <a:gd name="T39" fmla="*/ 147 h 154"/>
                <a:gd name="T40" fmla="*/ 120 w 153"/>
                <a:gd name="T41" fmla="*/ 141 h 154"/>
                <a:gd name="T42" fmla="*/ 132 w 153"/>
                <a:gd name="T43" fmla="*/ 131 h 154"/>
                <a:gd name="T44" fmla="*/ 140 w 153"/>
                <a:gd name="T45" fmla="*/ 120 h 154"/>
                <a:gd name="T46" fmla="*/ 148 w 153"/>
                <a:gd name="T47" fmla="*/ 106 h 154"/>
                <a:gd name="T48" fmla="*/ 152 w 153"/>
                <a:gd name="T49" fmla="*/ 92 h 154"/>
                <a:gd name="T50" fmla="*/ 153 w 153"/>
                <a:gd name="T51" fmla="*/ 77 h 154"/>
                <a:gd name="T52" fmla="*/ 153 w 153"/>
                <a:gd name="T53" fmla="*/ 69 h 154"/>
                <a:gd name="T54" fmla="*/ 150 w 153"/>
                <a:gd name="T55" fmla="*/ 55 h 154"/>
                <a:gd name="T56" fmla="*/ 145 w 153"/>
                <a:gd name="T57" fmla="*/ 41 h 154"/>
                <a:gd name="T58" fmla="*/ 136 w 153"/>
                <a:gd name="T59" fmla="*/ 28 h 154"/>
                <a:gd name="T60" fmla="*/ 125 w 153"/>
                <a:gd name="T61" fmla="*/ 18 h 154"/>
                <a:gd name="T62" fmla="*/ 113 w 153"/>
                <a:gd name="T63" fmla="*/ 9 h 154"/>
                <a:gd name="T64" fmla="*/ 99 w 153"/>
                <a:gd name="T65" fmla="*/ 4 h 154"/>
                <a:gd name="T66" fmla="*/ 84 w 153"/>
                <a:gd name="T67" fmla="*/ 1 h 154"/>
                <a:gd name="T68" fmla="*/ 77 w 153"/>
                <a:gd name="T69" fmla="*/ 0 h 154"/>
                <a:gd name="T70" fmla="*/ 77 w 153"/>
                <a:gd name="T71" fmla="*/ 140 h 154"/>
                <a:gd name="T72" fmla="*/ 64 w 153"/>
                <a:gd name="T73" fmla="*/ 139 h 154"/>
                <a:gd name="T74" fmla="*/ 42 w 153"/>
                <a:gd name="T75" fmla="*/ 129 h 154"/>
                <a:gd name="T76" fmla="*/ 25 w 153"/>
                <a:gd name="T77" fmla="*/ 112 h 154"/>
                <a:gd name="T78" fmla="*/ 15 w 153"/>
                <a:gd name="T79" fmla="*/ 89 h 154"/>
                <a:gd name="T80" fmla="*/ 14 w 153"/>
                <a:gd name="T81" fmla="*/ 77 h 154"/>
                <a:gd name="T82" fmla="*/ 14 w 153"/>
                <a:gd name="T83" fmla="*/ 71 h 154"/>
                <a:gd name="T84" fmla="*/ 18 w 153"/>
                <a:gd name="T85" fmla="*/ 52 h 154"/>
                <a:gd name="T86" fmla="*/ 32 w 153"/>
                <a:gd name="T87" fmla="*/ 33 h 154"/>
                <a:gd name="T88" fmla="*/ 52 w 153"/>
                <a:gd name="T89" fmla="*/ 19 h 154"/>
                <a:gd name="T90" fmla="*/ 70 w 153"/>
                <a:gd name="T91" fmla="*/ 15 h 154"/>
                <a:gd name="T92" fmla="*/ 77 w 153"/>
                <a:gd name="T93" fmla="*/ 14 h 154"/>
                <a:gd name="T94" fmla="*/ 89 w 153"/>
                <a:gd name="T95" fmla="*/ 16 h 154"/>
                <a:gd name="T96" fmla="*/ 112 w 153"/>
                <a:gd name="T97" fmla="*/ 24 h 154"/>
                <a:gd name="T98" fmla="*/ 128 w 153"/>
                <a:gd name="T99" fmla="*/ 42 h 154"/>
                <a:gd name="T100" fmla="*/ 138 w 153"/>
                <a:gd name="T101" fmla="*/ 64 h 154"/>
                <a:gd name="T102" fmla="*/ 139 w 153"/>
                <a:gd name="T103" fmla="*/ 77 h 154"/>
                <a:gd name="T104" fmla="*/ 139 w 153"/>
                <a:gd name="T105" fmla="*/ 84 h 154"/>
                <a:gd name="T106" fmla="*/ 135 w 153"/>
                <a:gd name="T107" fmla="*/ 101 h 154"/>
                <a:gd name="T108" fmla="*/ 121 w 153"/>
                <a:gd name="T109" fmla="*/ 122 h 154"/>
                <a:gd name="T110" fmla="*/ 101 w 153"/>
                <a:gd name="T111" fmla="*/ 135 h 154"/>
                <a:gd name="T112" fmla="*/ 83 w 153"/>
                <a:gd name="T113" fmla="*/ 140 h 154"/>
                <a:gd name="T114" fmla="*/ 77 w 153"/>
                <a:gd name="T115" fmla="*/ 14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53" h="154">
                  <a:moveTo>
                    <a:pt x="77" y="0"/>
                  </a:moveTo>
                  <a:lnTo>
                    <a:pt x="77" y="0"/>
                  </a:lnTo>
                  <a:lnTo>
                    <a:pt x="69" y="1"/>
                  </a:lnTo>
                  <a:lnTo>
                    <a:pt x="61" y="2"/>
                  </a:lnTo>
                  <a:lnTo>
                    <a:pt x="54" y="4"/>
                  </a:lnTo>
                  <a:lnTo>
                    <a:pt x="46" y="6"/>
                  </a:lnTo>
                  <a:lnTo>
                    <a:pt x="40" y="9"/>
                  </a:lnTo>
                  <a:lnTo>
                    <a:pt x="33" y="14"/>
                  </a:lnTo>
                  <a:lnTo>
                    <a:pt x="28" y="18"/>
                  </a:lnTo>
                  <a:lnTo>
                    <a:pt x="23" y="22"/>
                  </a:lnTo>
                  <a:lnTo>
                    <a:pt x="17" y="28"/>
                  </a:lnTo>
                  <a:lnTo>
                    <a:pt x="13" y="34"/>
                  </a:lnTo>
                  <a:lnTo>
                    <a:pt x="8" y="41"/>
                  </a:lnTo>
                  <a:lnTo>
                    <a:pt x="5" y="47"/>
                  </a:lnTo>
                  <a:lnTo>
                    <a:pt x="3" y="55"/>
                  </a:lnTo>
                  <a:lnTo>
                    <a:pt x="1" y="61"/>
                  </a:lnTo>
                  <a:lnTo>
                    <a:pt x="0" y="69"/>
                  </a:lnTo>
                  <a:lnTo>
                    <a:pt x="0" y="77"/>
                  </a:lnTo>
                  <a:lnTo>
                    <a:pt x="0" y="77"/>
                  </a:lnTo>
                  <a:lnTo>
                    <a:pt x="0" y="85"/>
                  </a:lnTo>
                  <a:lnTo>
                    <a:pt x="1" y="92"/>
                  </a:lnTo>
                  <a:lnTo>
                    <a:pt x="3" y="100"/>
                  </a:lnTo>
                  <a:lnTo>
                    <a:pt x="5" y="106"/>
                  </a:lnTo>
                  <a:lnTo>
                    <a:pt x="8" y="114"/>
                  </a:lnTo>
                  <a:lnTo>
                    <a:pt x="13" y="120"/>
                  </a:lnTo>
                  <a:lnTo>
                    <a:pt x="17" y="126"/>
                  </a:lnTo>
                  <a:lnTo>
                    <a:pt x="23" y="131"/>
                  </a:lnTo>
                  <a:lnTo>
                    <a:pt x="28" y="137"/>
                  </a:lnTo>
                  <a:lnTo>
                    <a:pt x="33" y="141"/>
                  </a:lnTo>
                  <a:lnTo>
                    <a:pt x="40" y="144"/>
                  </a:lnTo>
                  <a:lnTo>
                    <a:pt x="46" y="147"/>
                  </a:lnTo>
                  <a:lnTo>
                    <a:pt x="54" y="151"/>
                  </a:lnTo>
                  <a:lnTo>
                    <a:pt x="61" y="153"/>
                  </a:lnTo>
                  <a:lnTo>
                    <a:pt x="69" y="154"/>
                  </a:lnTo>
                  <a:lnTo>
                    <a:pt x="77" y="154"/>
                  </a:lnTo>
                  <a:lnTo>
                    <a:pt x="77" y="154"/>
                  </a:lnTo>
                  <a:lnTo>
                    <a:pt x="84" y="154"/>
                  </a:lnTo>
                  <a:lnTo>
                    <a:pt x="92" y="153"/>
                  </a:lnTo>
                  <a:lnTo>
                    <a:pt x="99" y="151"/>
                  </a:lnTo>
                  <a:lnTo>
                    <a:pt x="107" y="147"/>
                  </a:lnTo>
                  <a:lnTo>
                    <a:pt x="113" y="144"/>
                  </a:lnTo>
                  <a:lnTo>
                    <a:pt x="120" y="141"/>
                  </a:lnTo>
                  <a:lnTo>
                    <a:pt x="125" y="137"/>
                  </a:lnTo>
                  <a:lnTo>
                    <a:pt x="132" y="131"/>
                  </a:lnTo>
                  <a:lnTo>
                    <a:pt x="136" y="126"/>
                  </a:lnTo>
                  <a:lnTo>
                    <a:pt x="140" y="120"/>
                  </a:lnTo>
                  <a:lnTo>
                    <a:pt x="145" y="114"/>
                  </a:lnTo>
                  <a:lnTo>
                    <a:pt x="148" y="106"/>
                  </a:lnTo>
                  <a:lnTo>
                    <a:pt x="150" y="100"/>
                  </a:lnTo>
                  <a:lnTo>
                    <a:pt x="152" y="92"/>
                  </a:lnTo>
                  <a:lnTo>
                    <a:pt x="153" y="85"/>
                  </a:lnTo>
                  <a:lnTo>
                    <a:pt x="153" y="77"/>
                  </a:lnTo>
                  <a:lnTo>
                    <a:pt x="153" y="77"/>
                  </a:lnTo>
                  <a:lnTo>
                    <a:pt x="153" y="69"/>
                  </a:lnTo>
                  <a:lnTo>
                    <a:pt x="152" y="61"/>
                  </a:lnTo>
                  <a:lnTo>
                    <a:pt x="150" y="55"/>
                  </a:lnTo>
                  <a:lnTo>
                    <a:pt x="148" y="47"/>
                  </a:lnTo>
                  <a:lnTo>
                    <a:pt x="145" y="41"/>
                  </a:lnTo>
                  <a:lnTo>
                    <a:pt x="140" y="34"/>
                  </a:lnTo>
                  <a:lnTo>
                    <a:pt x="136" y="28"/>
                  </a:lnTo>
                  <a:lnTo>
                    <a:pt x="132" y="22"/>
                  </a:lnTo>
                  <a:lnTo>
                    <a:pt x="125" y="18"/>
                  </a:lnTo>
                  <a:lnTo>
                    <a:pt x="120" y="14"/>
                  </a:lnTo>
                  <a:lnTo>
                    <a:pt x="113" y="9"/>
                  </a:lnTo>
                  <a:lnTo>
                    <a:pt x="107" y="6"/>
                  </a:lnTo>
                  <a:lnTo>
                    <a:pt x="99" y="4"/>
                  </a:lnTo>
                  <a:lnTo>
                    <a:pt x="92" y="2"/>
                  </a:lnTo>
                  <a:lnTo>
                    <a:pt x="84" y="1"/>
                  </a:lnTo>
                  <a:lnTo>
                    <a:pt x="77" y="0"/>
                  </a:lnTo>
                  <a:lnTo>
                    <a:pt x="77" y="0"/>
                  </a:lnTo>
                  <a:close/>
                  <a:moveTo>
                    <a:pt x="77" y="140"/>
                  </a:moveTo>
                  <a:lnTo>
                    <a:pt x="77" y="140"/>
                  </a:lnTo>
                  <a:lnTo>
                    <a:pt x="70" y="140"/>
                  </a:lnTo>
                  <a:lnTo>
                    <a:pt x="64" y="139"/>
                  </a:lnTo>
                  <a:lnTo>
                    <a:pt x="52" y="135"/>
                  </a:lnTo>
                  <a:lnTo>
                    <a:pt x="42" y="129"/>
                  </a:lnTo>
                  <a:lnTo>
                    <a:pt x="32" y="122"/>
                  </a:lnTo>
                  <a:lnTo>
                    <a:pt x="25" y="112"/>
                  </a:lnTo>
                  <a:lnTo>
                    <a:pt x="18" y="101"/>
                  </a:lnTo>
                  <a:lnTo>
                    <a:pt x="15" y="89"/>
                  </a:lnTo>
                  <a:lnTo>
                    <a:pt x="14" y="84"/>
                  </a:lnTo>
                  <a:lnTo>
                    <a:pt x="14" y="77"/>
                  </a:lnTo>
                  <a:lnTo>
                    <a:pt x="14" y="77"/>
                  </a:lnTo>
                  <a:lnTo>
                    <a:pt x="14" y="71"/>
                  </a:lnTo>
                  <a:lnTo>
                    <a:pt x="15" y="64"/>
                  </a:lnTo>
                  <a:lnTo>
                    <a:pt x="18" y="52"/>
                  </a:lnTo>
                  <a:lnTo>
                    <a:pt x="25" y="42"/>
                  </a:lnTo>
                  <a:lnTo>
                    <a:pt x="32" y="33"/>
                  </a:lnTo>
                  <a:lnTo>
                    <a:pt x="42" y="24"/>
                  </a:lnTo>
                  <a:lnTo>
                    <a:pt x="52" y="19"/>
                  </a:lnTo>
                  <a:lnTo>
                    <a:pt x="64" y="16"/>
                  </a:lnTo>
                  <a:lnTo>
                    <a:pt x="70" y="15"/>
                  </a:lnTo>
                  <a:lnTo>
                    <a:pt x="77" y="14"/>
                  </a:lnTo>
                  <a:lnTo>
                    <a:pt x="77" y="14"/>
                  </a:lnTo>
                  <a:lnTo>
                    <a:pt x="83" y="15"/>
                  </a:lnTo>
                  <a:lnTo>
                    <a:pt x="89" y="16"/>
                  </a:lnTo>
                  <a:lnTo>
                    <a:pt x="101" y="19"/>
                  </a:lnTo>
                  <a:lnTo>
                    <a:pt x="112" y="24"/>
                  </a:lnTo>
                  <a:lnTo>
                    <a:pt x="121" y="33"/>
                  </a:lnTo>
                  <a:lnTo>
                    <a:pt x="128" y="42"/>
                  </a:lnTo>
                  <a:lnTo>
                    <a:pt x="135" y="52"/>
                  </a:lnTo>
                  <a:lnTo>
                    <a:pt x="138" y="64"/>
                  </a:lnTo>
                  <a:lnTo>
                    <a:pt x="139" y="71"/>
                  </a:lnTo>
                  <a:lnTo>
                    <a:pt x="139" y="77"/>
                  </a:lnTo>
                  <a:lnTo>
                    <a:pt x="139" y="77"/>
                  </a:lnTo>
                  <a:lnTo>
                    <a:pt x="139" y="84"/>
                  </a:lnTo>
                  <a:lnTo>
                    <a:pt x="138" y="89"/>
                  </a:lnTo>
                  <a:lnTo>
                    <a:pt x="135" y="101"/>
                  </a:lnTo>
                  <a:lnTo>
                    <a:pt x="128" y="112"/>
                  </a:lnTo>
                  <a:lnTo>
                    <a:pt x="121" y="122"/>
                  </a:lnTo>
                  <a:lnTo>
                    <a:pt x="112" y="129"/>
                  </a:lnTo>
                  <a:lnTo>
                    <a:pt x="101" y="135"/>
                  </a:lnTo>
                  <a:lnTo>
                    <a:pt x="89" y="139"/>
                  </a:lnTo>
                  <a:lnTo>
                    <a:pt x="83" y="140"/>
                  </a:lnTo>
                  <a:lnTo>
                    <a:pt x="77" y="140"/>
                  </a:lnTo>
                  <a:lnTo>
                    <a:pt x="77" y="14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none" lIns="91461" tIns="45731" rIns="91461" bIns="45731" numCol="1" anchor="t" anchorCtr="0" compatLnSpc="1"/>
            <a:lstStyle/>
            <a:p>
              <a:endParaRPr lang="ko-KR" altLang="en-US">
                <a:solidFill>
                  <a:srgbClr val="000000"/>
                </a:solidFill>
                <a:latin typeface="Calibri" panose="020F0502020204030204" charset="0"/>
              </a:endParaRPr>
            </a:p>
          </p:txBody>
        </p:sp>
        <p:sp>
          <p:nvSpPr>
            <p:cNvPr id="70" name="Freeform 25"/>
            <p:cNvSpPr>
              <a:spLocks noEditPoints="1"/>
            </p:cNvSpPr>
            <p:nvPr/>
          </p:nvSpPr>
          <p:spPr bwMode="auto">
            <a:xfrm>
              <a:off x="3238500" y="3127375"/>
              <a:ext cx="341313" cy="342900"/>
            </a:xfrm>
            <a:custGeom>
              <a:avLst/>
              <a:gdLst>
                <a:gd name="T0" fmla="*/ 197 w 215"/>
                <a:gd name="T1" fmla="*/ 83 h 216"/>
                <a:gd name="T2" fmla="*/ 209 w 215"/>
                <a:gd name="T3" fmla="*/ 70 h 216"/>
                <a:gd name="T4" fmla="*/ 171 w 215"/>
                <a:gd name="T5" fmla="*/ 42 h 216"/>
                <a:gd name="T6" fmla="*/ 143 w 215"/>
                <a:gd name="T7" fmla="*/ 4 h 216"/>
                <a:gd name="T8" fmla="*/ 129 w 215"/>
                <a:gd name="T9" fmla="*/ 18 h 216"/>
                <a:gd name="T10" fmla="*/ 83 w 215"/>
                <a:gd name="T11" fmla="*/ 18 h 216"/>
                <a:gd name="T12" fmla="*/ 69 w 215"/>
                <a:gd name="T13" fmla="*/ 5 h 216"/>
                <a:gd name="T14" fmla="*/ 41 w 215"/>
                <a:gd name="T15" fmla="*/ 41 h 216"/>
                <a:gd name="T16" fmla="*/ 3 w 215"/>
                <a:gd name="T17" fmla="*/ 71 h 216"/>
                <a:gd name="T18" fmla="*/ 14 w 215"/>
                <a:gd name="T19" fmla="*/ 86 h 216"/>
                <a:gd name="T20" fmla="*/ 13 w 215"/>
                <a:gd name="T21" fmla="*/ 132 h 216"/>
                <a:gd name="T22" fmla="*/ 4 w 215"/>
                <a:gd name="T23" fmla="*/ 146 h 216"/>
                <a:gd name="T24" fmla="*/ 36 w 215"/>
                <a:gd name="T25" fmla="*/ 175 h 216"/>
                <a:gd name="T26" fmla="*/ 71 w 215"/>
                <a:gd name="T27" fmla="*/ 212 h 216"/>
                <a:gd name="T28" fmla="*/ 86 w 215"/>
                <a:gd name="T29" fmla="*/ 203 h 216"/>
                <a:gd name="T30" fmla="*/ 130 w 215"/>
                <a:gd name="T31" fmla="*/ 202 h 216"/>
                <a:gd name="T32" fmla="*/ 144 w 215"/>
                <a:gd name="T33" fmla="*/ 211 h 216"/>
                <a:gd name="T34" fmla="*/ 174 w 215"/>
                <a:gd name="T35" fmla="*/ 177 h 216"/>
                <a:gd name="T36" fmla="*/ 210 w 215"/>
                <a:gd name="T37" fmla="*/ 144 h 216"/>
                <a:gd name="T38" fmla="*/ 198 w 215"/>
                <a:gd name="T39" fmla="*/ 130 h 216"/>
                <a:gd name="T40" fmla="*/ 184 w 215"/>
                <a:gd name="T41" fmla="*/ 161 h 216"/>
                <a:gd name="T42" fmla="*/ 169 w 215"/>
                <a:gd name="T43" fmla="*/ 161 h 216"/>
                <a:gd name="T44" fmla="*/ 162 w 215"/>
                <a:gd name="T45" fmla="*/ 185 h 216"/>
                <a:gd name="T46" fmla="*/ 136 w 215"/>
                <a:gd name="T47" fmla="*/ 186 h 216"/>
                <a:gd name="T48" fmla="*/ 118 w 215"/>
                <a:gd name="T49" fmla="*/ 191 h 216"/>
                <a:gd name="T50" fmla="*/ 98 w 215"/>
                <a:gd name="T51" fmla="*/ 191 h 216"/>
                <a:gd name="T52" fmla="*/ 80 w 215"/>
                <a:gd name="T53" fmla="*/ 187 h 216"/>
                <a:gd name="T54" fmla="*/ 54 w 215"/>
                <a:gd name="T55" fmla="*/ 186 h 216"/>
                <a:gd name="T56" fmla="*/ 54 w 215"/>
                <a:gd name="T57" fmla="*/ 173 h 216"/>
                <a:gd name="T58" fmla="*/ 30 w 215"/>
                <a:gd name="T59" fmla="*/ 162 h 216"/>
                <a:gd name="T60" fmla="*/ 29 w 215"/>
                <a:gd name="T61" fmla="*/ 137 h 216"/>
                <a:gd name="T62" fmla="*/ 26 w 215"/>
                <a:gd name="T63" fmla="*/ 120 h 216"/>
                <a:gd name="T64" fmla="*/ 26 w 215"/>
                <a:gd name="T65" fmla="*/ 98 h 216"/>
                <a:gd name="T66" fmla="*/ 30 w 215"/>
                <a:gd name="T67" fmla="*/ 83 h 216"/>
                <a:gd name="T68" fmla="*/ 29 w 215"/>
                <a:gd name="T69" fmla="*/ 55 h 216"/>
                <a:gd name="T70" fmla="*/ 46 w 215"/>
                <a:gd name="T71" fmla="*/ 56 h 216"/>
                <a:gd name="T72" fmla="*/ 53 w 215"/>
                <a:gd name="T73" fmla="*/ 31 h 216"/>
                <a:gd name="T74" fmla="*/ 81 w 215"/>
                <a:gd name="T75" fmla="*/ 33 h 216"/>
                <a:gd name="T76" fmla="*/ 95 w 215"/>
                <a:gd name="T77" fmla="*/ 30 h 216"/>
                <a:gd name="T78" fmla="*/ 117 w 215"/>
                <a:gd name="T79" fmla="*/ 30 h 216"/>
                <a:gd name="T80" fmla="*/ 130 w 215"/>
                <a:gd name="T81" fmla="*/ 33 h 216"/>
                <a:gd name="T82" fmla="*/ 159 w 215"/>
                <a:gd name="T83" fmla="*/ 30 h 216"/>
                <a:gd name="T84" fmla="*/ 158 w 215"/>
                <a:gd name="T85" fmla="*/ 49 h 216"/>
                <a:gd name="T86" fmla="*/ 183 w 215"/>
                <a:gd name="T87" fmla="*/ 53 h 216"/>
                <a:gd name="T88" fmla="*/ 181 w 215"/>
                <a:gd name="T89" fmla="*/ 82 h 216"/>
                <a:gd name="T90" fmla="*/ 185 w 215"/>
                <a:gd name="T91" fmla="*/ 95 h 216"/>
                <a:gd name="T92" fmla="*/ 186 w 215"/>
                <a:gd name="T93" fmla="*/ 118 h 216"/>
                <a:gd name="T94" fmla="*/ 183 w 215"/>
                <a:gd name="T95" fmla="*/ 133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15" h="216">
                  <a:moveTo>
                    <a:pt x="215" y="126"/>
                  </a:moveTo>
                  <a:lnTo>
                    <a:pt x="215" y="87"/>
                  </a:lnTo>
                  <a:lnTo>
                    <a:pt x="197" y="83"/>
                  </a:lnTo>
                  <a:lnTo>
                    <a:pt x="197" y="83"/>
                  </a:lnTo>
                  <a:lnTo>
                    <a:pt x="196" y="82"/>
                  </a:lnTo>
                  <a:lnTo>
                    <a:pt x="209" y="70"/>
                  </a:lnTo>
                  <a:lnTo>
                    <a:pt x="190" y="37"/>
                  </a:lnTo>
                  <a:lnTo>
                    <a:pt x="171" y="42"/>
                  </a:lnTo>
                  <a:lnTo>
                    <a:pt x="171" y="42"/>
                  </a:lnTo>
                  <a:lnTo>
                    <a:pt x="171" y="41"/>
                  </a:lnTo>
                  <a:lnTo>
                    <a:pt x="177" y="24"/>
                  </a:lnTo>
                  <a:lnTo>
                    <a:pt x="143" y="4"/>
                  </a:lnTo>
                  <a:lnTo>
                    <a:pt x="130" y="18"/>
                  </a:lnTo>
                  <a:lnTo>
                    <a:pt x="130" y="18"/>
                  </a:lnTo>
                  <a:lnTo>
                    <a:pt x="129" y="18"/>
                  </a:lnTo>
                  <a:lnTo>
                    <a:pt x="125" y="0"/>
                  </a:lnTo>
                  <a:lnTo>
                    <a:pt x="86" y="0"/>
                  </a:lnTo>
                  <a:lnTo>
                    <a:pt x="83" y="18"/>
                  </a:lnTo>
                  <a:lnTo>
                    <a:pt x="83" y="18"/>
                  </a:lnTo>
                  <a:lnTo>
                    <a:pt x="81" y="18"/>
                  </a:lnTo>
                  <a:lnTo>
                    <a:pt x="69" y="5"/>
                  </a:lnTo>
                  <a:lnTo>
                    <a:pt x="35" y="25"/>
                  </a:lnTo>
                  <a:lnTo>
                    <a:pt x="41" y="41"/>
                  </a:lnTo>
                  <a:lnTo>
                    <a:pt x="41" y="41"/>
                  </a:lnTo>
                  <a:lnTo>
                    <a:pt x="39" y="43"/>
                  </a:lnTo>
                  <a:lnTo>
                    <a:pt x="22" y="38"/>
                  </a:lnTo>
                  <a:lnTo>
                    <a:pt x="3" y="71"/>
                  </a:lnTo>
                  <a:lnTo>
                    <a:pt x="15" y="82"/>
                  </a:lnTo>
                  <a:lnTo>
                    <a:pt x="15" y="82"/>
                  </a:lnTo>
                  <a:lnTo>
                    <a:pt x="14" y="86"/>
                  </a:lnTo>
                  <a:lnTo>
                    <a:pt x="0" y="90"/>
                  </a:lnTo>
                  <a:lnTo>
                    <a:pt x="0" y="128"/>
                  </a:lnTo>
                  <a:lnTo>
                    <a:pt x="13" y="132"/>
                  </a:lnTo>
                  <a:lnTo>
                    <a:pt x="13" y="132"/>
                  </a:lnTo>
                  <a:lnTo>
                    <a:pt x="15" y="137"/>
                  </a:lnTo>
                  <a:lnTo>
                    <a:pt x="4" y="146"/>
                  </a:lnTo>
                  <a:lnTo>
                    <a:pt x="23" y="179"/>
                  </a:lnTo>
                  <a:lnTo>
                    <a:pt x="36" y="175"/>
                  </a:lnTo>
                  <a:lnTo>
                    <a:pt x="36" y="175"/>
                  </a:lnTo>
                  <a:lnTo>
                    <a:pt x="41" y="180"/>
                  </a:lnTo>
                  <a:lnTo>
                    <a:pt x="37" y="192"/>
                  </a:lnTo>
                  <a:lnTo>
                    <a:pt x="71" y="212"/>
                  </a:lnTo>
                  <a:lnTo>
                    <a:pt x="80" y="202"/>
                  </a:lnTo>
                  <a:lnTo>
                    <a:pt x="80" y="202"/>
                  </a:lnTo>
                  <a:lnTo>
                    <a:pt x="86" y="203"/>
                  </a:lnTo>
                  <a:lnTo>
                    <a:pt x="88" y="216"/>
                  </a:lnTo>
                  <a:lnTo>
                    <a:pt x="127" y="216"/>
                  </a:lnTo>
                  <a:lnTo>
                    <a:pt x="130" y="202"/>
                  </a:lnTo>
                  <a:lnTo>
                    <a:pt x="130" y="202"/>
                  </a:lnTo>
                  <a:lnTo>
                    <a:pt x="136" y="201"/>
                  </a:lnTo>
                  <a:lnTo>
                    <a:pt x="144" y="211"/>
                  </a:lnTo>
                  <a:lnTo>
                    <a:pt x="179" y="191"/>
                  </a:lnTo>
                  <a:lnTo>
                    <a:pt x="174" y="177"/>
                  </a:lnTo>
                  <a:lnTo>
                    <a:pt x="174" y="177"/>
                  </a:lnTo>
                  <a:lnTo>
                    <a:pt x="177" y="173"/>
                  </a:lnTo>
                  <a:lnTo>
                    <a:pt x="191" y="177"/>
                  </a:lnTo>
                  <a:lnTo>
                    <a:pt x="210" y="144"/>
                  </a:lnTo>
                  <a:lnTo>
                    <a:pt x="198" y="133"/>
                  </a:lnTo>
                  <a:lnTo>
                    <a:pt x="198" y="133"/>
                  </a:lnTo>
                  <a:lnTo>
                    <a:pt x="198" y="130"/>
                  </a:lnTo>
                  <a:lnTo>
                    <a:pt x="215" y="126"/>
                  </a:lnTo>
                  <a:close/>
                  <a:moveTo>
                    <a:pt x="193" y="147"/>
                  </a:moveTo>
                  <a:lnTo>
                    <a:pt x="184" y="161"/>
                  </a:lnTo>
                  <a:lnTo>
                    <a:pt x="172" y="157"/>
                  </a:lnTo>
                  <a:lnTo>
                    <a:pt x="169" y="161"/>
                  </a:lnTo>
                  <a:lnTo>
                    <a:pt x="169" y="161"/>
                  </a:lnTo>
                  <a:lnTo>
                    <a:pt x="161" y="169"/>
                  </a:lnTo>
                  <a:lnTo>
                    <a:pt x="157" y="173"/>
                  </a:lnTo>
                  <a:lnTo>
                    <a:pt x="162" y="185"/>
                  </a:lnTo>
                  <a:lnTo>
                    <a:pt x="148" y="192"/>
                  </a:lnTo>
                  <a:lnTo>
                    <a:pt x="140" y="184"/>
                  </a:lnTo>
                  <a:lnTo>
                    <a:pt x="136" y="186"/>
                  </a:lnTo>
                  <a:lnTo>
                    <a:pt x="136" y="186"/>
                  </a:lnTo>
                  <a:lnTo>
                    <a:pt x="123" y="190"/>
                  </a:lnTo>
                  <a:lnTo>
                    <a:pt x="118" y="191"/>
                  </a:lnTo>
                  <a:lnTo>
                    <a:pt x="116" y="202"/>
                  </a:lnTo>
                  <a:lnTo>
                    <a:pt x="100" y="202"/>
                  </a:lnTo>
                  <a:lnTo>
                    <a:pt x="98" y="191"/>
                  </a:lnTo>
                  <a:lnTo>
                    <a:pt x="93" y="190"/>
                  </a:lnTo>
                  <a:lnTo>
                    <a:pt x="93" y="190"/>
                  </a:lnTo>
                  <a:lnTo>
                    <a:pt x="80" y="187"/>
                  </a:lnTo>
                  <a:lnTo>
                    <a:pt x="75" y="186"/>
                  </a:lnTo>
                  <a:lnTo>
                    <a:pt x="68" y="193"/>
                  </a:lnTo>
                  <a:lnTo>
                    <a:pt x="54" y="186"/>
                  </a:lnTo>
                  <a:lnTo>
                    <a:pt x="57" y="176"/>
                  </a:lnTo>
                  <a:lnTo>
                    <a:pt x="54" y="173"/>
                  </a:lnTo>
                  <a:lnTo>
                    <a:pt x="54" y="173"/>
                  </a:lnTo>
                  <a:lnTo>
                    <a:pt x="44" y="163"/>
                  </a:lnTo>
                  <a:lnTo>
                    <a:pt x="41" y="159"/>
                  </a:lnTo>
                  <a:lnTo>
                    <a:pt x="30" y="162"/>
                  </a:lnTo>
                  <a:lnTo>
                    <a:pt x="22" y="149"/>
                  </a:lnTo>
                  <a:lnTo>
                    <a:pt x="31" y="141"/>
                  </a:lnTo>
                  <a:lnTo>
                    <a:pt x="29" y="137"/>
                  </a:lnTo>
                  <a:lnTo>
                    <a:pt x="29" y="137"/>
                  </a:lnTo>
                  <a:lnTo>
                    <a:pt x="27" y="124"/>
                  </a:lnTo>
                  <a:lnTo>
                    <a:pt x="26" y="120"/>
                  </a:lnTo>
                  <a:lnTo>
                    <a:pt x="14" y="117"/>
                  </a:lnTo>
                  <a:lnTo>
                    <a:pt x="14" y="100"/>
                  </a:lnTo>
                  <a:lnTo>
                    <a:pt x="26" y="98"/>
                  </a:lnTo>
                  <a:lnTo>
                    <a:pt x="27" y="94"/>
                  </a:lnTo>
                  <a:lnTo>
                    <a:pt x="27" y="94"/>
                  </a:lnTo>
                  <a:lnTo>
                    <a:pt x="30" y="83"/>
                  </a:lnTo>
                  <a:lnTo>
                    <a:pt x="32" y="78"/>
                  </a:lnTo>
                  <a:lnTo>
                    <a:pt x="21" y="69"/>
                  </a:lnTo>
                  <a:lnTo>
                    <a:pt x="29" y="55"/>
                  </a:lnTo>
                  <a:lnTo>
                    <a:pt x="43" y="59"/>
                  </a:lnTo>
                  <a:lnTo>
                    <a:pt x="46" y="56"/>
                  </a:lnTo>
                  <a:lnTo>
                    <a:pt x="46" y="56"/>
                  </a:lnTo>
                  <a:lnTo>
                    <a:pt x="54" y="49"/>
                  </a:lnTo>
                  <a:lnTo>
                    <a:pt x="57" y="46"/>
                  </a:lnTo>
                  <a:lnTo>
                    <a:pt x="53" y="31"/>
                  </a:lnTo>
                  <a:lnTo>
                    <a:pt x="67" y="24"/>
                  </a:lnTo>
                  <a:lnTo>
                    <a:pt x="76" y="34"/>
                  </a:lnTo>
                  <a:lnTo>
                    <a:pt x="81" y="33"/>
                  </a:lnTo>
                  <a:lnTo>
                    <a:pt x="81" y="33"/>
                  </a:lnTo>
                  <a:lnTo>
                    <a:pt x="89" y="31"/>
                  </a:lnTo>
                  <a:lnTo>
                    <a:pt x="95" y="30"/>
                  </a:lnTo>
                  <a:lnTo>
                    <a:pt x="98" y="14"/>
                  </a:lnTo>
                  <a:lnTo>
                    <a:pt x="114" y="14"/>
                  </a:lnTo>
                  <a:lnTo>
                    <a:pt x="117" y="30"/>
                  </a:lnTo>
                  <a:lnTo>
                    <a:pt x="122" y="31"/>
                  </a:lnTo>
                  <a:lnTo>
                    <a:pt x="122" y="31"/>
                  </a:lnTo>
                  <a:lnTo>
                    <a:pt x="130" y="33"/>
                  </a:lnTo>
                  <a:lnTo>
                    <a:pt x="135" y="34"/>
                  </a:lnTo>
                  <a:lnTo>
                    <a:pt x="145" y="23"/>
                  </a:lnTo>
                  <a:lnTo>
                    <a:pt x="159" y="30"/>
                  </a:lnTo>
                  <a:lnTo>
                    <a:pt x="154" y="46"/>
                  </a:lnTo>
                  <a:lnTo>
                    <a:pt x="158" y="49"/>
                  </a:lnTo>
                  <a:lnTo>
                    <a:pt x="158" y="49"/>
                  </a:lnTo>
                  <a:lnTo>
                    <a:pt x="165" y="55"/>
                  </a:lnTo>
                  <a:lnTo>
                    <a:pt x="167" y="58"/>
                  </a:lnTo>
                  <a:lnTo>
                    <a:pt x="183" y="53"/>
                  </a:lnTo>
                  <a:lnTo>
                    <a:pt x="192" y="67"/>
                  </a:lnTo>
                  <a:lnTo>
                    <a:pt x="180" y="78"/>
                  </a:lnTo>
                  <a:lnTo>
                    <a:pt x="181" y="82"/>
                  </a:lnTo>
                  <a:lnTo>
                    <a:pt x="181" y="82"/>
                  </a:lnTo>
                  <a:lnTo>
                    <a:pt x="184" y="91"/>
                  </a:lnTo>
                  <a:lnTo>
                    <a:pt x="185" y="95"/>
                  </a:lnTo>
                  <a:lnTo>
                    <a:pt x="201" y="98"/>
                  </a:lnTo>
                  <a:lnTo>
                    <a:pt x="201" y="114"/>
                  </a:lnTo>
                  <a:lnTo>
                    <a:pt x="186" y="118"/>
                  </a:lnTo>
                  <a:lnTo>
                    <a:pt x="185" y="123"/>
                  </a:lnTo>
                  <a:lnTo>
                    <a:pt x="185" y="123"/>
                  </a:lnTo>
                  <a:lnTo>
                    <a:pt x="183" y="133"/>
                  </a:lnTo>
                  <a:lnTo>
                    <a:pt x="182" y="137"/>
                  </a:lnTo>
                  <a:lnTo>
                    <a:pt x="193" y="14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none" lIns="91461" tIns="45731" rIns="91461" bIns="45731" numCol="1" anchor="t" anchorCtr="0" compatLnSpc="1"/>
            <a:lstStyle/>
            <a:p>
              <a:endParaRPr lang="ko-KR" altLang="en-US">
                <a:solidFill>
                  <a:srgbClr val="000000"/>
                </a:solidFill>
                <a:latin typeface="Calibri" panose="020F0502020204030204" charset="0"/>
              </a:endParaRPr>
            </a:p>
          </p:txBody>
        </p:sp>
        <p:sp>
          <p:nvSpPr>
            <p:cNvPr id="71" name="Freeform 26"/>
            <p:cNvSpPr>
              <a:spLocks noEditPoints="1"/>
            </p:cNvSpPr>
            <p:nvPr/>
          </p:nvSpPr>
          <p:spPr bwMode="auto">
            <a:xfrm>
              <a:off x="3335338" y="3259931"/>
              <a:ext cx="142875" cy="141288"/>
            </a:xfrm>
            <a:custGeom>
              <a:avLst/>
              <a:gdLst>
                <a:gd name="T0" fmla="*/ 44 w 90"/>
                <a:gd name="T1" fmla="*/ 0 h 89"/>
                <a:gd name="T2" fmla="*/ 27 w 90"/>
                <a:gd name="T3" fmla="*/ 3 h 89"/>
                <a:gd name="T4" fmla="*/ 13 w 90"/>
                <a:gd name="T5" fmla="*/ 13 h 89"/>
                <a:gd name="T6" fmla="*/ 3 w 90"/>
                <a:gd name="T7" fmla="*/ 27 h 89"/>
                <a:gd name="T8" fmla="*/ 0 w 90"/>
                <a:gd name="T9" fmla="*/ 44 h 89"/>
                <a:gd name="T10" fmla="*/ 1 w 90"/>
                <a:gd name="T11" fmla="*/ 54 h 89"/>
                <a:gd name="T12" fmla="*/ 8 w 90"/>
                <a:gd name="T13" fmla="*/ 70 h 89"/>
                <a:gd name="T14" fmla="*/ 20 w 90"/>
                <a:gd name="T15" fmla="*/ 82 h 89"/>
                <a:gd name="T16" fmla="*/ 36 w 90"/>
                <a:gd name="T17" fmla="*/ 88 h 89"/>
                <a:gd name="T18" fmla="*/ 44 w 90"/>
                <a:gd name="T19" fmla="*/ 89 h 89"/>
                <a:gd name="T20" fmla="*/ 62 w 90"/>
                <a:gd name="T21" fmla="*/ 86 h 89"/>
                <a:gd name="T22" fmla="*/ 77 w 90"/>
                <a:gd name="T23" fmla="*/ 76 h 89"/>
                <a:gd name="T24" fmla="*/ 86 w 90"/>
                <a:gd name="T25" fmla="*/ 62 h 89"/>
                <a:gd name="T26" fmla="*/ 90 w 90"/>
                <a:gd name="T27" fmla="*/ 44 h 89"/>
                <a:gd name="T28" fmla="*/ 89 w 90"/>
                <a:gd name="T29" fmla="*/ 35 h 89"/>
                <a:gd name="T30" fmla="*/ 82 w 90"/>
                <a:gd name="T31" fmla="*/ 19 h 89"/>
                <a:gd name="T32" fmla="*/ 69 w 90"/>
                <a:gd name="T33" fmla="*/ 7 h 89"/>
                <a:gd name="T34" fmla="*/ 54 w 90"/>
                <a:gd name="T35" fmla="*/ 1 h 89"/>
                <a:gd name="T36" fmla="*/ 44 w 90"/>
                <a:gd name="T37" fmla="*/ 0 h 89"/>
                <a:gd name="T38" fmla="*/ 44 w 90"/>
                <a:gd name="T39" fmla="*/ 75 h 89"/>
                <a:gd name="T40" fmla="*/ 33 w 90"/>
                <a:gd name="T41" fmla="*/ 73 h 89"/>
                <a:gd name="T42" fmla="*/ 23 w 90"/>
                <a:gd name="T43" fmla="*/ 66 h 89"/>
                <a:gd name="T44" fmla="*/ 16 w 90"/>
                <a:gd name="T45" fmla="*/ 56 h 89"/>
                <a:gd name="T46" fmla="*/ 14 w 90"/>
                <a:gd name="T47" fmla="*/ 44 h 89"/>
                <a:gd name="T48" fmla="*/ 14 w 90"/>
                <a:gd name="T49" fmla="*/ 39 h 89"/>
                <a:gd name="T50" fmla="*/ 20 w 90"/>
                <a:gd name="T51" fmla="*/ 28 h 89"/>
                <a:gd name="T52" fmla="*/ 27 w 90"/>
                <a:gd name="T53" fmla="*/ 19 h 89"/>
                <a:gd name="T54" fmla="*/ 39 w 90"/>
                <a:gd name="T55" fmla="*/ 15 h 89"/>
                <a:gd name="T56" fmla="*/ 44 w 90"/>
                <a:gd name="T57" fmla="*/ 14 h 89"/>
                <a:gd name="T58" fmla="*/ 56 w 90"/>
                <a:gd name="T59" fmla="*/ 16 h 89"/>
                <a:gd name="T60" fmla="*/ 66 w 90"/>
                <a:gd name="T61" fmla="*/ 22 h 89"/>
                <a:gd name="T62" fmla="*/ 73 w 90"/>
                <a:gd name="T63" fmla="*/ 32 h 89"/>
                <a:gd name="T64" fmla="*/ 76 w 90"/>
                <a:gd name="T65" fmla="*/ 44 h 89"/>
                <a:gd name="T66" fmla="*/ 75 w 90"/>
                <a:gd name="T67" fmla="*/ 51 h 89"/>
                <a:gd name="T68" fmla="*/ 70 w 90"/>
                <a:gd name="T69" fmla="*/ 61 h 89"/>
                <a:gd name="T70" fmla="*/ 62 w 90"/>
                <a:gd name="T71" fmla="*/ 70 h 89"/>
                <a:gd name="T72" fmla="*/ 51 w 90"/>
                <a:gd name="T73" fmla="*/ 74 h 89"/>
                <a:gd name="T74" fmla="*/ 44 w 90"/>
                <a:gd name="T75" fmla="*/ 75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0" h="89">
                  <a:moveTo>
                    <a:pt x="44" y="0"/>
                  </a:moveTo>
                  <a:lnTo>
                    <a:pt x="44" y="0"/>
                  </a:lnTo>
                  <a:lnTo>
                    <a:pt x="36" y="1"/>
                  </a:lnTo>
                  <a:lnTo>
                    <a:pt x="27" y="3"/>
                  </a:lnTo>
                  <a:lnTo>
                    <a:pt x="20" y="7"/>
                  </a:lnTo>
                  <a:lnTo>
                    <a:pt x="13" y="13"/>
                  </a:lnTo>
                  <a:lnTo>
                    <a:pt x="8" y="19"/>
                  </a:lnTo>
                  <a:lnTo>
                    <a:pt x="3" y="27"/>
                  </a:lnTo>
                  <a:lnTo>
                    <a:pt x="1" y="35"/>
                  </a:lnTo>
                  <a:lnTo>
                    <a:pt x="0" y="44"/>
                  </a:lnTo>
                  <a:lnTo>
                    <a:pt x="0" y="44"/>
                  </a:lnTo>
                  <a:lnTo>
                    <a:pt x="1" y="54"/>
                  </a:lnTo>
                  <a:lnTo>
                    <a:pt x="3" y="62"/>
                  </a:lnTo>
                  <a:lnTo>
                    <a:pt x="8" y="70"/>
                  </a:lnTo>
                  <a:lnTo>
                    <a:pt x="13" y="76"/>
                  </a:lnTo>
                  <a:lnTo>
                    <a:pt x="20" y="82"/>
                  </a:lnTo>
                  <a:lnTo>
                    <a:pt x="27" y="86"/>
                  </a:lnTo>
                  <a:lnTo>
                    <a:pt x="36" y="88"/>
                  </a:lnTo>
                  <a:lnTo>
                    <a:pt x="44" y="89"/>
                  </a:lnTo>
                  <a:lnTo>
                    <a:pt x="44" y="89"/>
                  </a:lnTo>
                  <a:lnTo>
                    <a:pt x="54" y="88"/>
                  </a:lnTo>
                  <a:lnTo>
                    <a:pt x="62" y="86"/>
                  </a:lnTo>
                  <a:lnTo>
                    <a:pt x="69" y="82"/>
                  </a:lnTo>
                  <a:lnTo>
                    <a:pt x="77" y="76"/>
                  </a:lnTo>
                  <a:lnTo>
                    <a:pt x="82" y="70"/>
                  </a:lnTo>
                  <a:lnTo>
                    <a:pt x="86" y="62"/>
                  </a:lnTo>
                  <a:lnTo>
                    <a:pt x="89" y="54"/>
                  </a:lnTo>
                  <a:lnTo>
                    <a:pt x="90" y="44"/>
                  </a:lnTo>
                  <a:lnTo>
                    <a:pt x="90" y="44"/>
                  </a:lnTo>
                  <a:lnTo>
                    <a:pt x="89" y="35"/>
                  </a:lnTo>
                  <a:lnTo>
                    <a:pt x="86" y="27"/>
                  </a:lnTo>
                  <a:lnTo>
                    <a:pt x="82" y="19"/>
                  </a:lnTo>
                  <a:lnTo>
                    <a:pt x="77" y="13"/>
                  </a:lnTo>
                  <a:lnTo>
                    <a:pt x="69" y="7"/>
                  </a:lnTo>
                  <a:lnTo>
                    <a:pt x="62" y="3"/>
                  </a:lnTo>
                  <a:lnTo>
                    <a:pt x="54" y="1"/>
                  </a:lnTo>
                  <a:lnTo>
                    <a:pt x="44" y="0"/>
                  </a:lnTo>
                  <a:lnTo>
                    <a:pt x="44" y="0"/>
                  </a:lnTo>
                  <a:close/>
                  <a:moveTo>
                    <a:pt x="44" y="75"/>
                  </a:moveTo>
                  <a:lnTo>
                    <a:pt x="44" y="75"/>
                  </a:lnTo>
                  <a:lnTo>
                    <a:pt x="39" y="74"/>
                  </a:lnTo>
                  <a:lnTo>
                    <a:pt x="33" y="73"/>
                  </a:lnTo>
                  <a:lnTo>
                    <a:pt x="27" y="70"/>
                  </a:lnTo>
                  <a:lnTo>
                    <a:pt x="23" y="66"/>
                  </a:lnTo>
                  <a:lnTo>
                    <a:pt x="20" y="61"/>
                  </a:lnTo>
                  <a:lnTo>
                    <a:pt x="16" y="56"/>
                  </a:lnTo>
                  <a:lnTo>
                    <a:pt x="14" y="51"/>
                  </a:lnTo>
                  <a:lnTo>
                    <a:pt x="14" y="44"/>
                  </a:lnTo>
                  <a:lnTo>
                    <a:pt x="14" y="44"/>
                  </a:lnTo>
                  <a:lnTo>
                    <a:pt x="14" y="39"/>
                  </a:lnTo>
                  <a:lnTo>
                    <a:pt x="16" y="32"/>
                  </a:lnTo>
                  <a:lnTo>
                    <a:pt x="20" y="28"/>
                  </a:lnTo>
                  <a:lnTo>
                    <a:pt x="23" y="22"/>
                  </a:lnTo>
                  <a:lnTo>
                    <a:pt x="27" y="19"/>
                  </a:lnTo>
                  <a:lnTo>
                    <a:pt x="33" y="16"/>
                  </a:lnTo>
                  <a:lnTo>
                    <a:pt x="39" y="15"/>
                  </a:lnTo>
                  <a:lnTo>
                    <a:pt x="44" y="14"/>
                  </a:lnTo>
                  <a:lnTo>
                    <a:pt x="44" y="14"/>
                  </a:lnTo>
                  <a:lnTo>
                    <a:pt x="51" y="15"/>
                  </a:lnTo>
                  <a:lnTo>
                    <a:pt x="56" y="16"/>
                  </a:lnTo>
                  <a:lnTo>
                    <a:pt x="62" y="19"/>
                  </a:lnTo>
                  <a:lnTo>
                    <a:pt x="66" y="22"/>
                  </a:lnTo>
                  <a:lnTo>
                    <a:pt x="70" y="28"/>
                  </a:lnTo>
                  <a:lnTo>
                    <a:pt x="73" y="32"/>
                  </a:lnTo>
                  <a:lnTo>
                    <a:pt x="75" y="39"/>
                  </a:lnTo>
                  <a:lnTo>
                    <a:pt x="76" y="44"/>
                  </a:lnTo>
                  <a:lnTo>
                    <a:pt x="76" y="44"/>
                  </a:lnTo>
                  <a:lnTo>
                    <a:pt x="75" y="51"/>
                  </a:lnTo>
                  <a:lnTo>
                    <a:pt x="73" y="56"/>
                  </a:lnTo>
                  <a:lnTo>
                    <a:pt x="70" y="61"/>
                  </a:lnTo>
                  <a:lnTo>
                    <a:pt x="66" y="66"/>
                  </a:lnTo>
                  <a:lnTo>
                    <a:pt x="62" y="70"/>
                  </a:lnTo>
                  <a:lnTo>
                    <a:pt x="56" y="73"/>
                  </a:lnTo>
                  <a:lnTo>
                    <a:pt x="51" y="74"/>
                  </a:lnTo>
                  <a:lnTo>
                    <a:pt x="44" y="75"/>
                  </a:lnTo>
                  <a:lnTo>
                    <a:pt x="44" y="7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none" lIns="91461" tIns="45731" rIns="91461" bIns="45731" numCol="1" anchor="t" anchorCtr="0" compatLnSpc="1"/>
            <a:lstStyle/>
            <a:p>
              <a:endParaRPr lang="ko-KR" altLang="en-US">
                <a:solidFill>
                  <a:srgbClr val="000000"/>
                </a:solidFill>
                <a:latin typeface="Calibri" panose="020F0502020204030204" charset="0"/>
              </a:endParaRPr>
            </a:p>
          </p:txBody>
        </p:sp>
        <p:sp>
          <p:nvSpPr>
            <p:cNvPr id="72" name="Freeform 27"/>
            <p:cNvSpPr>
              <a:spLocks noEditPoints="1"/>
            </p:cNvSpPr>
            <p:nvPr/>
          </p:nvSpPr>
          <p:spPr bwMode="auto">
            <a:xfrm>
              <a:off x="3352800" y="3486150"/>
              <a:ext cx="200025" cy="201613"/>
            </a:xfrm>
            <a:custGeom>
              <a:avLst/>
              <a:gdLst>
                <a:gd name="T0" fmla="*/ 111 w 126"/>
                <a:gd name="T1" fmla="*/ 45 h 127"/>
                <a:gd name="T2" fmla="*/ 117 w 126"/>
                <a:gd name="T3" fmla="*/ 27 h 127"/>
                <a:gd name="T4" fmla="*/ 93 w 126"/>
                <a:gd name="T5" fmla="*/ 10 h 127"/>
                <a:gd name="T6" fmla="*/ 82 w 126"/>
                <a:gd name="T7" fmla="*/ 5 h 127"/>
                <a:gd name="T8" fmla="*/ 53 w 126"/>
                <a:gd name="T9" fmla="*/ 0 h 127"/>
                <a:gd name="T10" fmla="*/ 44 w 126"/>
                <a:gd name="T11" fmla="*/ 15 h 127"/>
                <a:gd name="T12" fmla="*/ 27 w 126"/>
                <a:gd name="T13" fmla="*/ 10 h 127"/>
                <a:gd name="T14" fmla="*/ 11 w 126"/>
                <a:gd name="T15" fmla="*/ 34 h 127"/>
                <a:gd name="T16" fmla="*/ 5 w 126"/>
                <a:gd name="T17" fmla="*/ 45 h 127"/>
                <a:gd name="T18" fmla="*/ 0 w 126"/>
                <a:gd name="T19" fmla="*/ 73 h 127"/>
                <a:gd name="T20" fmla="*/ 15 w 126"/>
                <a:gd name="T21" fmla="*/ 82 h 127"/>
                <a:gd name="T22" fmla="*/ 10 w 126"/>
                <a:gd name="T23" fmla="*/ 100 h 127"/>
                <a:gd name="T24" fmla="*/ 33 w 126"/>
                <a:gd name="T25" fmla="*/ 116 h 127"/>
                <a:gd name="T26" fmla="*/ 44 w 126"/>
                <a:gd name="T27" fmla="*/ 122 h 127"/>
                <a:gd name="T28" fmla="*/ 72 w 126"/>
                <a:gd name="T29" fmla="*/ 127 h 127"/>
                <a:gd name="T30" fmla="*/ 82 w 126"/>
                <a:gd name="T31" fmla="*/ 112 h 127"/>
                <a:gd name="T32" fmla="*/ 99 w 126"/>
                <a:gd name="T33" fmla="*/ 116 h 127"/>
                <a:gd name="T34" fmla="*/ 116 w 126"/>
                <a:gd name="T35" fmla="*/ 93 h 127"/>
                <a:gd name="T36" fmla="*/ 121 w 126"/>
                <a:gd name="T37" fmla="*/ 82 h 127"/>
                <a:gd name="T38" fmla="*/ 126 w 126"/>
                <a:gd name="T39" fmla="*/ 54 h 127"/>
                <a:gd name="T40" fmla="*/ 98 w 126"/>
                <a:gd name="T41" fmla="*/ 73 h 127"/>
                <a:gd name="T42" fmla="*/ 100 w 126"/>
                <a:gd name="T43" fmla="*/ 96 h 127"/>
                <a:gd name="T44" fmla="*/ 81 w 126"/>
                <a:gd name="T45" fmla="*/ 95 h 127"/>
                <a:gd name="T46" fmla="*/ 67 w 126"/>
                <a:gd name="T47" fmla="*/ 113 h 127"/>
                <a:gd name="T48" fmla="*/ 54 w 126"/>
                <a:gd name="T49" fmla="*/ 98 h 127"/>
                <a:gd name="T50" fmla="*/ 31 w 126"/>
                <a:gd name="T51" fmla="*/ 101 h 127"/>
                <a:gd name="T52" fmla="*/ 32 w 126"/>
                <a:gd name="T53" fmla="*/ 82 h 127"/>
                <a:gd name="T54" fmla="*/ 14 w 126"/>
                <a:gd name="T55" fmla="*/ 68 h 127"/>
                <a:gd name="T56" fmla="*/ 28 w 126"/>
                <a:gd name="T57" fmla="*/ 54 h 127"/>
                <a:gd name="T58" fmla="*/ 26 w 126"/>
                <a:gd name="T59" fmla="*/ 31 h 127"/>
                <a:gd name="T60" fmla="*/ 45 w 126"/>
                <a:gd name="T61" fmla="*/ 32 h 127"/>
                <a:gd name="T62" fmla="*/ 59 w 126"/>
                <a:gd name="T63" fmla="*/ 14 h 127"/>
                <a:gd name="T64" fmla="*/ 72 w 126"/>
                <a:gd name="T65" fmla="*/ 29 h 127"/>
                <a:gd name="T66" fmla="*/ 95 w 126"/>
                <a:gd name="T67" fmla="*/ 26 h 127"/>
                <a:gd name="T68" fmla="*/ 94 w 126"/>
                <a:gd name="T69" fmla="*/ 45 h 127"/>
                <a:gd name="T70" fmla="*/ 112 w 126"/>
                <a:gd name="T71" fmla="*/ 59 h 127"/>
                <a:gd name="T72" fmla="*/ 98 w 126"/>
                <a:gd name="T73" fmla="*/ 73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27">
                  <a:moveTo>
                    <a:pt x="121" y="47"/>
                  </a:moveTo>
                  <a:lnTo>
                    <a:pt x="111" y="45"/>
                  </a:lnTo>
                  <a:lnTo>
                    <a:pt x="117" y="35"/>
                  </a:lnTo>
                  <a:lnTo>
                    <a:pt x="117" y="27"/>
                  </a:lnTo>
                  <a:lnTo>
                    <a:pt x="102" y="12"/>
                  </a:lnTo>
                  <a:lnTo>
                    <a:pt x="93" y="10"/>
                  </a:lnTo>
                  <a:lnTo>
                    <a:pt x="84" y="16"/>
                  </a:lnTo>
                  <a:lnTo>
                    <a:pt x="82" y="5"/>
                  </a:lnTo>
                  <a:lnTo>
                    <a:pt x="75" y="0"/>
                  </a:lnTo>
                  <a:lnTo>
                    <a:pt x="53" y="0"/>
                  </a:lnTo>
                  <a:lnTo>
                    <a:pt x="46" y="5"/>
                  </a:lnTo>
                  <a:lnTo>
                    <a:pt x="44" y="15"/>
                  </a:lnTo>
                  <a:lnTo>
                    <a:pt x="36" y="9"/>
                  </a:lnTo>
                  <a:lnTo>
                    <a:pt x="27" y="10"/>
                  </a:lnTo>
                  <a:lnTo>
                    <a:pt x="12" y="26"/>
                  </a:lnTo>
                  <a:lnTo>
                    <a:pt x="11" y="34"/>
                  </a:lnTo>
                  <a:lnTo>
                    <a:pt x="15" y="43"/>
                  </a:lnTo>
                  <a:lnTo>
                    <a:pt x="5" y="45"/>
                  </a:lnTo>
                  <a:lnTo>
                    <a:pt x="0" y="51"/>
                  </a:lnTo>
                  <a:lnTo>
                    <a:pt x="0" y="73"/>
                  </a:lnTo>
                  <a:lnTo>
                    <a:pt x="5" y="80"/>
                  </a:lnTo>
                  <a:lnTo>
                    <a:pt x="15" y="82"/>
                  </a:lnTo>
                  <a:lnTo>
                    <a:pt x="9" y="91"/>
                  </a:lnTo>
                  <a:lnTo>
                    <a:pt x="10" y="100"/>
                  </a:lnTo>
                  <a:lnTo>
                    <a:pt x="25" y="115"/>
                  </a:lnTo>
                  <a:lnTo>
                    <a:pt x="33" y="116"/>
                  </a:lnTo>
                  <a:lnTo>
                    <a:pt x="42" y="111"/>
                  </a:lnTo>
                  <a:lnTo>
                    <a:pt x="44" y="122"/>
                  </a:lnTo>
                  <a:lnTo>
                    <a:pt x="52" y="127"/>
                  </a:lnTo>
                  <a:lnTo>
                    <a:pt x="72" y="127"/>
                  </a:lnTo>
                  <a:lnTo>
                    <a:pt x="80" y="122"/>
                  </a:lnTo>
                  <a:lnTo>
                    <a:pt x="82" y="112"/>
                  </a:lnTo>
                  <a:lnTo>
                    <a:pt x="91" y="117"/>
                  </a:lnTo>
                  <a:lnTo>
                    <a:pt x="99" y="116"/>
                  </a:lnTo>
                  <a:lnTo>
                    <a:pt x="114" y="101"/>
                  </a:lnTo>
                  <a:lnTo>
                    <a:pt x="116" y="93"/>
                  </a:lnTo>
                  <a:lnTo>
                    <a:pt x="111" y="84"/>
                  </a:lnTo>
                  <a:lnTo>
                    <a:pt x="121" y="82"/>
                  </a:lnTo>
                  <a:lnTo>
                    <a:pt x="126" y="75"/>
                  </a:lnTo>
                  <a:lnTo>
                    <a:pt x="126" y="54"/>
                  </a:lnTo>
                  <a:lnTo>
                    <a:pt x="121" y="47"/>
                  </a:lnTo>
                  <a:close/>
                  <a:moveTo>
                    <a:pt x="98" y="73"/>
                  </a:moveTo>
                  <a:lnTo>
                    <a:pt x="94" y="84"/>
                  </a:lnTo>
                  <a:lnTo>
                    <a:pt x="100" y="96"/>
                  </a:lnTo>
                  <a:lnTo>
                    <a:pt x="94" y="102"/>
                  </a:lnTo>
                  <a:lnTo>
                    <a:pt x="81" y="95"/>
                  </a:lnTo>
                  <a:lnTo>
                    <a:pt x="70" y="99"/>
                  </a:lnTo>
                  <a:lnTo>
                    <a:pt x="67" y="113"/>
                  </a:lnTo>
                  <a:lnTo>
                    <a:pt x="57" y="113"/>
                  </a:lnTo>
                  <a:lnTo>
                    <a:pt x="54" y="98"/>
                  </a:lnTo>
                  <a:lnTo>
                    <a:pt x="43" y="94"/>
                  </a:lnTo>
                  <a:lnTo>
                    <a:pt x="31" y="101"/>
                  </a:lnTo>
                  <a:lnTo>
                    <a:pt x="24" y="94"/>
                  </a:lnTo>
                  <a:lnTo>
                    <a:pt x="32" y="82"/>
                  </a:lnTo>
                  <a:lnTo>
                    <a:pt x="28" y="71"/>
                  </a:lnTo>
                  <a:lnTo>
                    <a:pt x="14" y="68"/>
                  </a:lnTo>
                  <a:lnTo>
                    <a:pt x="14" y="58"/>
                  </a:lnTo>
                  <a:lnTo>
                    <a:pt x="28" y="54"/>
                  </a:lnTo>
                  <a:lnTo>
                    <a:pt x="32" y="44"/>
                  </a:lnTo>
                  <a:lnTo>
                    <a:pt x="26" y="31"/>
                  </a:lnTo>
                  <a:lnTo>
                    <a:pt x="32" y="24"/>
                  </a:lnTo>
                  <a:lnTo>
                    <a:pt x="45" y="32"/>
                  </a:lnTo>
                  <a:lnTo>
                    <a:pt x="56" y="28"/>
                  </a:lnTo>
                  <a:lnTo>
                    <a:pt x="59" y="14"/>
                  </a:lnTo>
                  <a:lnTo>
                    <a:pt x="69" y="14"/>
                  </a:lnTo>
                  <a:lnTo>
                    <a:pt x="72" y="29"/>
                  </a:lnTo>
                  <a:lnTo>
                    <a:pt x="83" y="33"/>
                  </a:lnTo>
                  <a:lnTo>
                    <a:pt x="95" y="26"/>
                  </a:lnTo>
                  <a:lnTo>
                    <a:pt x="103" y="33"/>
                  </a:lnTo>
                  <a:lnTo>
                    <a:pt x="94" y="45"/>
                  </a:lnTo>
                  <a:lnTo>
                    <a:pt x="98" y="56"/>
                  </a:lnTo>
                  <a:lnTo>
                    <a:pt x="112" y="59"/>
                  </a:lnTo>
                  <a:lnTo>
                    <a:pt x="112" y="70"/>
                  </a:lnTo>
                  <a:lnTo>
                    <a:pt x="98" y="7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none" lIns="91461" tIns="45731" rIns="91461" bIns="45731" numCol="1" anchor="t" anchorCtr="0" compatLnSpc="1"/>
            <a:lstStyle/>
            <a:p>
              <a:endParaRPr lang="ko-KR" altLang="en-US">
                <a:solidFill>
                  <a:srgbClr val="000000"/>
                </a:solidFill>
                <a:latin typeface="Calibri" panose="020F0502020204030204" charset="0"/>
              </a:endParaRPr>
            </a:p>
          </p:txBody>
        </p:sp>
        <p:sp>
          <p:nvSpPr>
            <p:cNvPr id="73" name="Freeform 28"/>
            <p:cNvSpPr>
              <a:spLocks noEditPoints="1"/>
            </p:cNvSpPr>
            <p:nvPr/>
          </p:nvSpPr>
          <p:spPr bwMode="auto">
            <a:xfrm>
              <a:off x="3414713" y="3549650"/>
              <a:ext cx="74613" cy="74613"/>
            </a:xfrm>
            <a:custGeom>
              <a:avLst/>
              <a:gdLst>
                <a:gd name="T0" fmla="*/ 24 w 47"/>
                <a:gd name="T1" fmla="*/ 0 h 47"/>
                <a:gd name="T2" fmla="*/ 24 w 47"/>
                <a:gd name="T3" fmla="*/ 0 h 47"/>
                <a:gd name="T4" fmla="*/ 19 w 47"/>
                <a:gd name="T5" fmla="*/ 0 h 47"/>
                <a:gd name="T6" fmla="*/ 15 w 47"/>
                <a:gd name="T7" fmla="*/ 2 h 47"/>
                <a:gd name="T8" fmla="*/ 11 w 47"/>
                <a:gd name="T9" fmla="*/ 4 h 47"/>
                <a:gd name="T10" fmla="*/ 7 w 47"/>
                <a:gd name="T11" fmla="*/ 6 h 47"/>
                <a:gd name="T12" fmla="*/ 4 w 47"/>
                <a:gd name="T13" fmla="*/ 10 h 47"/>
                <a:gd name="T14" fmla="*/ 2 w 47"/>
                <a:gd name="T15" fmla="*/ 14 h 47"/>
                <a:gd name="T16" fmla="*/ 1 w 47"/>
                <a:gd name="T17" fmla="*/ 19 h 47"/>
                <a:gd name="T18" fmla="*/ 0 w 47"/>
                <a:gd name="T19" fmla="*/ 23 h 47"/>
                <a:gd name="T20" fmla="*/ 0 w 47"/>
                <a:gd name="T21" fmla="*/ 23 h 47"/>
                <a:gd name="T22" fmla="*/ 1 w 47"/>
                <a:gd name="T23" fmla="*/ 28 h 47"/>
                <a:gd name="T24" fmla="*/ 2 w 47"/>
                <a:gd name="T25" fmla="*/ 33 h 47"/>
                <a:gd name="T26" fmla="*/ 4 w 47"/>
                <a:gd name="T27" fmla="*/ 36 h 47"/>
                <a:gd name="T28" fmla="*/ 7 w 47"/>
                <a:gd name="T29" fmla="*/ 41 h 47"/>
                <a:gd name="T30" fmla="*/ 11 w 47"/>
                <a:gd name="T31" fmla="*/ 43 h 47"/>
                <a:gd name="T32" fmla="*/ 15 w 47"/>
                <a:gd name="T33" fmla="*/ 45 h 47"/>
                <a:gd name="T34" fmla="*/ 19 w 47"/>
                <a:gd name="T35" fmla="*/ 47 h 47"/>
                <a:gd name="T36" fmla="*/ 24 w 47"/>
                <a:gd name="T37" fmla="*/ 47 h 47"/>
                <a:gd name="T38" fmla="*/ 24 w 47"/>
                <a:gd name="T39" fmla="*/ 47 h 47"/>
                <a:gd name="T40" fmla="*/ 29 w 47"/>
                <a:gd name="T41" fmla="*/ 47 h 47"/>
                <a:gd name="T42" fmla="*/ 33 w 47"/>
                <a:gd name="T43" fmla="*/ 45 h 47"/>
                <a:gd name="T44" fmla="*/ 38 w 47"/>
                <a:gd name="T45" fmla="*/ 43 h 47"/>
                <a:gd name="T46" fmla="*/ 41 w 47"/>
                <a:gd name="T47" fmla="*/ 41 h 47"/>
                <a:gd name="T48" fmla="*/ 44 w 47"/>
                <a:gd name="T49" fmla="*/ 36 h 47"/>
                <a:gd name="T50" fmla="*/ 46 w 47"/>
                <a:gd name="T51" fmla="*/ 33 h 47"/>
                <a:gd name="T52" fmla="*/ 47 w 47"/>
                <a:gd name="T53" fmla="*/ 28 h 47"/>
                <a:gd name="T54" fmla="*/ 47 w 47"/>
                <a:gd name="T55" fmla="*/ 23 h 47"/>
                <a:gd name="T56" fmla="*/ 47 w 47"/>
                <a:gd name="T57" fmla="*/ 23 h 47"/>
                <a:gd name="T58" fmla="*/ 47 w 47"/>
                <a:gd name="T59" fmla="*/ 19 h 47"/>
                <a:gd name="T60" fmla="*/ 46 w 47"/>
                <a:gd name="T61" fmla="*/ 14 h 47"/>
                <a:gd name="T62" fmla="*/ 44 w 47"/>
                <a:gd name="T63" fmla="*/ 10 h 47"/>
                <a:gd name="T64" fmla="*/ 41 w 47"/>
                <a:gd name="T65" fmla="*/ 6 h 47"/>
                <a:gd name="T66" fmla="*/ 38 w 47"/>
                <a:gd name="T67" fmla="*/ 4 h 47"/>
                <a:gd name="T68" fmla="*/ 33 w 47"/>
                <a:gd name="T69" fmla="*/ 2 h 47"/>
                <a:gd name="T70" fmla="*/ 29 w 47"/>
                <a:gd name="T71" fmla="*/ 0 h 47"/>
                <a:gd name="T72" fmla="*/ 24 w 47"/>
                <a:gd name="T73" fmla="*/ 0 h 47"/>
                <a:gd name="T74" fmla="*/ 24 w 47"/>
                <a:gd name="T75" fmla="*/ 0 h 47"/>
                <a:gd name="T76" fmla="*/ 24 w 47"/>
                <a:gd name="T77" fmla="*/ 33 h 47"/>
                <a:gd name="T78" fmla="*/ 24 w 47"/>
                <a:gd name="T79" fmla="*/ 33 h 47"/>
                <a:gd name="T80" fmla="*/ 20 w 47"/>
                <a:gd name="T81" fmla="*/ 32 h 47"/>
                <a:gd name="T82" fmla="*/ 17 w 47"/>
                <a:gd name="T83" fmla="*/ 30 h 47"/>
                <a:gd name="T84" fmla="*/ 15 w 47"/>
                <a:gd name="T85" fmla="*/ 27 h 47"/>
                <a:gd name="T86" fmla="*/ 15 w 47"/>
                <a:gd name="T87" fmla="*/ 23 h 47"/>
                <a:gd name="T88" fmla="*/ 15 w 47"/>
                <a:gd name="T89" fmla="*/ 23 h 47"/>
                <a:gd name="T90" fmla="*/ 15 w 47"/>
                <a:gd name="T91" fmla="*/ 20 h 47"/>
                <a:gd name="T92" fmla="*/ 17 w 47"/>
                <a:gd name="T93" fmla="*/ 17 h 47"/>
                <a:gd name="T94" fmla="*/ 20 w 47"/>
                <a:gd name="T95" fmla="*/ 15 h 47"/>
                <a:gd name="T96" fmla="*/ 24 w 47"/>
                <a:gd name="T97" fmla="*/ 14 h 47"/>
                <a:gd name="T98" fmla="*/ 24 w 47"/>
                <a:gd name="T99" fmla="*/ 14 h 47"/>
                <a:gd name="T100" fmla="*/ 28 w 47"/>
                <a:gd name="T101" fmla="*/ 15 h 47"/>
                <a:gd name="T102" fmla="*/ 31 w 47"/>
                <a:gd name="T103" fmla="*/ 17 h 47"/>
                <a:gd name="T104" fmla="*/ 33 w 47"/>
                <a:gd name="T105" fmla="*/ 20 h 47"/>
                <a:gd name="T106" fmla="*/ 33 w 47"/>
                <a:gd name="T107" fmla="*/ 23 h 47"/>
                <a:gd name="T108" fmla="*/ 33 w 47"/>
                <a:gd name="T109" fmla="*/ 23 h 47"/>
                <a:gd name="T110" fmla="*/ 33 w 47"/>
                <a:gd name="T111" fmla="*/ 27 h 47"/>
                <a:gd name="T112" fmla="*/ 31 w 47"/>
                <a:gd name="T113" fmla="*/ 30 h 47"/>
                <a:gd name="T114" fmla="*/ 28 w 47"/>
                <a:gd name="T115" fmla="*/ 32 h 47"/>
                <a:gd name="T116" fmla="*/ 24 w 47"/>
                <a:gd name="T117" fmla="*/ 33 h 47"/>
                <a:gd name="T118" fmla="*/ 24 w 47"/>
                <a:gd name="T119" fmla="*/ 33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7" h="47">
                  <a:moveTo>
                    <a:pt x="24" y="0"/>
                  </a:moveTo>
                  <a:lnTo>
                    <a:pt x="24" y="0"/>
                  </a:lnTo>
                  <a:lnTo>
                    <a:pt x="19" y="0"/>
                  </a:lnTo>
                  <a:lnTo>
                    <a:pt x="15" y="2"/>
                  </a:lnTo>
                  <a:lnTo>
                    <a:pt x="11" y="4"/>
                  </a:lnTo>
                  <a:lnTo>
                    <a:pt x="7" y="6"/>
                  </a:lnTo>
                  <a:lnTo>
                    <a:pt x="4" y="10"/>
                  </a:lnTo>
                  <a:lnTo>
                    <a:pt x="2" y="14"/>
                  </a:lnTo>
                  <a:lnTo>
                    <a:pt x="1" y="19"/>
                  </a:lnTo>
                  <a:lnTo>
                    <a:pt x="0" y="23"/>
                  </a:lnTo>
                  <a:lnTo>
                    <a:pt x="0" y="23"/>
                  </a:lnTo>
                  <a:lnTo>
                    <a:pt x="1" y="28"/>
                  </a:lnTo>
                  <a:lnTo>
                    <a:pt x="2" y="33"/>
                  </a:lnTo>
                  <a:lnTo>
                    <a:pt x="4" y="36"/>
                  </a:lnTo>
                  <a:lnTo>
                    <a:pt x="7" y="41"/>
                  </a:lnTo>
                  <a:lnTo>
                    <a:pt x="11" y="43"/>
                  </a:lnTo>
                  <a:lnTo>
                    <a:pt x="15" y="45"/>
                  </a:lnTo>
                  <a:lnTo>
                    <a:pt x="19" y="47"/>
                  </a:lnTo>
                  <a:lnTo>
                    <a:pt x="24" y="47"/>
                  </a:lnTo>
                  <a:lnTo>
                    <a:pt x="24" y="47"/>
                  </a:lnTo>
                  <a:lnTo>
                    <a:pt x="29" y="47"/>
                  </a:lnTo>
                  <a:lnTo>
                    <a:pt x="33" y="45"/>
                  </a:lnTo>
                  <a:lnTo>
                    <a:pt x="38" y="43"/>
                  </a:lnTo>
                  <a:lnTo>
                    <a:pt x="41" y="41"/>
                  </a:lnTo>
                  <a:lnTo>
                    <a:pt x="44" y="36"/>
                  </a:lnTo>
                  <a:lnTo>
                    <a:pt x="46" y="33"/>
                  </a:lnTo>
                  <a:lnTo>
                    <a:pt x="47" y="28"/>
                  </a:lnTo>
                  <a:lnTo>
                    <a:pt x="47" y="23"/>
                  </a:lnTo>
                  <a:lnTo>
                    <a:pt x="47" y="23"/>
                  </a:lnTo>
                  <a:lnTo>
                    <a:pt x="47" y="19"/>
                  </a:lnTo>
                  <a:lnTo>
                    <a:pt x="46" y="14"/>
                  </a:lnTo>
                  <a:lnTo>
                    <a:pt x="44" y="10"/>
                  </a:lnTo>
                  <a:lnTo>
                    <a:pt x="41" y="6"/>
                  </a:lnTo>
                  <a:lnTo>
                    <a:pt x="38" y="4"/>
                  </a:lnTo>
                  <a:lnTo>
                    <a:pt x="33" y="2"/>
                  </a:lnTo>
                  <a:lnTo>
                    <a:pt x="29" y="0"/>
                  </a:lnTo>
                  <a:lnTo>
                    <a:pt x="24" y="0"/>
                  </a:lnTo>
                  <a:lnTo>
                    <a:pt x="24" y="0"/>
                  </a:lnTo>
                  <a:close/>
                  <a:moveTo>
                    <a:pt x="24" y="33"/>
                  </a:moveTo>
                  <a:lnTo>
                    <a:pt x="24" y="33"/>
                  </a:lnTo>
                  <a:lnTo>
                    <a:pt x="20" y="32"/>
                  </a:lnTo>
                  <a:lnTo>
                    <a:pt x="17" y="30"/>
                  </a:lnTo>
                  <a:lnTo>
                    <a:pt x="15" y="27"/>
                  </a:lnTo>
                  <a:lnTo>
                    <a:pt x="15" y="23"/>
                  </a:lnTo>
                  <a:lnTo>
                    <a:pt x="15" y="23"/>
                  </a:lnTo>
                  <a:lnTo>
                    <a:pt x="15" y="20"/>
                  </a:lnTo>
                  <a:lnTo>
                    <a:pt x="17" y="17"/>
                  </a:lnTo>
                  <a:lnTo>
                    <a:pt x="20" y="15"/>
                  </a:lnTo>
                  <a:lnTo>
                    <a:pt x="24" y="14"/>
                  </a:lnTo>
                  <a:lnTo>
                    <a:pt x="24" y="14"/>
                  </a:lnTo>
                  <a:lnTo>
                    <a:pt x="28" y="15"/>
                  </a:lnTo>
                  <a:lnTo>
                    <a:pt x="31" y="17"/>
                  </a:lnTo>
                  <a:lnTo>
                    <a:pt x="33" y="20"/>
                  </a:lnTo>
                  <a:lnTo>
                    <a:pt x="33" y="23"/>
                  </a:lnTo>
                  <a:lnTo>
                    <a:pt x="33" y="23"/>
                  </a:lnTo>
                  <a:lnTo>
                    <a:pt x="33" y="27"/>
                  </a:lnTo>
                  <a:lnTo>
                    <a:pt x="31" y="30"/>
                  </a:lnTo>
                  <a:lnTo>
                    <a:pt x="28" y="32"/>
                  </a:lnTo>
                  <a:lnTo>
                    <a:pt x="24" y="33"/>
                  </a:lnTo>
                  <a:lnTo>
                    <a:pt x="24" y="3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none" lIns="91461" tIns="45731" rIns="91461" bIns="45731" numCol="1" anchor="t" anchorCtr="0" compatLnSpc="1"/>
            <a:lstStyle/>
            <a:p>
              <a:endParaRPr lang="ko-KR" altLang="en-US">
                <a:solidFill>
                  <a:srgbClr val="000000"/>
                </a:solidFill>
                <a:latin typeface="Calibri" panose="020F0502020204030204" charset="0"/>
              </a:endParaRPr>
            </a:p>
          </p:txBody>
        </p:sp>
        <p:sp>
          <p:nvSpPr>
            <p:cNvPr id="74" name="Freeform 29"/>
            <p:cNvSpPr/>
            <p:nvPr/>
          </p:nvSpPr>
          <p:spPr bwMode="auto">
            <a:xfrm>
              <a:off x="2921000" y="3421063"/>
              <a:ext cx="165100" cy="163513"/>
            </a:xfrm>
            <a:custGeom>
              <a:avLst/>
              <a:gdLst>
                <a:gd name="T0" fmla="*/ 104 w 104"/>
                <a:gd name="T1" fmla="*/ 14 h 103"/>
                <a:gd name="T2" fmla="*/ 104 w 104"/>
                <a:gd name="T3" fmla="*/ 0 h 103"/>
                <a:gd name="T4" fmla="*/ 104 w 104"/>
                <a:gd name="T5" fmla="*/ 0 h 103"/>
                <a:gd name="T6" fmla="*/ 93 w 104"/>
                <a:gd name="T7" fmla="*/ 0 h 103"/>
                <a:gd name="T8" fmla="*/ 83 w 104"/>
                <a:gd name="T9" fmla="*/ 2 h 103"/>
                <a:gd name="T10" fmla="*/ 73 w 104"/>
                <a:gd name="T11" fmla="*/ 4 h 103"/>
                <a:gd name="T12" fmla="*/ 64 w 104"/>
                <a:gd name="T13" fmla="*/ 7 h 103"/>
                <a:gd name="T14" fmla="*/ 54 w 104"/>
                <a:gd name="T15" fmla="*/ 11 h 103"/>
                <a:gd name="T16" fmla="*/ 45 w 104"/>
                <a:gd name="T17" fmla="*/ 17 h 103"/>
                <a:gd name="T18" fmla="*/ 38 w 104"/>
                <a:gd name="T19" fmla="*/ 23 h 103"/>
                <a:gd name="T20" fmla="*/ 30 w 104"/>
                <a:gd name="T21" fmla="*/ 30 h 103"/>
                <a:gd name="T22" fmla="*/ 24 w 104"/>
                <a:gd name="T23" fmla="*/ 37 h 103"/>
                <a:gd name="T24" fmla="*/ 17 w 104"/>
                <a:gd name="T25" fmla="*/ 45 h 103"/>
                <a:gd name="T26" fmla="*/ 13 w 104"/>
                <a:gd name="T27" fmla="*/ 54 h 103"/>
                <a:gd name="T28" fmla="*/ 7 w 104"/>
                <a:gd name="T29" fmla="*/ 62 h 103"/>
                <a:gd name="T30" fmla="*/ 4 w 104"/>
                <a:gd name="T31" fmla="*/ 72 h 103"/>
                <a:gd name="T32" fmla="*/ 2 w 104"/>
                <a:gd name="T33" fmla="*/ 82 h 103"/>
                <a:gd name="T34" fmla="*/ 0 w 104"/>
                <a:gd name="T35" fmla="*/ 92 h 103"/>
                <a:gd name="T36" fmla="*/ 0 w 104"/>
                <a:gd name="T37" fmla="*/ 103 h 103"/>
                <a:gd name="T38" fmla="*/ 14 w 104"/>
                <a:gd name="T39" fmla="*/ 103 h 103"/>
                <a:gd name="T40" fmla="*/ 14 w 104"/>
                <a:gd name="T41" fmla="*/ 103 h 103"/>
                <a:gd name="T42" fmla="*/ 14 w 104"/>
                <a:gd name="T43" fmla="*/ 94 h 103"/>
                <a:gd name="T44" fmla="*/ 16 w 104"/>
                <a:gd name="T45" fmla="*/ 85 h 103"/>
                <a:gd name="T46" fmla="*/ 18 w 104"/>
                <a:gd name="T47" fmla="*/ 76 h 103"/>
                <a:gd name="T48" fmla="*/ 21 w 104"/>
                <a:gd name="T49" fmla="*/ 68 h 103"/>
                <a:gd name="T50" fmla="*/ 25 w 104"/>
                <a:gd name="T51" fmla="*/ 60 h 103"/>
                <a:gd name="T52" fmla="*/ 29 w 104"/>
                <a:gd name="T53" fmla="*/ 53 h 103"/>
                <a:gd name="T54" fmla="*/ 34 w 104"/>
                <a:gd name="T55" fmla="*/ 46 h 103"/>
                <a:gd name="T56" fmla="*/ 40 w 104"/>
                <a:gd name="T57" fmla="*/ 40 h 103"/>
                <a:gd name="T58" fmla="*/ 46 w 104"/>
                <a:gd name="T59" fmla="*/ 34 h 103"/>
                <a:gd name="T60" fmla="*/ 54 w 104"/>
                <a:gd name="T61" fmla="*/ 29 h 103"/>
                <a:gd name="T62" fmla="*/ 61 w 104"/>
                <a:gd name="T63" fmla="*/ 24 h 103"/>
                <a:gd name="T64" fmla="*/ 69 w 104"/>
                <a:gd name="T65" fmla="*/ 20 h 103"/>
                <a:gd name="T66" fmla="*/ 77 w 104"/>
                <a:gd name="T67" fmla="*/ 17 h 103"/>
                <a:gd name="T68" fmla="*/ 85 w 104"/>
                <a:gd name="T69" fmla="*/ 15 h 103"/>
                <a:gd name="T70" fmla="*/ 95 w 104"/>
                <a:gd name="T71" fmla="*/ 14 h 103"/>
                <a:gd name="T72" fmla="*/ 104 w 104"/>
                <a:gd name="T73" fmla="*/ 14 h 103"/>
                <a:gd name="T74" fmla="*/ 104 w 104"/>
                <a:gd name="T75" fmla="*/ 14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4" h="103">
                  <a:moveTo>
                    <a:pt x="104" y="14"/>
                  </a:moveTo>
                  <a:lnTo>
                    <a:pt x="104" y="0"/>
                  </a:lnTo>
                  <a:lnTo>
                    <a:pt x="104" y="0"/>
                  </a:lnTo>
                  <a:lnTo>
                    <a:pt x="93" y="0"/>
                  </a:lnTo>
                  <a:lnTo>
                    <a:pt x="83" y="2"/>
                  </a:lnTo>
                  <a:lnTo>
                    <a:pt x="73" y="4"/>
                  </a:lnTo>
                  <a:lnTo>
                    <a:pt x="64" y="7"/>
                  </a:lnTo>
                  <a:lnTo>
                    <a:pt x="54" y="11"/>
                  </a:lnTo>
                  <a:lnTo>
                    <a:pt x="45" y="17"/>
                  </a:lnTo>
                  <a:lnTo>
                    <a:pt x="38" y="23"/>
                  </a:lnTo>
                  <a:lnTo>
                    <a:pt x="30" y="30"/>
                  </a:lnTo>
                  <a:lnTo>
                    <a:pt x="24" y="37"/>
                  </a:lnTo>
                  <a:lnTo>
                    <a:pt x="17" y="45"/>
                  </a:lnTo>
                  <a:lnTo>
                    <a:pt x="13" y="54"/>
                  </a:lnTo>
                  <a:lnTo>
                    <a:pt x="7" y="62"/>
                  </a:lnTo>
                  <a:lnTo>
                    <a:pt x="4" y="72"/>
                  </a:lnTo>
                  <a:lnTo>
                    <a:pt x="2" y="82"/>
                  </a:lnTo>
                  <a:lnTo>
                    <a:pt x="0" y="92"/>
                  </a:lnTo>
                  <a:lnTo>
                    <a:pt x="0" y="103"/>
                  </a:lnTo>
                  <a:lnTo>
                    <a:pt x="14" y="103"/>
                  </a:lnTo>
                  <a:lnTo>
                    <a:pt x="14" y="103"/>
                  </a:lnTo>
                  <a:lnTo>
                    <a:pt x="14" y="94"/>
                  </a:lnTo>
                  <a:lnTo>
                    <a:pt x="16" y="85"/>
                  </a:lnTo>
                  <a:lnTo>
                    <a:pt x="18" y="76"/>
                  </a:lnTo>
                  <a:lnTo>
                    <a:pt x="21" y="68"/>
                  </a:lnTo>
                  <a:lnTo>
                    <a:pt x="25" y="60"/>
                  </a:lnTo>
                  <a:lnTo>
                    <a:pt x="29" y="53"/>
                  </a:lnTo>
                  <a:lnTo>
                    <a:pt x="34" y="46"/>
                  </a:lnTo>
                  <a:lnTo>
                    <a:pt x="40" y="40"/>
                  </a:lnTo>
                  <a:lnTo>
                    <a:pt x="46" y="34"/>
                  </a:lnTo>
                  <a:lnTo>
                    <a:pt x="54" y="29"/>
                  </a:lnTo>
                  <a:lnTo>
                    <a:pt x="61" y="24"/>
                  </a:lnTo>
                  <a:lnTo>
                    <a:pt x="69" y="20"/>
                  </a:lnTo>
                  <a:lnTo>
                    <a:pt x="77" y="17"/>
                  </a:lnTo>
                  <a:lnTo>
                    <a:pt x="85" y="15"/>
                  </a:lnTo>
                  <a:lnTo>
                    <a:pt x="95" y="14"/>
                  </a:lnTo>
                  <a:lnTo>
                    <a:pt x="104" y="14"/>
                  </a:lnTo>
                  <a:lnTo>
                    <a:pt x="104" y="1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none" lIns="91461" tIns="45731" rIns="91461" bIns="45731" numCol="1" anchor="t" anchorCtr="0" compatLnSpc="1"/>
            <a:lstStyle/>
            <a:p>
              <a:endParaRPr lang="ko-KR" altLang="en-US">
                <a:solidFill>
                  <a:srgbClr val="000000"/>
                </a:solidFill>
                <a:latin typeface="Calibri" panose="020F0502020204030204" charset="0"/>
              </a:endParaRPr>
            </a:p>
          </p:txBody>
        </p:sp>
      </p:gr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smtClean="0"/>
              <a:t>华为鲲鹏性能优化工具是什么</a:t>
            </a:r>
            <a:endParaRPr lang="zh-CN" altLang="en-US" dirty="0"/>
          </a:p>
        </p:txBody>
      </p:sp>
      <p:sp>
        <p:nvSpPr>
          <p:cNvPr id="6" name="文本占位符 5"/>
          <p:cNvSpPr>
            <a:spLocks noGrp="1"/>
          </p:cNvSpPr>
          <p:nvPr>
            <p:ph type="body" sz="quarter" idx="10"/>
          </p:nvPr>
        </p:nvSpPr>
        <p:spPr/>
        <p:txBody>
          <a:bodyPr/>
          <a:lstStyle/>
          <a:p>
            <a:r>
              <a:rPr lang="zh-CN" altLang="en-US" sz="1800" dirty="0" smtClean="0"/>
              <a:t>为解决客户软件运行遇到性能问题时凭人工经验定位困难、调优能力弱的痛点，华为推出了</a:t>
            </a:r>
            <a:r>
              <a:rPr lang="en-US" altLang="zh-CN" sz="1800" dirty="0" err="1" smtClean="0"/>
              <a:t>Kunpeng</a:t>
            </a:r>
            <a:r>
              <a:rPr lang="en-US" altLang="zh-CN" sz="1800" dirty="0" smtClean="0"/>
              <a:t> Tuning Kit</a:t>
            </a:r>
            <a:r>
              <a:rPr lang="zh-CN" altLang="en-US" sz="1800" dirty="0" smtClean="0"/>
              <a:t>鲲鹏性能优化工具。</a:t>
            </a:r>
            <a:endParaRPr lang="en-US" altLang="zh-CN" sz="1800" dirty="0" smtClean="0"/>
          </a:p>
          <a:p>
            <a:r>
              <a:rPr lang="zh-CN" altLang="en-US" sz="1800" dirty="0" smtClean="0"/>
              <a:t>华为鲲鹏性能优化工具主要面向华为</a:t>
            </a:r>
            <a:r>
              <a:rPr lang="en-US" altLang="zh-CN" sz="1800" dirty="0" smtClean="0"/>
              <a:t>FAE</a:t>
            </a:r>
            <a:r>
              <a:rPr lang="zh-CN" altLang="en-US" sz="1800" dirty="0" smtClean="0"/>
              <a:t>、开放实验室能力建设工程师或客户工程师，</a:t>
            </a:r>
            <a:r>
              <a:rPr lang="zh-CN" altLang="zh-CN" sz="1800" dirty="0" smtClean="0"/>
              <a:t>针对</a:t>
            </a:r>
            <a:r>
              <a:rPr lang="zh-CN" altLang="en-US" sz="1800" dirty="0" smtClean="0"/>
              <a:t>应用程序部署在</a:t>
            </a:r>
            <a:r>
              <a:rPr lang="en-US" altLang="zh-CN" sz="1800" dirty="0" smtClean="0"/>
              <a:t>TaiShan</a:t>
            </a:r>
            <a:r>
              <a:rPr lang="zh-CN" altLang="zh-CN" sz="1800" dirty="0" smtClean="0"/>
              <a:t>服务器</a:t>
            </a:r>
            <a:r>
              <a:rPr lang="zh-CN" altLang="en-US" sz="1800" dirty="0" smtClean="0"/>
              <a:t>的场景下，通过</a:t>
            </a:r>
            <a:r>
              <a:rPr lang="zh-CN" altLang="zh-CN" sz="1800" dirty="0" smtClean="0"/>
              <a:t>收集服务器的处理器硬件、操作系统、进程</a:t>
            </a:r>
            <a:r>
              <a:rPr lang="en-US" altLang="zh-CN" sz="1800" dirty="0" smtClean="0"/>
              <a:t>/</a:t>
            </a:r>
            <a:r>
              <a:rPr lang="zh-CN" altLang="zh-CN" sz="1800" dirty="0" smtClean="0"/>
              <a:t>线程、函数等各层次的性能数据，分析出系统性能指标，定位到瓶颈点及热点函数。</a:t>
            </a:r>
            <a:endParaRPr lang="zh-CN" altLang="zh-CN" sz="1800" dirty="0"/>
          </a:p>
        </p:txBody>
      </p:sp>
      <p:pic>
        <p:nvPicPr>
          <p:cNvPr id="5" name="Picture 2" descr="C:\Users\swx632340\AppData\Roaming\eSpace_Desktop\UserData\swx632340\imagefiles\originalImgfiles\6A281CD8-9A8F-4F49-BA70-536126FA254C.pn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287688" y="3379581"/>
            <a:ext cx="6108136" cy="300216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smtClean="0"/>
              <a:t>华为鲲鹏性能优化工具功能</a:t>
            </a:r>
            <a:r>
              <a:rPr lang="zh-CN" altLang="en-US" dirty="0"/>
              <a:t>特性</a:t>
            </a:r>
            <a:endParaRPr lang="zh-CN" altLang="en-US" dirty="0"/>
          </a:p>
        </p:txBody>
      </p:sp>
      <p:sp>
        <p:nvSpPr>
          <p:cNvPr id="115" name="iŝlîďê"/>
          <p:cNvSpPr/>
          <p:nvPr/>
        </p:nvSpPr>
        <p:spPr>
          <a:xfrm>
            <a:off x="2626215" y="1484784"/>
            <a:ext cx="5740899" cy="581233"/>
          </a:xfrm>
          <a:prstGeom prst="roundRect">
            <a:avLst>
              <a:gd name="adj" fmla="val 50000"/>
            </a:avLst>
          </a:prstGeom>
          <a:solidFill>
            <a:schemeClr val="bg1">
              <a:lumMod val="95000"/>
            </a:schemeClr>
          </a:solidFill>
          <a:ln w="25400" cap="flat" cmpd="sng" algn="ctr">
            <a:noFill/>
            <a:prstDash val="solid"/>
          </a:ln>
          <a:effectLst/>
        </p:spPr>
        <p:txBody>
          <a:bodyPr wrap="square" lIns="91440" tIns="45720" rIns="91440" bIns="45720" anchor="ctr" anchorCtr="0">
            <a:noAutofit/>
          </a:bodyPr>
          <a:lstStyle/>
          <a:p>
            <a:pPr fontAlgn="auto">
              <a:spcBef>
                <a:spcPts val="0"/>
              </a:spcBef>
              <a:spcAft>
                <a:spcPts val="0"/>
              </a:spcAft>
              <a:defRPr/>
            </a:pPr>
            <a:r>
              <a:rPr lang="zh-CN" altLang="en-US" sz="1600" kern="0" dirty="0" smtClean="0">
                <a:solidFill>
                  <a:srgbClr val="000000"/>
                </a:solidFill>
                <a:latin typeface="微软雅黑" panose="020B0503020204020204" pitchFamily="34" charset="-122"/>
                <a:ea typeface="微软雅黑" panose="020B0503020204020204" pitchFamily="34" charset="-122"/>
              </a:rPr>
              <a:t>支持采集整个系统或指定进程的</a:t>
            </a:r>
            <a:r>
              <a:rPr lang="en-US" altLang="zh-CN" sz="1600" kern="0" dirty="0" smtClean="0">
                <a:solidFill>
                  <a:srgbClr val="000000"/>
                </a:solidFill>
                <a:latin typeface="微软雅黑" panose="020B0503020204020204" pitchFamily="34" charset="-122"/>
                <a:ea typeface="微软雅黑" panose="020B0503020204020204" pitchFamily="34" charset="-122"/>
              </a:rPr>
              <a:t>CPU Cycles</a:t>
            </a:r>
            <a:r>
              <a:rPr lang="zh-CN" altLang="en-US" sz="1600" kern="0" dirty="0" smtClean="0">
                <a:solidFill>
                  <a:srgbClr val="000000"/>
                </a:solidFill>
                <a:latin typeface="微软雅黑" panose="020B0503020204020204" pitchFamily="34" charset="-122"/>
                <a:ea typeface="微软雅黑" panose="020B0503020204020204" pitchFamily="34" charset="-122"/>
              </a:rPr>
              <a:t>性能事件，能够快速定位热点函数。</a:t>
            </a:r>
            <a:endParaRPr lang="zh-CN" altLang="en-US" sz="1400" kern="0" dirty="0" smtClean="0">
              <a:solidFill>
                <a:srgbClr val="000000"/>
              </a:solidFill>
              <a:latin typeface="微软雅黑" panose="020B0503020204020204" pitchFamily="34" charset="-122"/>
              <a:ea typeface="微软雅黑" panose="020B0503020204020204" pitchFamily="34" charset="-122"/>
            </a:endParaRPr>
          </a:p>
        </p:txBody>
      </p:sp>
      <p:cxnSp>
        <p:nvCxnSpPr>
          <p:cNvPr id="116" name="直接箭头连接符 115"/>
          <p:cNvCxnSpPr>
            <a:stCxn id="118" idx="3"/>
          </p:cNvCxnSpPr>
          <p:nvPr/>
        </p:nvCxnSpPr>
        <p:spPr>
          <a:xfrm>
            <a:off x="1856707" y="1822072"/>
            <a:ext cx="733129" cy="0"/>
          </a:xfrm>
          <a:prstGeom prst="straightConnector1">
            <a:avLst/>
          </a:prstGeom>
          <a:noFill/>
          <a:ln w="3175" cap="rnd" cmpd="sng" algn="ctr">
            <a:solidFill>
              <a:srgbClr val="FFFFFF">
                <a:lumMod val="75000"/>
              </a:srgbClr>
            </a:solidFill>
            <a:prstDash val="solid"/>
            <a:round/>
            <a:tailEnd type="oval"/>
          </a:ln>
          <a:effectLst/>
        </p:spPr>
      </p:cxnSp>
      <p:sp>
        <p:nvSpPr>
          <p:cNvPr id="118" name="ïŝlíḍé"/>
          <p:cNvSpPr/>
          <p:nvPr/>
        </p:nvSpPr>
        <p:spPr>
          <a:xfrm>
            <a:off x="1127448" y="1484784"/>
            <a:ext cx="729259" cy="674576"/>
          </a:xfrm>
          <a:prstGeom prst="roundRect">
            <a:avLst>
              <a:gd name="adj" fmla="val 14107"/>
            </a:avLst>
          </a:prstGeom>
          <a:solidFill>
            <a:srgbClr val="FFFFFF"/>
          </a:solidFill>
          <a:ln w="19050" cap="flat" cmpd="sng" algn="ctr">
            <a:solidFill>
              <a:srgbClr val="00B0F0"/>
            </a:solidFill>
            <a:prstDash val="solid"/>
          </a:ln>
          <a:effectLst/>
        </p:spPr>
        <p:txBody>
          <a:bodyPr anchor="ctr"/>
          <a:lstStyle/>
          <a:p>
            <a:pPr algn="ctr" fontAlgn="auto">
              <a:spcBef>
                <a:spcPts val="0"/>
              </a:spcBef>
              <a:spcAft>
                <a:spcPts val="0"/>
              </a:spcAft>
              <a:defRPr/>
            </a:pPr>
            <a:endParaRPr sz="1800" kern="0" smtClean="0">
              <a:solidFill>
                <a:srgbClr val="FFFFFF"/>
              </a:solidFill>
              <a:latin typeface="微软雅黑" panose="020B0503020204020204" pitchFamily="34" charset="-122"/>
              <a:ea typeface="微软雅黑" panose="020B0503020204020204" pitchFamily="34" charset="-122"/>
            </a:endParaRPr>
          </a:p>
        </p:txBody>
      </p:sp>
      <p:sp>
        <p:nvSpPr>
          <p:cNvPr id="119" name="íşḻíďé"/>
          <p:cNvSpPr/>
          <p:nvPr/>
        </p:nvSpPr>
        <p:spPr bwMode="auto">
          <a:xfrm>
            <a:off x="1314900" y="1649121"/>
            <a:ext cx="354354" cy="345902"/>
          </a:xfrm>
          <a:custGeom>
            <a:avLst/>
            <a:gdLst>
              <a:gd name="T0" fmla="*/ 223 w 228"/>
              <a:gd name="T1" fmla="*/ 95 h 228"/>
              <a:gd name="T2" fmla="*/ 196 w 228"/>
              <a:gd name="T3" fmla="*/ 90 h 228"/>
              <a:gd name="T4" fmla="*/ 189 w 228"/>
              <a:gd name="T5" fmla="*/ 74 h 228"/>
              <a:gd name="T6" fmla="*/ 205 w 228"/>
              <a:gd name="T7" fmla="*/ 50 h 228"/>
              <a:gd name="T8" fmla="*/ 205 w 228"/>
              <a:gd name="T9" fmla="*/ 43 h 228"/>
              <a:gd name="T10" fmla="*/ 185 w 228"/>
              <a:gd name="T11" fmla="*/ 24 h 228"/>
              <a:gd name="T12" fmla="*/ 178 w 228"/>
              <a:gd name="T13" fmla="*/ 23 h 228"/>
              <a:gd name="T14" fmla="*/ 155 w 228"/>
              <a:gd name="T15" fmla="*/ 39 h 228"/>
              <a:gd name="T16" fmla="*/ 138 w 228"/>
              <a:gd name="T17" fmla="*/ 32 h 228"/>
              <a:gd name="T18" fmla="*/ 133 w 228"/>
              <a:gd name="T19" fmla="*/ 5 h 228"/>
              <a:gd name="T20" fmla="*/ 127 w 228"/>
              <a:gd name="T21" fmla="*/ 0 h 228"/>
              <a:gd name="T22" fmla="*/ 100 w 228"/>
              <a:gd name="T23" fmla="*/ 0 h 228"/>
              <a:gd name="T24" fmla="*/ 94 w 228"/>
              <a:gd name="T25" fmla="*/ 5 h 228"/>
              <a:gd name="T26" fmla="*/ 89 w 228"/>
              <a:gd name="T27" fmla="*/ 32 h 228"/>
              <a:gd name="T28" fmla="*/ 73 w 228"/>
              <a:gd name="T29" fmla="*/ 39 h 228"/>
              <a:gd name="T30" fmla="*/ 50 w 228"/>
              <a:gd name="T31" fmla="*/ 23 h 228"/>
              <a:gd name="T32" fmla="*/ 43 w 228"/>
              <a:gd name="T33" fmla="*/ 24 h 228"/>
              <a:gd name="T34" fmla="*/ 23 w 228"/>
              <a:gd name="T35" fmla="*/ 43 h 228"/>
              <a:gd name="T36" fmla="*/ 23 w 228"/>
              <a:gd name="T37" fmla="*/ 51 h 228"/>
              <a:gd name="T38" fmla="*/ 39 w 228"/>
              <a:gd name="T39" fmla="*/ 74 h 228"/>
              <a:gd name="T40" fmla="*/ 32 w 228"/>
              <a:gd name="T41" fmla="*/ 90 h 228"/>
              <a:gd name="T42" fmla="*/ 5 w 228"/>
              <a:gd name="T43" fmla="*/ 95 h 228"/>
              <a:gd name="T44" fmla="*/ 0 w 228"/>
              <a:gd name="T45" fmla="*/ 100 h 228"/>
              <a:gd name="T46" fmla="*/ 0 w 228"/>
              <a:gd name="T47" fmla="*/ 128 h 228"/>
              <a:gd name="T48" fmla="*/ 5 w 228"/>
              <a:gd name="T49" fmla="*/ 134 h 228"/>
              <a:gd name="T50" fmla="*/ 32 w 228"/>
              <a:gd name="T51" fmla="*/ 139 h 228"/>
              <a:gd name="T52" fmla="*/ 39 w 228"/>
              <a:gd name="T53" fmla="*/ 155 h 228"/>
              <a:gd name="T54" fmla="*/ 23 w 228"/>
              <a:gd name="T55" fmla="*/ 178 h 228"/>
              <a:gd name="T56" fmla="*/ 24 w 228"/>
              <a:gd name="T57" fmla="*/ 185 h 228"/>
              <a:gd name="T58" fmla="*/ 43 w 228"/>
              <a:gd name="T59" fmla="*/ 204 h 228"/>
              <a:gd name="T60" fmla="*/ 51 w 228"/>
              <a:gd name="T61" fmla="*/ 205 h 228"/>
              <a:gd name="T62" fmla="*/ 73 w 228"/>
              <a:gd name="T63" fmla="*/ 189 h 228"/>
              <a:gd name="T64" fmla="*/ 89 w 228"/>
              <a:gd name="T65" fmla="*/ 196 h 228"/>
              <a:gd name="T66" fmla="*/ 94 w 228"/>
              <a:gd name="T67" fmla="*/ 223 h 228"/>
              <a:gd name="T68" fmla="*/ 100 w 228"/>
              <a:gd name="T69" fmla="*/ 228 h 228"/>
              <a:gd name="T70" fmla="*/ 127 w 228"/>
              <a:gd name="T71" fmla="*/ 228 h 228"/>
              <a:gd name="T72" fmla="*/ 133 w 228"/>
              <a:gd name="T73" fmla="*/ 223 h 228"/>
              <a:gd name="T74" fmla="*/ 138 w 228"/>
              <a:gd name="T75" fmla="*/ 196 h 228"/>
              <a:gd name="T76" fmla="*/ 154 w 228"/>
              <a:gd name="T77" fmla="*/ 190 h 228"/>
              <a:gd name="T78" fmla="*/ 177 w 228"/>
              <a:gd name="T79" fmla="*/ 205 h 228"/>
              <a:gd name="T80" fmla="*/ 185 w 228"/>
              <a:gd name="T81" fmla="*/ 205 h 228"/>
              <a:gd name="T82" fmla="*/ 204 w 228"/>
              <a:gd name="T83" fmla="*/ 185 h 228"/>
              <a:gd name="T84" fmla="*/ 205 w 228"/>
              <a:gd name="T85" fmla="*/ 178 h 228"/>
              <a:gd name="T86" fmla="*/ 189 w 228"/>
              <a:gd name="T87" fmla="*/ 155 h 228"/>
              <a:gd name="T88" fmla="*/ 196 w 228"/>
              <a:gd name="T89" fmla="*/ 139 h 228"/>
              <a:gd name="T90" fmla="*/ 223 w 228"/>
              <a:gd name="T91" fmla="*/ 134 h 228"/>
              <a:gd name="T92" fmla="*/ 228 w 228"/>
              <a:gd name="T93" fmla="*/ 128 h 228"/>
              <a:gd name="T94" fmla="*/ 228 w 228"/>
              <a:gd name="T95" fmla="*/ 100 h 228"/>
              <a:gd name="T96" fmla="*/ 223 w 228"/>
              <a:gd name="T97" fmla="*/ 95 h 228"/>
              <a:gd name="T98" fmla="*/ 114 w 228"/>
              <a:gd name="T99" fmla="*/ 149 h 228"/>
              <a:gd name="T100" fmla="*/ 79 w 228"/>
              <a:gd name="T101" fmla="*/ 114 h 228"/>
              <a:gd name="T102" fmla="*/ 114 w 228"/>
              <a:gd name="T103" fmla="*/ 79 h 228"/>
              <a:gd name="T104" fmla="*/ 149 w 228"/>
              <a:gd name="T105" fmla="*/ 114 h 228"/>
              <a:gd name="T106" fmla="*/ 114 w 228"/>
              <a:gd name="T107" fmla="*/ 149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28" h="228">
                <a:moveTo>
                  <a:pt x="223" y="95"/>
                </a:moveTo>
                <a:cubicBezTo>
                  <a:pt x="196" y="90"/>
                  <a:pt x="196" y="90"/>
                  <a:pt x="196" y="90"/>
                </a:cubicBezTo>
                <a:cubicBezTo>
                  <a:pt x="194" y="84"/>
                  <a:pt x="192" y="79"/>
                  <a:pt x="189" y="74"/>
                </a:cubicBezTo>
                <a:cubicBezTo>
                  <a:pt x="205" y="50"/>
                  <a:pt x="205" y="50"/>
                  <a:pt x="205" y="50"/>
                </a:cubicBezTo>
                <a:cubicBezTo>
                  <a:pt x="207" y="48"/>
                  <a:pt x="206" y="45"/>
                  <a:pt x="205" y="43"/>
                </a:cubicBezTo>
                <a:cubicBezTo>
                  <a:pt x="185" y="24"/>
                  <a:pt x="185" y="24"/>
                  <a:pt x="185" y="24"/>
                </a:cubicBezTo>
                <a:cubicBezTo>
                  <a:pt x="183" y="22"/>
                  <a:pt x="180" y="21"/>
                  <a:pt x="178" y="23"/>
                </a:cubicBezTo>
                <a:cubicBezTo>
                  <a:pt x="155" y="39"/>
                  <a:pt x="155" y="39"/>
                  <a:pt x="155" y="39"/>
                </a:cubicBezTo>
                <a:cubicBezTo>
                  <a:pt x="149" y="36"/>
                  <a:pt x="144" y="34"/>
                  <a:pt x="138" y="32"/>
                </a:cubicBezTo>
                <a:cubicBezTo>
                  <a:pt x="133" y="5"/>
                  <a:pt x="133" y="5"/>
                  <a:pt x="133" y="5"/>
                </a:cubicBezTo>
                <a:cubicBezTo>
                  <a:pt x="133" y="2"/>
                  <a:pt x="130" y="0"/>
                  <a:pt x="127" y="0"/>
                </a:cubicBezTo>
                <a:cubicBezTo>
                  <a:pt x="100" y="0"/>
                  <a:pt x="100" y="0"/>
                  <a:pt x="100" y="0"/>
                </a:cubicBezTo>
                <a:cubicBezTo>
                  <a:pt x="97" y="0"/>
                  <a:pt x="95" y="2"/>
                  <a:pt x="94" y="5"/>
                </a:cubicBezTo>
                <a:cubicBezTo>
                  <a:pt x="89" y="32"/>
                  <a:pt x="89" y="32"/>
                  <a:pt x="89" y="32"/>
                </a:cubicBezTo>
                <a:cubicBezTo>
                  <a:pt x="83" y="34"/>
                  <a:pt x="78" y="36"/>
                  <a:pt x="73" y="39"/>
                </a:cubicBezTo>
                <a:cubicBezTo>
                  <a:pt x="50" y="23"/>
                  <a:pt x="50" y="23"/>
                  <a:pt x="50" y="23"/>
                </a:cubicBezTo>
                <a:cubicBezTo>
                  <a:pt x="48" y="22"/>
                  <a:pt x="45" y="22"/>
                  <a:pt x="43" y="24"/>
                </a:cubicBezTo>
                <a:cubicBezTo>
                  <a:pt x="23" y="43"/>
                  <a:pt x="23" y="43"/>
                  <a:pt x="23" y="43"/>
                </a:cubicBezTo>
                <a:cubicBezTo>
                  <a:pt x="22" y="45"/>
                  <a:pt x="21" y="49"/>
                  <a:pt x="23" y="51"/>
                </a:cubicBezTo>
                <a:cubicBezTo>
                  <a:pt x="39" y="74"/>
                  <a:pt x="39" y="74"/>
                  <a:pt x="39" y="74"/>
                </a:cubicBezTo>
                <a:cubicBezTo>
                  <a:pt x="36" y="79"/>
                  <a:pt x="34" y="84"/>
                  <a:pt x="32" y="90"/>
                </a:cubicBezTo>
                <a:cubicBezTo>
                  <a:pt x="5" y="95"/>
                  <a:pt x="5" y="95"/>
                  <a:pt x="5" y="95"/>
                </a:cubicBezTo>
                <a:cubicBezTo>
                  <a:pt x="2" y="95"/>
                  <a:pt x="0" y="98"/>
                  <a:pt x="0" y="100"/>
                </a:cubicBezTo>
                <a:cubicBezTo>
                  <a:pt x="0" y="128"/>
                  <a:pt x="0" y="128"/>
                  <a:pt x="0" y="128"/>
                </a:cubicBezTo>
                <a:cubicBezTo>
                  <a:pt x="0" y="131"/>
                  <a:pt x="2" y="133"/>
                  <a:pt x="5" y="134"/>
                </a:cubicBezTo>
                <a:cubicBezTo>
                  <a:pt x="32" y="139"/>
                  <a:pt x="32" y="139"/>
                  <a:pt x="32" y="139"/>
                </a:cubicBezTo>
                <a:cubicBezTo>
                  <a:pt x="34" y="144"/>
                  <a:pt x="36" y="150"/>
                  <a:pt x="39" y="155"/>
                </a:cubicBezTo>
                <a:cubicBezTo>
                  <a:pt x="23" y="178"/>
                  <a:pt x="23" y="178"/>
                  <a:pt x="23" y="178"/>
                </a:cubicBezTo>
                <a:cubicBezTo>
                  <a:pt x="22" y="180"/>
                  <a:pt x="22" y="183"/>
                  <a:pt x="24" y="185"/>
                </a:cubicBezTo>
                <a:cubicBezTo>
                  <a:pt x="43" y="204"/>
                  <a:pt x="43" y="204"/>
                  <a:pt x="43" y="204"/>
                </a:cubicBezTo>
                <a:cubicBezTo>
                  <a:pt x="45" y="206"/>
                  <a:pt x="48" y="207"/>
                  <a:pt x="51" y="205"/>
                </a:cubicBezTo>
                <a:cubicBezTo>
                  <a:pt x="73" y="189"/>
                  <a:pt x="73" y="189"/>
                  <a:pt x="73" y="189"/>
                </a:cubicBezTo>
                <a:cubicBezTo>
                  <a:pt x="78" y="192"/>
                  <a:pt x="84" y="194"/>
                  <a:pt x="89" y="196"/>
                </a:cubicBezTo>
                <a:cubicBezTo>
                  <a:pt x="94" y="223"/>
                  <a:pt x="94" y="223"/>
                  <a:pt x="94" y="223"/>
                </a:cubicBezTo>
                <a:cubicBezTo>
                  <a:pt x="95" y="226"/>
                  <a:pt x="97" y="228"/>
                  <a:pt x="100" y="228"/>
                </a:cubicBezTo>
                <a:cubicBezTo>
                  <a:pt x="127" y="228"/>
                  <a:pt x="127" y="228"/>
                  <a:pt x="127" y="228"/>
                </a:cubicBezTo>
                <a:cubicBezTo>
                  <a:pt x="130" y="228"/>
                  <a:pt x="133" y="226"/>
                  <a:pt x="133" y="223"/>
                </a:cubicBezTo>
                <a:cubicBezTo>
                  <a:pt x="138" y="196"/>
                  <a:pt x="138" y="196"/>
                  <a:pt x="138" y="196"/>
                </a:cubicBezTo>
                <a:cubicBezTo>
                  <a:pt x="144" y="194"/>
                  <a:pt x="149" y="192"/>
                  <a:pt x="154" y="190"/>
                </a:cubicBezTo>
                <a:cubicBezTo>
                  <a:pt x="177" y="205"/>
                  <a:pt x="177" y="205"/>
                  <a:pt x="177" y="205"/>
                </a:cubicBezTo>
                <a:cubicBezTo>
                  <a:pt x="180" y="207"/>
                  <a:pt x="183" y="207"/>
                  <a:pt x="185" y="205"/>
                </a:cubicBezTo>
                <a:cubicBezTo>
                  <a:pt x="204" y="185"/>
                  <a:pt x="204" y="185"/>
                  <a:pt x="204" y="185"/>
                </a:cubicBezTo>
                <a:cubicBezTo>
                  <a:pt x="206" y="183"/>
                  <a:pt x="206" y="180"/>
                  <a:pt x="205" y="178"/>
                </a:cubicBezTo>
                <a:cubicBezTo>
                  <a:pt x="189" y="155"/>
                  <a:pt x="189" y="155"/>
                  <a:pt x="189" y="155"/>
                </a:cubicBezTo>
                <a:cubicBezTo>
                  <a:pt x="192" y="150"/>
                  <a:pt x="194" y="144"/>
                  <a:pt x="196" y="139"/>
                </a:cubicBezTo>
                <a:cubicBezTo>
                  <a:pt x="223" y="134"/>
                  <a:pt x="223" y="134"/>
                  <a:pt x="223" y="134"/>
                </a:cubicBezTo>
                <a:cubicBezTo>
                  <a:pt x="226" y="133"/>
                  <a:pt x="228" y="131"/>
                  <a:pt x="228" y="128"/>
                </a:cubicBezTo>
                <a:cubicBezTo>
                  <a:pt x="228" y="100"/>
                  <a:pt x="228" y="100"/>
                  <a:pt x="228" y="100"/>
                </a:cubicBezTo>
                <a:cubicBezTo>
                  <a:pt x="228" y="98"/>
                  <a:pt x="226" y="95"/>
                  <a:pt x="223" y="95"/>
                </a:cubicBezTo>
                <a:close/>
                <a:moveTo>
                  <a:pt x="114" y="149"/>
                </a:moveTo>
                <a:cubicBezTo>
                  <a:pt x="95" y="149"/>
                  <a:pt x="79" y="133"/>
                  <a:pt x="79" y="114"/>
                </a:cubicBezTo>
                <a:cubicBezTo>
                  <a:pt x="79" y="95"/>
                  <a:pt x="95" y="79"/>
                  <a:pt x="114" y="79"/>
                </a:cubicBezTo>
                <a:cubicBezTo>
                  <a:pt x="133" y="79"/>
                  <a:pt x="149" y="95"/>
                  <a:pt x="149" y="114"/>
                </a:cubicBezTo>
                <a:cubicBezTo>
                  <a:pt x="149" y="133"/>
                  <a:pt x="133" y="149"/>
                  <a:pt x="114" y="149"/>
                </a:cubicBezTo>
                <a:close/>
              </a:path>
            </a:pathLst>
          </a:custGeom>
          <a:solidFill>
            <a:srgbClr val="00B0F0"/>
          </a:solidFill>
          <a:ln>
            <a:solidFill>
              <a:srgbClr val="00B0F0"/>
            </a:solidFill>
          </a:ln>
        </p:spPr>
        <p:txBody>
          <a:bodyPr anchor="ctr"/>
          <a:lstStyle/>
          <a:p>
            <a:pPr algn="ctr" fontAlgn="auto">
              <a:spcBef>
                <a:spcPts val="0"/>
              </a:spcBef>
              <a:spcAft>
                <a:spcPts val="0"/>
              </a:spcAft>
              <a:defRPr/>
            </a:pPr>
            <a:endParaRPr sz="1800" kern="0" smtClean="0">
              <a:solidFill>
                <a:srgbClr val="000000"/>
              </a:solidFill>
              <a:latin typeface="微软雅黑" panose="020B0503020204020204" pitchFamily="34" charset="-122"/>
            </a:endParaRPr>
          </a:p>
        </p:txBody>
      </p:sp>
      <p:sp>
        <p:nvSpPr>
          <p:cNvPr id="110" name="iş1îḑe"/>
          <p:cNvSpPr/>
          <p:nvPr/>
        </p:nvSpPr>
        <p:spPr>
          <a:xfrm>
            <a:off x="3220634" y="2296894"/>
            <a:ext cx="5740899" cy="581233"/>
          </a:xfrm>
          <a:prstGeom prst="roundRect">
            <a:avLst>
              <a:gd name="adj" fmla="val 50000"/>
            </a:avLst>
          </a:prstGeom>
          <a:solidFill>
            <a:schemeClr val="bg1">
              <a:lumMod val="95000"/>
            </a:schemeClr>
          </a:solidFill>
          <a:ln w="25400" cap="flat" cmpd="sng" algn="ctr">
            <a:noFill/>
            <a:prstDash val="solid"/>
          </a:ln>
          <a:effectLst/>
        </p:spPr>
        <p:txBody>
          <a:bodyPr wrap="square" lIns="91440" tIns="45720" rIns="91440" bIns="45720" anchor="ctr" anchorCtr="0">
            <a:noAutofit/>
          </a:bodyPr>
          <a:lstStyle/>
          <a:p>
            <a:pPr fontAlgn="auto">
              <a:spcBef>
                <a:spcPts val="0"/>
              </a:spcBef>
              <a:spcAft>
                <a:spcPts val="0"/>
              </a:spcAft>
              <a:defRPr/>
            </a:pPr>
            <a:r>
              <a:rPr lang="zh-CN" altLang="en-US" sz="1600" kern="0" dirty="0" smtClean="0">
                <a:solidFill>
                  <a:srgbClr val="000000"/>
                </a:solidFill>
                <a:latin typeface="微软雅黑" panose="020B0503020204020204" pitchFamily="34" charset="-122"/>
                <a:ea typeface="微软雅黑" panose="020B0503020204020204" pitchFamily="34" charset="-122"/>
              </a:rPr>
              <a:t>支持热点函数按照</a:t>
            </a:r>
            <a:r>
              <a:rPr lang="en-US" altLang="zh-CN" sz="1600" kern="0" dirty="0" smtClean="0">
                <a:solidFill>
                  <a:srgbClr val="000000"/>
                </a:solidFill>
                <a:latin typeface="微软雅黑" panose="020B0503020204020204" pitchFamily="34" charset="-122"/>
                <a:ea typeface="微软雅黑" panose="020B0503020204020204" pitchFamily="34" charset="-122"/>
              </a:rPr>
              <a:t>CPU</a:t>
            </a:r>
            <a:r>
              <a:rPr lang="zh-CN" altLang="en-US" sz="1600" kern="0" dirty="0" smtClean="0">
                <a:solidFill>
                  <a:srgbClr val="000000"/>
                </a:solidFill>
                <a:latin typeface="微软雅黑" panose="020B0503020204020204" pitchFamily="34" charset="-122"/>
                <a:ea typeface="微软雅黑" panose="020B0503020204020204" pitchFamily="34" charset="-122"/>
              </a:rPr>
              <a:t>核</a:t>
            </a:r>
            <a:r>
              <a:rPr lang="en-US" altLang="zh-CN" sz="1600" kern="0" dirty="0" smtClean="0">
                <a:solidFill>
                  <a:srgbClr val="000000"/>
                </a:solidFill>
                <a:latin typeface="微软雅黑" panose="020B0503020204020204" pitchFamily="34" charset="-122"/>
                <a:ea typeface="微软雅黑" panose="020B0503020204020204" pitchFamily="34" charset="-122"/>
              </a:rPr>
              <a:t>/</a:t>
            </a:r>
            <a:r>
              <a:rPr lang="zh-CN" altLang="en-US" sz="1600" kern="0" dirty="0" smtClean="0">
                <a:solidFill>
                  <a:srgbClr val="000000"/>
                </a:solidFill>
                <a:latin typeface="微软雅黑" panose="020B0503020204020204" pitchFamily="34" charset="-122"/>
                <a:ea typeface="微软雅黑" panose="020B0503020204020204" pitchFamily="34" charset="-122"/>
              </a:rPr>
              <a:t>线程</a:t>
            </a:r>
            <a:r>
              <a:rPr lang="en-US" altLang="zh-CN" sz="1600" kern="0" dirty="0" smtClean="0">
                <a:solidFill>
                  <a:srgbClr val="000000"/>
                </a:solidFill>
                <a:latin typeface="微软雅黑" panose="020B0503020204020204" pitchFamily="34" charset="-122"/>
                <a:ea typeface="微软雅黑" panose="020B0503020204020204" pitchFamily="34" charset="-122"/>
              </a:rPr>
              <a:t>/</a:t>
            </a:r>
            <a:r>
              <a:rPr lang="zh-CN" altLang="en-US" sz="1600" kern="0" dirty="0" smtClean="0">
                <a:solidFill>
                  <a:srgbClr val="000000"/>
                </a:solidFill>
                <a:latin typeface="微软雅黑" panose="020B0503020204020204" pitchFamily="34" charset="-122"/>
                <a:ea typeface="微软雅黑" panose="020B0503020204020204" pitchFamily="34" charset="-122"/>
              </a:rPr>
              <a:t>模块进行分组，支持查看热点函数调用栈。</a:t>
            </a:r>
            <a:endParaRPr lang="zh-CN" altLang="en-US" sz="1600" kern="0" dirty="0" smtClean="0">
              <a:solidFill>
                <a:srgbClr val="000000"/>
              </a:solidFill>
              <a:latin typeface="微软雅黑" panose="020B0503020204020204" pitchFamily="34" charset="-122"/>
              <a:ea typeface="微软雅黑" panose="020B0503020204020204" pitchFamily="34" charset="-122"/>
            </a:endParaRPr>
          </a:p>
        </p:txBody>
      </p:sp>
      <p:cxnSp>
        <p:nvCxnSpPr>
          <p:cNvPr id="111" name="直接箭头连接符 110"/>
          <p:cNvCxnSpPr>
            <a:stCxn id="113" idx="3"/>
          </p:cNvCxnSpPr>
          <p:nvPr/>
        </p:nvCxnSpPr>
        <p:spPr>
          <a:xfrm>
            <a:off x="2451126" y="2634182"/>
            <a:ext cx="733129" cy="0"/>
          </a:xfrm>
          <a:prstGeom prst="straightConnector1">
            <a:avLst/>
          </a:prstGeom>
          <a:noFill/>
          <a:ln w="3175" cap="rnd" cmpd="sng" algn="ctr">
            <a:solidFill>
              <a:srgbClr val="FFFFFF">
                <a:lumMod val="75000"/>
              </a:srgbClr>
            </a:solidFill>
            <a:prstDash val="solid"/>
            <a:round/>
            <a:tailEnd type="oval"/>
          </a:ln>
          <a:effectLst/>
        </p:spPr>
      </p:cxnSp>
      <p:sp>
        <p:nvSpPr>
          <p:cNvPr id="113" name="ïšḷïḓe"/>
          <p:cNvSpPr/>
          <p:nvPr/>
        </p:nvSpPr>
        <p:spPr>
          <a:xfrm>
            <a:off x="1721867" y="2296894"/>
            <a:ext cx="729259" cy="674576"/>
          </a:xfrm>
          <a:prstGeom prst="roundRect">
            <a:avLst>
              <a:gd name="adj" fmla="val 14107"/>
            </a:avLst>
          </a:prstGeom>
          <a:solidFill>
            <a:srgbClr val="FFFFFF"/>
          </a:solidFill>
          <a:ln w="19050" cap="flat" cmpd="sng" algn="ctr">
            <a:solidFill>
              <a:srgbClr val="00B0F0"/>
            </a:solidFill>
            <a:prstDash val="solid"/>
          </a:ln>
          <a:effectLst/>
        </p:spPr>
        <p:txBody>
          <a:bodyPr anchor="ctr"/>
          <a:lstStyle/>
          <a:p>
            <a:pPr algn="ctr" fontAlgn="auto">
              <a:spcBef>
                <a:spcPts val="0"/>
              </a:spcBef>
              <a:spcAft>
                <a:spcPts val="0"/>
              </a:spcAft>
              <a:defRPr/>
            </a:pPr>
            <a:endParaRPr sz="1800" kern="0" smtClean="0">
              <a:solidFill>
                <a:srgbClr val="FFFFFF"/>
              </a:solidFill>
              <a:latin typeface="微软雅黑" panose="020B0503020204020204" pitchFamily="34" charset="-122"/>
              <a:ea typeface="微软雅黑" panose="020B0503020204020204" pitchFamily="34" charset="-122"/>
            </a:endParaRPr>
          </a:p>
        </p:txBody>
      </p:sp>
      <p:sp>
        <p:nvSpPr>
          <p:cNvPr id="114" name="išlîḍê"/>
          <p:cNvSpPr/>
          <p:nvPr/>
        </p:nvSpPr>
        <p:spPr bwMode="auto">
          <a:xfrm>
            <a:off x="1909319" y="2461231"/>
            <a:ext cx="354354" cy="345902"/>
          </a:xfrm>
          <a:custGeom>
            <a:avLst/>
            <a:gdLst>
              <a:gd name="T0" fmla="*/ 223 w 228"/>
              <a:gd name="T1" fmla="*/ 95 h 228"/>
              <a:gd name="T2" fmla="*/ 196 w 228"/>
              <a:gd name="T3" fmla="*/ 90 h 228"/>
              <a:gd name="T4" fmla="*/ 189 w 228"/>
              <a:gd name="T5" fmla="*/ 74 h 228"/>
              <a:gd name="T6" fmla="*/ 205 w 228"/>
              <a:gd name="T7" fmla="*/ 50 h 228"/>
              <a:gd name="T8" fmla="*/ 205 w 228"/>
              <a:gd name="T9" fmla="*/ 43 h 228"/>
              <a:gd name="T10" fmla="*/ 185 w 228"/>
              <a:gd name="T11" fmla="*/ 24 h 228"/>
              <a:gd name="T12" fmla="*/ 178 w 228"/>
              <a:gd name="T13" fmla="*/ 23 h 228"/>
              <a:gd name="T14" fmla="*/ 155 w 228"/>
              <a:gd name="T15" fmla="*/ 39 h 228"/>
              <a:gd name="T16" fmla="*/ 138 w 228"/>
              <a:gd name="T17" fmla="*/ 32 h 228"/>
              <a:gd name="T18" fmla="*/ 133 w 228"/>
              <a:gd name="T19" fmla="*/ 5 h 228"/>
              <a:gd name="T20" fmla="*/ 127 w 228"/>
              <a:gd name="T21" fmla="*/ 0 h 228"/>
              <a:gd name="T22" fmla="*/ 100 w 228"/>
              <a:gd name="T23" fmla="*/ 0 h 228"/>
              <a:gd name="T24" fmla="*/ 94 w 228"/>
              <a:gd name="T25" fmla="*/ 5 h 228"/>
              <a:gd name="T26" fmla="*/ 89 w 228"/>
              <a:gd name="T27" fmla="*/ 32 h 228"/>
              <a:gd name="T28" fmla="*/ 73 w 228"/>
              <a:gd name="T29" fmla="*/ 39 h 228"/>
              <a:gd name="T30" fmla="*/ 50 w 228"/>
              <a:gd name="T31" fmla="*/ 23 h 228"/>
              <a:gd name="T32" fmla="*/ 43 w 228"/>
              <a:gd name="T33" fmla="*/ 24 h 228"/>
              <a:gd name="T34" fmla="*/ 23 w 228"/>
              <a:gd name="T35" fmla="*/ 43 h 228"/>
              <a:gd name="T36" fmla="*/ 23 w 228"/>
              <a:gd name="T37" fmla="*/ 51 h 228"/>
              <a:gd name="T38" fmla="*/ 39 w 228"/>
              <a:gd name="T39" fmla="*/ 74 h 228"/>
              <a:gd name="T40" fmla="*/ 32 w 228"/>
              <a:gd name="T41" fmla="*/ 90 h 228"/>
              <a:gd name="T42" fmla="*/ 5 w 228"/>
              <a:gd name="T43" fmla="*/ 95 h 228"/>
              <a:gd name="T44" fmla="*/ 0 w 228"/>
              <a:gd name="T45" fmla="*/ 100 h 228"/>
              <a:gd name="T46" fmla="*/ 0 w 228"/>
              <a:gd name="T47" fmla="*/ 128 h 228"/>
              <a:gd name="T48" fmla="*/ 5 w 228"/>
              <a:gd name="T49" fmla="*/ 134 h 228"/>
              <a:gd name="T50" fmla="*/ 32 w 228"/>
              <a:gd name="T51" fmla="*/ 139 h 228"/>
              <a:gd name="T52" fmla="*/ 39 w 228"/>
              <a:gd name="T53" fmla="*/ 155 h 228"/>
              <a:gd name="T54" fmla="*/ 23 w 228"/>
              <a:gd name="T55" fmla="*/ 178 h 228"/>
              <a:gd name="T56" fmla="*/ 24 w 228"/>
              <a:gd name="T57" fmla="*/ 185 h 228"/>
              <a:gd name="T58" fmla="*/ 43 w 228"/>
              <a:gd name="T59" fmla="*/ 204 h 228"/>
              <a:gd name="T60" fmla="*/ 51 w 228"/>
              <a:gd name="T61" fmla="*/ 205 h 228"/>
              <a:gd name="T62" fmla="*/ 73 w 228"/>
              <a:gd name="T63" fmla="*/ 189 h 228"/>
              <a:gd name="T64" fmla="*/ 89 w 228"/>
              <a:gd name="T65" fmla="*/ 196 h 228"/>
              <a:gd name="T66" fmla="*/ 94 w 228"/>
              <a:gd name="T67" fmla="*/ 223 h 228"/>
              <a:gd name="T68" fmla="*/ 100 w 228"/>
              <a:gd name="T69" fmla="*/ 228 h 228"/>
              <a:gd name="T70" fmla="*/ 127 w 228"/>
              <a:gd name="T71" fmla="*/ 228 h 228"/>
              <a:gd name="T72" fmla="*/ 133 w 228"/>
              <a:gd name="T73" fmla="*/ 223 h 228"/>
              <a:gd name="T74" fmla="*/ 138 w 228"/>
              <a:gd name="T75" fmla="*/ 196 h 228"/>
              <a:gd name="T76" fmla="*/ 154 w 228"/>
              <a:gd name="T77" fmla="*/ 190 h 228"/>
              <a:gd name="T78" fmla="*/ 177 w 228"/>
              <a:gd name="T79" fmla="*/ 205 h 228"/>
              <a:gd name="T80" fmla="*/ 185 w 228"/>
              <a:gd name="T81" fmla="*/ 205 h 228"/>
              <a:gd name="T82" fmla="*/ 204 w 228"/>
              <a:gd name="T83" fmla="*/ 185 h 228"/>
              <a:gd name="T84" fmla="*/ 205 w 228"/>
              <a:gd name="T85" fmla="*/ 178 h 228"/>
              <a:gd name="T86" fmla="*/ 189 w 228"/>
              <a:gd name="T87" fmla="*/ 155 h 228"/>
              <a:gd name="T88" fmla="*/ 196 w 228"/>
              <a:gd name="T89" fmla="*/ 139 h 228"/>
              <a:gd name="T90" fmla="*/ 223 w 228"/>
              <a:gd name="T91" fmla="*/ 134 h 228"/>
              <a:gd name="T92" fmla="*/ 228 w 228"/>
              <a:gd name="T93" fmla="*/ 128 h 228"/>
              <a:gd name="T94" fmla="*/ 228 w 228"/>
              <a:gd name="T95" fmla="*/ 100 h 228"/>
              <a:gd name="T96" fmla="*/ 223 w 228"/>
              <a:gd name="T97" fmla="*/ 95 h 228"/>
              <a:gd name="T98" fmla="*/ 114 w 228"/>
              <a:gd name="T99" fmla="*/ 149 h 228"/>
              <a:gd name="T100" fmla="*/ 79 w 228"/>
              <a:gd name="T101" fmla="*/ 114 h 228"/>
              <a:gd name="T102" fmla="*/ 114 w 228"/>
              <a:gd name="T103" fmla="*/ 79 h 228"/>
              <a:gd name="T104" fmla="*/ 149 w 228"/>
              <a:gd name="T105" fmla="*/ 114 h 228"/>
              <a:gd name="T106" fmla="*/ 114 w 228"/>
              <a:gd name="T107" fmla="*/ 149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28" h="228">
                <a:moveTo>
                  <a:pt x="223" y="95"/>
                </a:moveTo>
                <a:cubicBezTo>
                  <a:pt x="196" y="90"/>
                  <a:pt x="196" y="90"/>
                  <a:pt x="196" y="90"/>
                </a:cubicBezTo>
                <a:cubicBezTo>
                  <a:pt x="194" y="84"/>
                  <a:pt x="192" y="79"/>
                  <a:pt x="189" y="74"/>
                </a:cubicBezTo>
                <a:cubicBezTo>
                  <a:pt x="205" y="50"/>
                  <a:pt x="205" y="50"/>
                  <a:pt x="205" y="50"/>
                </a:cubicBezTo>
                <a:cubicBezTo>
                  <a:pt x="207" y="48"/>
                  <a:pt x="206" y="45"/>
                  <a:pt x="205" y="43"/>
                </a:cubicBezTo>
                <a:cubicBezTo>
                  <a:pt x="185" y="24"/>
                  <a:pt x="185" y="24"/>
                  <a:pt x="185" y="24"/>
                </a:cubicBezTo>
                <a:cubicBezTo>
                  <a:pt x="183" y="22"/>
                  <a:pt x="180" y="21"/>
                  <a:pt x="178" y="23"/>
                </a:cubicBezTo>
                <a:cubicBezTo>
                  <a:pt x="155" y="39"/>
                  <a:pt x="155" y="39"/>
                  <a:pt x="155" y="39"/>
                </a:cubicBezTo>
                <a:cubicBezTo>
                  <a:pt x="149" y="36"/>
                  <a:pt x="144" y="34"/>
                  <a:pt x="138" y="32"/>
                </a:cubicBezTo>
                <a:cubicBezTo>
                  <a:pt x="133" y="5"/>
                  <a:pt x="133" y="5"/>
                  <a:pt x="133" y="5"/>
                </a:cubicBezTo>
                <a:cubicBezTo>
                  <a:pt x="133" y="2"/>
                  <a:pt x="130" y="0"/>
                  <a:pt x="127" y="0"/>
                </a:cubicBezTo>
                <a:cubicBezTo>
                  <a:pt x="100" y="0"/>
                  <a:pt x="100" y="0"/>
                  <a:pt x="100" y="0"/>
                </a:cubicBezTo>
                <a:cubicBezTo>
                  <a:pt x="97" y="0"/>
                  <a:pt x="95" y="2"/>
                  <a:pt x="94" y="5"/>
                </a:cubicBezTo>
                <a:cubicBezTo>
                  <a:pt x="89" y="32"/>
                  <a:pt x="89" y="32"/>
                  <a:pt x="89" y="32"/>
                </a:cubicBezTo>
                <a:cubicBezTo>
                  <a:pt x="83" y="34"/>
                  <a:pt x="78" y="36"/>
                  <a:pt x="73" y="39"/>
                </a:cubicBezTo>
                <a:cubicBezTo>
                  <a:pt x="50" y="23"/>
                  <a:pt x="50" y="23"/>
                  <a:pt x="50" y="23"/>
                </a:cubicBezTo>
                <a:cubicBezTo>
                  <a:pt x="48" y="22"/>
                  <a:pt x="45" y="22"/>
                  <a:pt x="43" y="24"/>
                </a:cubicBezTo>
                <a:cubicBezTo>
                  <a:pt x="23" y="43"/>
                  <a:pt x="23" y="43"/>
                  <a:pt x="23" y="43"/>
                </a:cubicBezTo>
                <a:cubicBezTo>
                  <a:pt x="22" y="45"/>
                  <a:pt x="21" y="49"/>
                  <a:pt x="23" y="51"/>
                </a:cubicBezTo>
                <a:cubicBezTo>
                  <a:pt x="39" y="74"/>
                  <a:pt x="39" y="74"/>
                  <a:pt x="39" y="74"/>
                </a:cubicBezTo>
                <a:cubicBezTo>
                  <a:pt x="36" y="79"/>
                  <a:pt x="34" y="84"/>
                  <a:pt x="32" y="90"/>
                </a:cubicBezTo>
                <a:cubicBezTo>
                  <a:pt x="5" y="95"/>
                  <a:pt x="5" y="95"/>
                  <a:pt x="5" y="95"/>
                </a:cubicBezTo>
                <a:cubicBezTo>
                  <a:pt x="2" y="95"/>
                  <a:pt x="0" y="98"/>
                  <a:pt x="0" y="100"/>
                </a:cubicBezTo>
                <a:cubicBezTo>
                  <a:pt x="0" y="128"/>
                  <a:pt x="0" y="128"/>
                  <a:pt x="0" y="128"/>
                </a:cubicBezTo>
                <a:cubicBezTo>
                  <a:pt x="0" y="131"/>
                  <a:pt x="2" y="133"/>
                  <a:pt x="5" y="134"/>
                </a:cubicBezTo>
                <a:cubicBezTo>
                  <a:pt x="32" y="139"/>
                  <a:pt x="32" y="139"/>
                  <a:pt x="32" y="139"/>
                </a:cubicBezTo>
                <a:cubicBezTo>
                  <a:pt x="34" y="144"/>
                  <a:pt x="36" y="150"/>
                  <a:pt x="39" y="155"/>
                </a:cubicBezTo>
                <a:cubicBezTo>
                  <a:pt x="23" y="178"/>
                  <a:pt x="23" y="178"/>
                  <a:pt x="23" y="178"/>
                </a:cubicBezTo>
                <a:cubicBezTo>
                  <a:pt x="22" y="180"/>
                  <a:pt x="22" y="183"/>
                  <a:pt x="24" y="185"/>
                </a:cubicBezTo>
                <a:cubicBezTo>
                  <a:pt x="43" y="204"/>
                  <a:pt x="43" y="204"/>
                  <a:pt x="43" y="204"/>
                </a:cubicBezTo>
                <a:cubicBezTo>
                  <a:pt x="45" y="206"/>
                  <a:pt x="48" y="207"/>
                  <a:pt x="51" y="205"/>
                </a:cubicBezTo>
                <a:cubicBezTo>
                  <a:pt x="73" y="189"/>
                  <a:pt x="73" y="189"/>
                  <a:pt x="73" y="189"/>
                </a:cubicBezTo>
                <a:cubicBezTo>
                  <a:pt x="78" y="192"/>
                  <a:pt x="84" y="194"/>
                  <a:pt x="89" y="196"/>
                </a:cubicBezTo>
                <a:cubicBezTo>
                  <a:pt x="94" y="223"/>
                  <a:pt x="94" y="223"/>
                  <a:pt x="94" y="223"/>
                </a:cubicBezTo>
                <a:cubicBezTo>
                  <a:pt x="95" y="226"/>
                  <a:pt x="97" y="228"/>
                  <a:pt x="100" y="228"/>
                </a:cubicBezTo>
                <a:cubicBezTo>
                  <a:pt x="127" y="228"/>
                  <a:pt x="127" y="228"/>
                  <a:pt x="127" y="228"/>
                </a:cubicBezTo>
                <a:cubicBezTo>
                  <a:pt x="130" y="228"/>
                  <a:pt x="133" y="226"/>
                  <a:pt x="133" y="223"/>
                </a:cubicBezTo>
                <a:cubicBezTo>
                  <a:pt x="138" y="196"/>
                  <a:pt x="138" y="196"/>
                  <a:pt x="138" y="196"/>
                </a:cubicBezTo>
                <a:cubicBezTo>
                  <a:pt x="144" y="194"/>
                  <a:pt x="149" y="192"/>
                  <a:pt x="154" y="190"/>
                </a:cubicBezTo>
                <a:cubicBezTo>
                  <a:pt x="177" y="205"/>
                  <a:pt x="177" y="205"/>
                  <a:pt x="177" y="205"/>
                </a:cubicBezTo>
                <a:cubicBezTo>
                  <a:pt x="180" y="207"/>
                  <a:pt x="183" y="207"/>
                  <a:pt x="185" y="205"/>
                </a:cubicBezTo>
                <a:cubicBezTo>
                  <a:pt x="204" y="185"/>
                  <a:pt x="204" y="185"/>
                  <a:pt x="204" y="185"/>
                </a:cubicBezTo>
                <a:cubicBezTo>
                  <a:pt x="206" y="183"/>
                  <a:pt x="206" y="180"/>
                  <a:pt x="205" y="178"/>
                </a:cubicBezTo>
                <a:cubicBezTo>
                  <a:pt x="189" y="155"/>
                  <a:pt x="189" y="155"/>
                  <a:pt x="189" y="155"/>
                </a:cubicBezTo>
                <a:cubicBezTo>
                  <a:pt x="192" y="150"/>
                  <a:pt x="194" y="144"/>
                  <a:pt x="196" y="139"/>
                </a:cubicBezTo>
                <a:cubicBezTo>
                  <a:pt x="223" y="134"/>
                  <a:pt x="223" y="134"/>
                  <a:pt x="223" y="134"/>
                </a:cubicBezTo>
                <a:cubicBezTo>
                  <a:pt x="226" y="133"/>
                  <a:pt x="228" y="131"/>
                  <a:pt x="228" y="128"/>
                </a:cubicBezTo>
                <a:cubicBezTo>
                  <a:pt x="228" y="100"/>
                  <a:pt x="228" y="100"/>
                  <a:pt x="228" y="100"/>
                </a:cubicBezTo>
                <a:cubicBezTo>
                  <a:pt x="228" y="98"/>
                  <a:pt x="226" y="95"/>
                  <a:pt x="223" y="95"/>
                </a:cubicBezTo>
                <a:close/>
                <a:moveTo>
                  <a:pt x="114" y="149"/>
                </a:moveTo>
                <a:cubicBezTo>
                  <a:pt x="95" y="149"/>
                  <a:pt x="79" y="133"/>
                  <a:pt x="79" y="114"/>
                </a:cubicBezTo>
                <a:cubicBezTo>
                  <a:pt x="79" y="95"/>
                  <a:pt x="95" y="79"/>
                  <a:pt x="114" y="79"/>
                </a:cubicBezTo>
                <a:cubicBezTo>
                  <a:pt x="133" y="79"/>
                  <a:pt x="149" y="95"/>
                  <a:pt x="149" y="114"/>
                </a:cubicBezTo>
                <a:cubicBezTo>
                  <a:pt x="149" y="133"/>
                  <a:pt x="133" y="149"/>
                  <a:pt x="114" y="149"/>
                </a:cubicBezTo>
                <a:close/>
              </a:path>
            </a:pathLst>
          </a:custGeom>
          <a:solidFill>
            <a:srgbClr val="00B0F0"/>
          </a:solidFill>
          <a:ln>
            <a:solidFill>
              <a:srgbClr val="00B0F0"/>
            </a:solidFill>
          </a:ln>
        </p:spPr>
        <p:txBody>
          <a:bodyPr anchor="ctr"/>
          <a:lstStyle/>
          <a:p>
            <a:pPr algn="ctr" fontAlgn="auto">
              <a:spcBef>
                <a:spcPts val="0"/>
              </a:spcBef>
              <a:spcAft>
                <a:spcPts val="0"/>
              </a:spcAft>
              <a:defRPr/>
            </a:pPr>
            <a:endParaRPr sz="1800" kern="0" smtClean="0">
              <a:solidFill>
                <a:srgbClr val="000000"/>
              </a:solidFill>
              <a:latin typeface="微软雅黑" panose="020B0503020204020204" pitchFamily="34" charset="-122"/>
            </a:endParaRPr>
          </a:p>
        </p:txBody>
      </p:sp>
      <p:sp>
        <p:nvSpPr>
          <p:cNvPr id="105" name="íṣ1íḋê"/>
          <p:cNvSpPr/>
          <p:nvPr/>
        </p:nvSpPr>
        <p:spPr>
          <a:xfrm>
            <a:off x="3815053" y="3109004"/>
            <a:ext cx="5740899" cy="581233"/>
          </a:xfrm>
          <a:prstGeom prst="roundRect">
            <a:avLst>
              <a:gd name="adj" fmla="val 50000"/>
            </a:avLst>
          </a:prstGeom>
          <a:solidFill>
            <a:schemeClr val="bg1">
              <a:lumMod val="95000"/>
            </a:schemeClr>
          </a:solidFill>
          <a:ln w="25400" cap="flat" cmpd="sng" algn="ctr">
            <a:noFill/>
            <a:prstDash val="solid"/>
          </a:ln>
          <a:effectLst/>
        </p:spPr>
        <p:txBody>
          <a:bodyPr wrap="square" lIns="91440" tIns="45720" rIns="91440" bIns="45720" anchor="ctr" anchorCtr="0">
            <a:normAutofit/>
          </a:bodyPr>
          <a:lstStyle/>
          <a:p>
            <a:pPr fontAlgn="auto">
              <a:spcBef>
                <a:spcPts val="0"/>
              </a:spcBef>
              <a:spcAft>
                <a:spcPts val="0"/>
              </a:spcAft>
              <a:defRPr/>
            </a:pPr>
            <a:r>
              <a:rPr lang="zh-CN" altLang="en-US" sz="1600" kern="0" dirty="0" smtClean="0">
                <a:solidFill>
                  <a:srgbClr val="000000"/>
                </a:solidFill>
                <a:latin typeface="微软雅黑" panose="020B0503020204020204" pitchFamily="34" charset="-122"/>
                <a:ea typeface="微软雅黑" panose="020B0503020204020204" pitchFamily="34" charset="-122"/>
              </a:rPr>
              <a:t>支持通过火焰图查看热点函数及其调用栈。</a:t>
            </a:r>
            <a:endParaRPr lang="zh-CN" altLang="en-US" sz="1600" kern="0" dirty="0" smtClean="0">
              <a:solidFill>
                <a:srgbClr val="000000"/>
              </a:solidFill>
              <a:latin typeface="微软雅黑" panose="020B0503020204020204" pitchFamily="34" charset="-122"/>
              <a:ea typeface="微软雅黑" panose="020B0503020204020204" pitchFamily="34" charset="-122"/>
            </a:endParaRPr>
          </a:p>
        </p:txBody>
      </p:sp>
      <p:cxnSp>
        <p:nvCxnSpPr>
          <p:cNvPr id="106" name="直接箭头连接符 105"/>
          <p:cNvCxnSpPr>
            <a:stCxn id="108" idx="3"/>
          </p:cNvCxnSpPr>
          <p:nvPr/>
        </p:nvCxnSpPr>
        <p:spPr>
          <a:xfrm>
            <a:off x="3045545" y="3446292"/>
            <a:ext cx="733129" cy="0"/>
          </a:xfrm>
          <a:prstGeom prst="straightConnector1">
            <a:avLst/>
          </a:prstGeom>
          <a:noFill/>
          <a:ln w="3175" cap="rnd" cmpd="sng" algn="ctr">
            <a:solidFill>
              <a:srgbClr val="FFFFFF">
                <a:lumMod val="75000"/>
              </a:srgbClr>
            </a:solidFill>
            <a:prstDash val="solid"/>
            <a:round/>
            <a:tailEnd type="oval"/>
          </a:ln>
          <a:effectLst/>
        </p:spPr>
      </p:cxnSp>
      <p:sp>
        <p:nvSpPr>
          <p:cNvPr id="108" name="îšļiḑê"/>
          <p:cNvSpPr/>
          <p:nvPr/>
        </p:nvSpPr>
        <p:spPr>
          <a:xfrm>
            <a:off x="2316286" y="3109004"/>
            <a:ext cx="729259" cy="674576"/>
          </a:xfrm>
          <a:prstGeom prst="roundRect">
            <a:avLst>
              <a:gd name="adj" fmla="val 14107"/>
            </a:avLst>
          </a:prstGeom>
          <a:solidFill>
            <a:srgbClr val="FFFFFF"/>
          </a:solidFill>
          <a:ln w="19050" cap="flat" cmpd="sng" algn="ctr">
            <a:solidFill>
              <a:srgbClr val="00B0F0"/>
            </a:solidFill>
            <a:prstDash val="solid"/>
          </a:ln>
          <a:effectLst/>
        </p:spPr>
        <p:txBody>
          <a:bodyPr anchor="ctr"/>
          <a:lstStyle/>
          <a:p>
            <a:pPr algn="ctr" fontAlgn="auto">
              <a:spcBef>
                <a:spcPts val="0"/>
              </a:spcBef>
              <a:spcAft>
                <a:spcPts val="0"/>
              </a:spcAft>
              <a:defRPr/>
            </a:pPr>
            <a:endParaRPr sz="1800" kern="0" smtClean="0">
              <a:solidFill>
                <a:srgbClr val="FFFFFF"/>
              </a:solidFill>
              <a:latin typeface="微软雅黑" panose="020B0503020204020204" pitchFamily="34" charset="-122"/>
              <a:ea typeface="微软雅黑" panose="020B0503020204020204" pitchFamily="34" charset="-122"/>
            </a:endParaRPr>
          </a:p>
        </p:txBody>
      </p:sp>
      <p:sp>
        <p:nvSpPr>
          <p:cNvPr id="109" name="iṣľíḍé"/>
          <p:cNvSpPr/>
          <p:nvPr/>
        </p:nvSpPr>
        <p:spPr bwMode="auto">
          <a:xfrm>
            <a:off x="2503738" y="3273341"/>
            <a:ext cx="354354" cy="345902"/>
          </a:xfrm>
          <a:custGeom>
            <a:avLst/>
            <a:gdLst>
              <a:gd name="T0" fmla="*/ 223 w 228"/>
              <a:gd name="T1" fmla="*/ 95 h 228"/>
              <a:gd name="T2" fmla="*/ 196 w 228"/>
              <a:gd name="T3" fmla="*/ 90 h 228"/>
              <a:gd name="T4" fmla="*/ 189 w 228"/>
              <a:gd name="T5" fmla="*/ 74 h 228"/>
              <a:gd name="T6" fmla="*/ 205 w 228"/>
              <a:gd name="T7" fmla="*/ 50 h 228"/>
              <a:gd name="T8" fmla="*/ 205 w 228"/>
              <a:gd name="T9" fmla="*/ 43 h 228"/>
              <a:gd name="T10" fmla="*/ 185 w 228"/>
              <a:gd name="T11" fmla="*/ 24 h 228"/>
              <a:gd name="T12" fmla="*/ 178 w 228"/>
              <a:gd name="T13" fmla="*/ 23 h 228"/>
              <a:gd name="T14" fmla="*/ 155 w 228"/>
              <a:gd name="T15" fmla="*/ 39 h 228"/>
              <a:gd name="T16" fmla="*/ 138 w 228"/>
              <a:gd name="T17" fmla="*/ 32 h 228"/>
              <a:gd name="T18" fmla="*/ 133 w 228"/>
              <a:gd name="T19" fmla="*/ 5 h 228"/>
              <a:gd name="T20" fmla="*/ 127 w 228"/>
              <a:gd name="T21" fmla="*/ 0 h 228"/>
              <a:gd name="T22" fmla="*/ 100 w 228"/>
              <a:gd name="T23" fmla="*/ 0 h 228"/>
              <a:gd name="T24" fmla="*/ 94 w 228"/>
              <a:gd name="T25" fmla="*/ 5 h 228"/>
              <a:gd name="T26" fmla="*/ 89 w 228"/>
              <a:gd name="T27" fmla="*/ 32 h 228"/>
              <a:gd name="T28" fmla="*/ 73 w 228"/>
              <a:gd name="T29" fmla="*/ 39 h 228"/>
              <a:gd name="T30" fmla="*/ 50 w 228"/>
              <a:gd name="T31" fmla="*/ 23 h 228"/>
              <a:gd name="T32" fmla="*/ 43 w 228"/>
              <a:gd name="T33" fmla="*/ 24 h 228"/>
              <a:gd name="T34" fmla="*/ 23 w 228"/>
              <a:gd name="T35" fmla="*/ 43 h 228"/>
              <a:gd name="T36" fmla="*/ 23 w 228"/>
              <a:gd name="T37" fmla="*/ 51 h 228"/>
              <a:gd name="T38" fmla="*/ 39 w 228"/>
              <a:gd name="T39" fmla="*/ 74 h 228"/>
              <a:gd name="T40" fmla="*/ 32 w 228"/>
              <a:gd name="T41" fmla="*/ 90 h 228"/>
              <a:gd name="T42" fmla="*/ 5 w 228"/>
              <a:gd name="T43" fmla="*/ 95 h 228"/>
              <a:gd name="T44" fmla="*/ 0 w 228"/>
              <a:gd name="T45" fmla="*/ 100 h 228"/>
              <a:gd name="T46" fmla="*/ 0 w 228"/>
              <a:gd name="T47" fmla="*/ 128 h 228"/>
              <a:gd name="T48" fmla="*/ 5 w 228"/>
              <a:gd name="T49" fmla="*/ 134 h 228"/>
              <a:gd name="T50" fmla="*/ 32 w 228"/>
              <a:gd name="T51" fmla="*/ 139 h 228"/>
              <a:gd name="T52" fmla="*/ 39 w 228"/>
              <a:gd name="T53" fmla="*/ 155 h 228"/>
              <a:gd name="T54" fmla="*/ 23 w 228"/>
              <a:gd name="T55" fmla="*/ 178 h 228"/>
              <a:gd name="T56" fmla="*/ 24 w 228"/>
              <a:gd name="T57" fmla="*/ 185 h 228"/>
              <a:gd name="T58" fmla="*/ 43 w 228"/>
              <a:gd name="T59" fmla="*/ 204 h 228"/>
              <a:gd name="T60" fmla="*/ 51 w 228"/>
              <a:gd name="T61" fmla="*/ 205 h 228"/>
              <a:gd name="T62" fmla="*/ 73 w 228"/>
              <a:gd name="T63" fmla="*/ 189 h 228"/>
              <a:gd name="T64" fmla="*/ 89 w 228"/>
              <a:gd name="T65" fmla="*/ 196 h 228"/>
              <a:gd name="T66" fmla="*/ 94 w 228"/>
              <a:gd name="T67" fmla="*/ 223 h 228"/>
              <a:gd name="T68" fmla="*/ 100 w 228"/>
              <a:gd name="T69" fmla="*/ 228 h 228"/>
              <a:gd name="T70" fmla="*/ 127 w 228"/>
              <a:gd name="T71" fmla="*/ 228 h 228"/>
              <a:gd name="T72" fmla="*/ 133 w 228"/>
              <a:gd name="T73" fmla="*/ 223 h 228"/>
              <a:gd name="T74" fmla="*/ 138 w 228"/>
              <a:gd name="T75" fmla="*/ 196 h 228"/>
              <a:gd name="T76" fmla="*/ 154 w 228"/>
              <a:gd name="T77" fmla="*/ 190 h 228"/>
              <a:gd name="T78" fmla="*/ 177 w 228"/>
              <a:gd name="T79" fmla="*/ 205 h 228"/>
              <a:gd name="T80" fmla="*/ 185 w 228"/>
              <a:gd name="T81" fmla="*/ 205 h 228"/>
              <a:gd name="T82" fmla="*/ 204 w 228"/>
              <a:gd name="T83" fmla="*/ 185 h 228"/>
              <a:gd name="T84" fmla="*/ 205 w 228"/>
              <a:gd name="T85" fmla="*/ 178 h 228"/>
              <a:gd name="T86" fmla="*/ 189 w 228"/>
              <a:gd name="T87" fmla="*/ 155 h 228"/>
              <a:gd name="T88" fmla="*/ 196 w 228"/>
              <a:gd name="T89" fmla="*/ 139 h 228"/>
              <a:gd name="T90" fmla="*/ 223 w 228"/>
              <a:gd name="T91" fmla="*/ 134 h 228"/>
              <a:gd name="T92" fmla="*/ 228 w 228"/>
              <a:gd name="T93" fmla="*/ 128 h 228"/>
              <a:gd name="T94" fmla="*/ 228 w 228"/>
              <a:gd name="T95" fmla="*/ 100 h 228"/>
              <a:gd name="T96" fmla="*/ 223 w 228"/>
              <a:gd name="T97" fmla="*/ 95 h 228"/>
              <a:gd name="T98" fmla="*/ 114 w 228"/>
              <a:gd name="T99" fmla="*/ 149 h 228"/>
              <a:gd name="T100" fmla="*/ 79 w 228"/>
              <a:gd name="T101" fmla="*/ 114 h 228"/>
              <a:gd name="T102" fmla="*/ 114 w 228"/>
              <a:gd name="T103" fmla="*/ 79 h 228"/>
              <a:gd name="T104" fmla="*/ 149 w 228"/>
              <a:gd name="T105" fmla="*/ 114 h 228"/>
              <a:gd name="T106" fmla="*/ 114 w 228"/>
              <a:gd name="T107" fmla="*/ 149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28" h="228">
                <a:moveTo>
                  <a:pt x="223" y="95"/>
                </a:moveTo>
                <a:cubicBezTo>
                  <a:pt x="196" y="90"/>
                  <a:pt x="196" y="90"/>
                  <a:pt x="196" y="90"/>
                </a:cubicBezTo>
                <a:cubicBezTo>
                  <a:pt x="194" y="84"/>
                  <a:pt x="192" y="79"/>
                  <a:pt x="189" y="74"/>
                </a:cubicBezTo>
                <a:cubicBezTo>
                  <a:pt x="205" y="50"/>
                  <a:pt x="205" y="50"/>
                  <a:pt x="205" y="50"/>
                </a:cubicBezTo>
                <a:cubicBezTo>
                  <a:pt x="207" y="48"/>
                  <a:pt x="206" y="45"/>
                  <a:pt x="205" y="43"/>
                </a:cubicBezTo>
                <a:cubicBezTo>
                  <a:pt x="185" y="24"/>
                  <a:pt x="185" y="24"/>
                  <a:pt x="185" y="24"/>
                </a:cubicBezTo>
                <a:cubicBezTo>
                  <a:pt x="183" y="22"/>
                  <a:pt x="180" y="21"/>
                  <a:pt x="178" y="23"/>
                </a:cubicBezTo>
                <a:cubicBezTo>
                  <a:pt x="155" y="39"/>
                  <a:pt x="155" y="39"/>
                  <a:pt x="155" y="39"/>
                </a:cubicBezTo>
                <a:cubicBezTo>
                  <a:pt x="149" y="36"/>
                  <a:pt x="144" y="34"/>
                  <a:pt x="138" y="32"/>
                </a:cubicBezTo>
                <a:cubicBezTo>
                  <a:pt x="133" y="5"/>
                  <a:pt x="133" y="5"/>
                  <a:pt x="133" y="5"/>
                </a:cubicBezTo>
                <a:cubicBezTo>
                  <a:pt x="133" y="2"/>
                  <a:pt x="130" y="0"/>
                  <a:pt x="127" y="0"/>
                </a:cubicBezTo>
                <a:cubicBezTo>
                  <a:pt x="100" y="0"/>
                  <a:pt x="100" y="0"/>
                  <a:pt x="100" y="0"/>
                </a:cubicBezTo>
                <a:cubicBezTo>
                  <a:pt x="97" y="0"/>
                  <a:pt x="95" y="2"/>
                  <a:pt x="94" y="5"/>
                </a:cubicBezTo>
                <a:cubicBezTo>
                  <a:pt x="89" y="32"/>
                  <a:pt x="89" y="32"/>
                  <a:pt x="89" y="32"/>
                </a:cubicBezTo>
                <a:cubicBezTo>
                  <a:pt x="83" y="34"/>
                  <a:pt x="78" y="36"/>
                  <a:pt x="73" y="39"/>
                </a:cubicBezTo>
                <a:cubicBezTo>
                  <a:pt x="50" y="23"/>
                  <a:pt x="50" y="23"/>
                  <a:pt x="50" y="23"/>
                </a:cubicBezTo>
                <a:cubicBezTo>
                  <a:pt x="48" y="22"/>
                  <a:pt x="45" y="22"/>
                  <a:pt x="43" y="24"/>
                </a:cubicBezTo>
                <a:cubicBezTo>
                  <a:pt x="23" y="43"/>
                  <a:pt x="23" y="43"/>
                  <a:pt x="23" y="43"/>
                </a:cubicBezTo>
                <a:cubicBezTo>
                  <a:pt x="22" y="45"/>
                  <a:pt x="21" y="49"/>
                  <a:pt x="23" y="51"/>
                </a:cubicBezTo>
                <a:cubicBezTo>
                  <a:pt x="39" y="74"/>
                  <a:pt x="39" y="74"/>
                  <a:pt x="39" y="74"/>
                </a:cubicBezTo>
                <a:cubicBezTo>
                  <a:pt x="36" y="79"/>
                  <a:pt x="34" y="84"/>
                  <a:pt x="32" y="90"/>
                </a:cubicBezTo>
                <a:cubicBezTo>
                  <a:pt x="5" y="95"/>
                  <a:pt x="5" y="95"/>
                  <a:pt x="5" y="95"/>
                </a:cubicBezTo>
                <a:cubicBezTo>
                  <a:pt x="2" y="95"/>
                  <a:pt x="0" y="98"/>
                  <a:pt x="0" y="100"/>
                </a:cubicBezTo>
                <a:cubicBezTo>
                  <a:pt x="0" y="128"/>
                  <a:pt x="0" y="128"/>
                  <a:pt x="0" y="128"/>
                </a:cubicBezTo>
                <a:cubicBezTo>
                  <a:pt x="0" y="131"/>
                  <a:pt x="2" y="133"/>
                  <a:pt x="5" y="134"/>
                </a:cubicBezTo>
                <a:cubicBezTo>
                  <a:pt x="32" y="139"/>
                  <a:pt x="32" y="139"/>
                  <a:pt x="32" y="139"/>
                </a:cubicBezTo>
                <a:cubicBezTo>
                  <a:pt x="34" y="144"/>
                  <a:pt x="36" y="150"/>
                  <a:pt x="39" y="155"/>
                </a:cubicBezTo>
                <a:cubicBezTo>
                  <a:pt x="23" y="178"/>
                  <a:pt x="23" y="178"/>
                  <a:pt x="23" y="178"/>
                </a:cubicBezTo>
                <a:cubicBezTo>
                  <a:pt x="22" y="180"/>
                  <a:pt x="22" y="183"/>
                  <a:pt x="24" y="185"/>
                </a:cubicBezTo>
                <a:cubicBezTo>
                  <a:pt x="43" y="204"/>
                  <a:pt x="43" y="204"/>
                  <a:pt x="43" y="204"/>
                </a:cubicBezTo>
                <a:cubicBezTo>
                  <a:pt x="45" y="206"/>
                  <a:pt x="48" y="207"/>
                  <a:pt x="51" y="205"/>
                </a:cubicBezTo>
                <a:cubicBezTo>
                  <a:pt x="73" y="189"/>
                  <a:pt x="73" y="189"/>
                  <a:pt x="73" y="189"/>
                </a:cubicBezTo>
                <a:cubicBezTo>
                  <a:pt x="78" y="192"/>
                  <a:pt x="84" y="194"/>
                  <a:pt x="89" y="196"/>
                </a:cubicBezTo>
                <a:cubicBezTo>
                  <a:pt x="94" y="223"/>
                  <a:pt x="94" y="223"/>
                  <a:pt x="94" y="223"/>
                </a:cubicBezTo>
                <a:cubicBezTo>
                  <a:pt x="95" y="226"/>
                  <a:pt x="97" y="228"/>
                  <a:pt x="100" y="228"/>
                </a:cubicBezTo>
                <a:cubicBezTo>
                  <a:pt x="127" y="228"/>
                  <a:pt x="127" y="228"/>
                  <a:pt x="127" y="228"/>
                </a:cubicBezTo>
                <a:cubicBezTo>
                  <a:pt x="130" y="228"/>
                  <a:pt x="133" y="226"/>
                  <a:pt x="133" y="223"/>
                </a:cubicBezTo>
                <a:cubicBezTo>
                  <a:pt x="138" y="196"/>
                  <a:pt x="138" y="196"/>
                  <a:pt x="138" y="196"/>
                </a:cubicBezTo>
                <a:cubicBezTo>
                  <a:pt x="144" y="194"/>
                  <a:pt x="149" y="192"/>
                  <a:pt x="154" y="190"/>
                </a:cubicBezTo>
                <a:cubicBezTo>
                  <a:pt x="177" y="205"/>
                  <a:pt x="177" y="205"/>
                  <a:pt x="177" y="205"/>
                </a:cubicBezTo>
                <a:cubicBezTo>
                  <a:pt x="180" y="207"/>
                  <a:pt x="183" y="207"/>
                  <a:pt x="185" y="205"/>
                </a:cubicBezTo>
                <a:cubicBezTo>
                  <a:pt x="204" y="185"/>
                  <a:pt x="204" y="185"/>
                  <a:pt x="204" y="185"/>
                </a:cubicBezTo>
                <a:cubicBezTo>
                  <a:pt x="206" y="183"/>
                  <a:pt x="206" y="180"/>
                  <a:pt x="205" y="178"/>
                </a:cubicBezTo>
                <a:cubicBezTo>
                  <a:pt x="189" y="155"/>
                  <a:pt x="189" y="155"/>
                  <a:pt x="189" y="155"/>
                </a:cubicBezTo>
                <a:cubicBezTo>
                  <a:pt x="192" y="150"/>
                  <a:pt x="194" y="144"/>
                  <a:pt x="196" y="139"/>
                </a:cubicBezTo>
                <a:cubicBezTo>
                  <a:pt x="223" y="134"/>
                  <a:pt x="223" y="134"/>
                  <a:pt x="223" y="134"/>
                </a:cubicBezTo>
                <a:cubicBezTo>
                  <a:pt x="226" y="133"/>
                  <a:pt x="228" y="131"/>
                  <a:pt x="228" y="128"/>
                </a:cubicBezTo>
                <a:cubicBezTo>
                  <a:pt x="228" y="100"/>
                  <a:pt x="228" y="100"/>
                  <a:pt x="228" y="100"/>
                </a:cubicBezTo>
                <a:cubicBezTo>
                  <a:pt x="228" y="98"/>
                  <a:pt x="226" y="95"/>
                  <a:pt x="223" y="95"/>
                </a:cubicBezTo>
                <a:close/>
                <a:moveTo>
                  <a:pt x="114" y="149"/>
                </a:moveTo>
                <a:cubicBezTo>
                  <a:pt x="95" y="149"/>
                  <a:pt x="79" y="133"/>
                  <a:pt x="79" y="114"/>
                </a:cubicBezTo>
                <a:cubicBezTo>
                  <a:pt x="79" y="95"/>
                  <a:pt x="95" y="79"/>
                  <a:pt x="114" y="79"/>
                </a:cubicBezTo>
                <a:cubicBezTo>
                  <a:pt x="133" y="79"/>
                  <a:pt x="149" y="95"/>
                  <a:pt x="149" y="114"/>
                </a:cubicBezTo>
                <a:cubicBezTo>
                  <a:pt x="149" y="133"/>
                  <a:pt x="133" y="149"/>
                  <a:pt x="114" y="149"/>
                </a:cubicBezTo>
                <a:close/>
              </a:path>
            </a:pathLst>
          </a:custGeom>
          <a:solidFill>
            <a:srgbClr val="00B0F0"/>
          </a:solidFill>
          <a:ln>
            <a:solidFill>
              <a:srgbClr val="00B0F0"/>
            </a:solidFill>
          </a:ln>
        </p:spPr>
        <p:txBody>
          <a:bodyPr anchor="ctr"/>
          <a:lstStyle/>
          <a:p>
            <a:pPr algn="ctr" fontAlgn="auto">
              <a:spcBef>
                <a:spcPts val="0"/>
              </a:spcBef>
              <a:spcAft>
                <a:spcPts val="0"/>
              </a:spcAft>
              <a:defRPr/>
            </a:pPr>
            <a:endParaRPr sz="1800" kern="0" smtClean="0">
              <a:solidFill>
                <a:srgbClr val="000000"/>
              </a:solidFill>
              <a:latin typeface="微软雅黑" panose="020B0503020204020204" pitchFamily="34" charset="-122"/>
            </a:endParaRPr>
          </a:p>
        </p:txBody>
      </p:sp>
      <p:sp>
        <p:nvSpPr>
          <p:cNvPr id="100" name="ïṩlîḋe"/>
          <p:cNvSpPr/>
          <p:nvPr/>
        </p:nvSpPr>
        <p:spPr>
          <a:xfrm>
            <a:off x="4409472" y="3921114"/>
            <a:ext cx="5740899" cy="581233"/>
          </a:xfrm>
          <a:prstGeom prst="roundRect">
            <a:avLst>
              <a:gd name="adj" fmla="val 50000"/>
            </a:avLst>
          </a:prstGeom>
          <a:solidFill>
            <a:schemeClr val="bg1">
              <a:lumMod val="95000"/>
            </a:schemeClr>
          </a:solidFill>
          <a:ln w="25400" cap="flat" cmpd="sng" algn="ctr">
            <a:noFill/>
            <a:prstDash val="solid"/>
          </a:ln>
          <a:effectLst/>
        </p:spPr>
        <p:txBody>
          <a:bodyPr wrap="square" lIns="91440" tIns="45720" rIns="91440" bIns="45720" anchor="ctr" anchorCtr="0">
            <a:noAutofit/>
          </a:bodyPr>
          <a:lstStyle/>
          <a:p>
            <a:pPr fontAlgn="auto">
              <a:spcBef>
                <a:spcPts val="0"/>
              </a:spcBef>
              <a:spcAft>
                <a:spcPts val="0"/>
              </a:spcAft>
              <a:defRPr/>
            </a:pPr>
            <a:r>
              <a:rPr lang="zh-CN" altLang="en-US" sz="1600" kern="0" dirty="0" smtClean="0">
                <a:solidFill>
                  <a:srgbClr val="000000"/>
                </a:solidFill>
                <a:latin typeface="微软雅黑" panose="020B0503020204020204" pitchFamily="34" charset="-122"/>
                <a:ea typeface="微软雅黑" panose="020B0503020204020204" pitchFamily="34" charset="-122"/>
              </a:rPr>
              <a:t>支持代码映射功能，即查看函数内的热点指令及该指令对应的高级语言文件及行号。</a:t>
            </a:r>
            <a:endParaRPr lang="zh-CN" altLang="en-US" sz="1600" kern="0" dirty="0" smtClean="0">
              <a:solidFill>
                <a:srgbClr val="000000"/>
              </a:solidFill>
              <a:latin typeface="微软雅黑" panose="020B0503020204020204" pitchFamily="34" charset="-122"/>
              <a:ea typeface="微软雅黑" panose="020B0503020204020204" pitchFamily="34" charset="-122"/>
            </a:endParaRPr>
          </a:p>
        </p:txBody>
      </p:sp>
      <p:cxnSp>
        <p:nvCxnSpPr>
          <p:cNvPr id="101" name="直接箭头连接符 100"/>
          <p:cNvCxnSpPr>
            <a:stCxn id="103" idx="3"/>
          </p:cNvCxnSpPr>
          <p:nvPr/>
        </p:nvCxnSpPr>
        <p:spPr>
          <a:xfrm>
            <a:off x="3639964" y="4258402"/>
            <a:ext cx="733129" cy="0"/>
          </a:xfrm>
          <a:prstGeom prst="straightConnector1">
            <a:avLst/>
          </a:prstGeom>
          <a:noFill/>
          <a:ln w="3175" cap="rnd" cmpd="sng" algn="ctr">
            <a:solidFill>
              <a:srgbClr val="FFFFFF">
                <a:lumMod val="75000"/>
              </a:srgbClr>
            </a:solidFill>
            <a:prstDash val="solid"/>
            <a:round/>
            <a:tailEnd type="oval"/>
          </a:ln>
          <a:effectLst/>
        </p:spPr>
      </p:cxnSp>
      <p:sp>
        <p:nvSpPr>
          <p:cNvPr id="103" name="ï$lídè"/>
          <p:cNvSpPr/>
          <p:nvPr/>
        </p:nvSpPr>
        <p:spPr>
          <a:xfrm>
            <a:off x="2910705" y="3921114"/>
            <a:ext cx="729259" cy="674576"/>
          </a:xfrm>
          <a:prstGeom prst="roundRect">
            <a:avLst>
              <a:gd name="adj" fmla="val 14107"/>
            </a:avLst>
          </a:prstGeom>
          <a:solidFill>
            <a:srgbClr val="FFFFFF"/>
          </a:solidFill>
          <a:ln w="19050" cap="flat" cmpd="sng" algn="ctr">
            <a:solidFill>
              <a:srgbClr val="00B0F0"/>
            </a:solidFill>
            <a:prstDash val="solid"/>
          </a:ln>
          <a:effectLst/>
        </p:spPr>
        <p:txBody>
          <a:bodyPr anchor="ctr"/>
          <a:lstStyle/>
          <a:p>
            <a:pPr algn="ctr" fontAlgn="auto">
              <a:spcBef>
                <a:spcPts val="0"/>
              </a:spcBef>
              <a:spcAft>
                <a:spcPts val="0"/>
              </a:spcAft>
              <a:defRPr/>
            </a:pPr>
            <a:endParaRPr sz="1800" kern="0" smtClean="0">
              <a:solidFill>
                <a:srgbClr val="FFFFFF"/>
              </a:solidFill>
              <a:latin typeface="微软雅黑" panose="020B0503020204020204" pitchFamily="34" charset="-122"/>
              <a:ea typeface="微软雅黑" panose="020B0503020204020204" pitchFamily="34" charset="-122"/>
            </a:endParaRPr>
          </a:p>
        </p:txBody>
      </p:sp>
      <p:sp>
        <p:nvSpPr>
          <p:cNvPr id="104" name="ïsľîḋê"/>
          <p:cNvSpPr/>
          <p:nvPr/>
        </p:nvSpPr>
        <p:spPr bwMode="auto">
          <a:xfrm>
            <a:off x="3098157" y="4085451"/>
            <a:ext cx="354354" cy="345902"/>
          </a:xfrm>
          <a:custGeom>
            <a:avLst/>
            <a:gdLst>
              <a:gd name="T0" fmla="*/ 223 w 228"/>
              <a:gd name="T1" fmla="*/ 95 h 228"/>
              <a:gd name="T2" fmla="*/ 196 w 228"/>
              <a:gd name="T3" fmla="*/ 90 h 228"/>
              <a:gd name="T4" fmla="*/ 189 w 228"/>
              <a:gd name="T5" fmla="*/ 74 h 228"/>
              <a:gd name="T6" fmla="*/ 205 w 228"/>
              <a:gd name="T7" fmla="*/ 50 h 228"/>
              <a:gd name="T8" fmla="*/ 205 w 228"/>
              <a:gd name="T9" fmla="*/ 43 h 228"/>
              <a:gd name="T10" fmla="*/ 185 w 228"/>
              <a:gd name="T11" fmla="*/ 24 h 228"/>
              <a:gd name="T12" fmla="*/ 178 w 228"/>
              <a:gd name="T13" fmla="*/ 23 h 228"/>
              <a:gd name="T14" fmla="*/ 155 w 228"/>
              <a:gd name="T15" fmla="*/ 39 h 228"/>
              <a:gd name="T16" fmla="*/ 138 w 228"/>
              <a:gd name="T17" fmla="*/ 32 h 228"/>
              <a:gd name="T18" fmla="*/ 133 w 228"/>
              <a:gd name="T19" fmla="*/ 5 h 228"/>
              <a:gd name="T20" fmla="*/ 127 w 228"/>
              <a:gd name="T21" fmla="*/ 0 h 228"/>
              <a:gd name="T22" fmla="*/ 100 w 228"/>
              <a:gd name="T23" fmla="*/ 0 h 228"/>
              <a:gd name="T24" fmla="*/ 94 w 228"/>
              <a:gd name="T25" fmla="*/ 5 h 228"/>
              <a:gd name="T26" fmla="*/ 89 w 228"/>
              <a:gd name="T27" fmla="*/ 32 h 228"/>
              <a:gd name="T28" fmla="*/ 73 w 228"/>
              <a:gd name="T29" fmla="*/ 39 h 228"/>
              <a:gd name="T30" fmla="*/ 50 w 228"/>
              <a:gd name="T31" fmla="*/ 23 h 228"/>
              <a:gd name="T32" fmla="*/ 43 w 228"/>
              <a:gd name="T33" fmla="*/ 24 h 228"/>
              <a:gd name="T34" fmla="*/ 23 w 228"/>
              <a:gd name="T35" fmla="*/ 43 h 228"/>
              <a:gd name="T36" fmla="*/ 23 w 228"/>
              <a:gd name="T37" fmla="*/ 51 h 228"/>
              <a:gd name="T38" fmla="*/ 39 w 228"/>
              <a:gd name="T39" fmla="*/ 74 h 228"/>
              <a:gd name="T40" fmla="*/ 32 w 228"/>
              <a:gd name="T41" fmla="*/ 90 h 228"/>
              <a:gd name="T42" fmla="*/ 5 w 228"/>
              <a:gd name="T43" fmla="*/ 95 h 228"/>
              <a:gd name="T44" fmla="*/ 0 w 228"/>
              <a:gd name="T45" fmla="*/ 100 h 228"/>
              <a:gd name="T46" fmla="*/ 0 w 228"/>
              <a:gd name="T47" fmla="*/ 128 h 228"/>
              <a:gd name="T48" fmla="*/ 5 w 228"/>
              <a:gd name="T49" fmla="*/ 134 h 228"/>
              <a:gd name="T50" fmla="*/ 32 w 228"/>
              <a:gd name="T51" fmla="*/ 139 h 228"/>
              <a:gd name="T52" fmla="*/ 39 w 228"/>
              <a:gd name="T53" fmla="*/ 155 h 228"/>
              <a:gd name="T54" fmla="*/ 23 w 228"/>
              <a:gd name="T55" fmla="*/ 178 h 228"/>
              <a:gd name="T56" fmla="*/ 24 w 228"/>
              <a:gd name="T57" fmla="*/ 185 h 228"/>
              <a:gd name="T58" fmla="*/ 43 w 228"/>
              <a:gd name="T59" fmla="*/ 204 h 228"/>
              <a:gd name="T60" fmla="*/ 51 w 228"/>
              <a:gd name="T61" fmla="*/ 205 h 228"/>
              <a:gd name="T62" fmla="*/ 73 w 228"/>
              <a:gd name="T63" fmla="*/ 189 h 228"/>
              <a:gd name="T64" fmla="*/ 89 w 228"/>
              <a:gd name="T65" fmla="*/ 196 h 228"/>
              <a:gd name="T66" fmla="*/ 94 w 228"/>
              <a:gd name="T67" fmla="*/ 223 h 228"/>
              <a:gd name="T68" fmla="*/ 100 w 228"/>
              <a:gd name="T69" fmla="*/ 228 h 228"/>
              <a:gd name="T70" fmla="*/ 127 w 228"/>
              <a:gd name="T71" fmla="*/ 228 h 228"/>
              <a:gd name="T72" fmla="*/ 133 w 228"/>
              <a:gd name="T73" fmla="*/ 223 h 228"/>
              <a:gd name="T74" fmla="*/ 138 w 228"/>
              <a:gd name="T75" fmla="*/ 196 h 228"/>
              <a:gd name="T76" fmla="*/ 154 w 228"/>
              <a:gd name="T77" fmla="*/ 190 h 228"/>
              <a:gd name="T78" fmla="*/ 177 w 228"/>
              <a:gd name="T79" fmla="*/ 205 h 228"/>
              <a:gd name="T80" fmla="*/ 185 w 228"/>
              <a:gd name="T81" fmla="*/ 205 h 228"/>
              <a:gd name="T82" fmla="*/ 204 w 228"/>
              <a:gd name="T83" fmla="*/ 185 h 228"/>
              <a:gd name="T84" fmla="*/ 205 w 228"/>
              <a:gd name="T85" fmla="*/ 178 h 228"/>
              <a:gd name="T86" fmla="*/ 189 w 228"/>
              <a:gd name="T87" fmla="*/ 155 h 228"/>
              <a:gd name="T88" fmla="*/ 196 w 228"/>
              <a:gd name="T89" fmla="*/ 139 h 228"/>
              <a:gd name="T90" fmla="*/ 223 w 228"/>
              <a:gd name="T91" fmla="*/ 134 h 228"/>
              <a:gd name="T92" fmla="*/ 228 w 228"/>
              <a:gd name="T93" fmla="*/ 128 h 228"/>
              <a:gd name="T94" fmla="*/ 228 w 228"/>
              <a:gd name="T95" fmla="*/ 100 h 228"/>
              <a:gd name="T96" fmla="*/ 223 w 228"/>
              <a:gd name="T97" fmla="*/ 95 h 228"/>
              <a:gd name="T98" fmla="*/ 114 w 228"/>
              <a:gd name="T99" fmla="*/ 149 h 228"/>
              <a:gd name="T100" fmla="*/ 79 w 228"/>
              <a:gd name="T101" fmla="*/ 114 h 228"/>
              <a:gd name="T102" fmla="*/ 114 w 228"/>
              <a:gd name="T103" fmla="*/ 79 h 228"/>
              <a:gd name="T104" fmla="*/ 149 w 228"/>
              <a:gd name="T105" fmla="*/ 114 h 228"/>
              <a:gd name="T106" fmla="*/ 114 w 228"/>
              <a:gd name="T107" fmla="*/ 149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28" h="228">
                <a:moveTo>
                  <a:pt x="223" y="95"/>
                </a:moveTo>
                <a:cubicBezTo>
                  <a:pt x="196" y="90"/>
                  <a:pt x="196" y="90"/>
                  <a:pt x="196" y="90"/>
                </a:cubicBezTo>
                <a:cubicBezTo>
                  <a:pt x="194" y="84"/>
                  <a:pt x="192" y="79"/>
                  <a:pt x="189" y="74"/>
                </a:cubicBezTo>
                <a:cubicBezTo>
                  <a:pt x="205" y="50"/>
                  <a:pt x="205" y="50"/>
                  <a:pt x="205" y="50"/>
                </a:cubicBezTo>
                <a:cubicBezTo>
                  <a:pt x="207" y="48"/>
                  <a:pt x="206" y="45"/>
                  <a:pt x="205" y="43"/>
                </a:cubicBezTo>
                <a:cubicBezTo>
                  <a:pt x="185" y="24"/>
                  <a:pt x="185" y="24"/>
                  <a:pt x="185" y="24"/>
                </a:cubicBezTo>
                <a:cubicBezTo>
                  <a:pt x="183" y="22"/>
                  <a:pt x="180" y="21"/>
                  <a:pt x="178" y="23"/>
                </a:cubicBezTo>
                <a:cubicBezTo>
                  <a:pt x="155" y="39"/>
                  <a:pt x="155" y="39"/>
                  <a:pt x="155" y="39"/>
                </a:cubicBezTo>
                <a:cubicBezTo>
                  <a:pt x="149" y="36"/>
                  <a:pt x="144" y="34"/>
                  <a:pt x="138" y="32"/>
                </a:cubicBezTo>
                <a:cubicBezTo>
                  <a:pt x="133" y="5"/>
                  <a:pt x="133" y="5"/>
                  <a:pt x="133" y="5"/>
                </a:cubicBezTo>
                <a:cubicBezTo>
                  <a:pt x="133" y="2"/>
                  <a:pt x="130" y="0"/>
                  <a:pt x="127" y="0"/>
                </a:cubicBezTo>
                <a:cubicBezTo>
                  <a:pt x="100" y="0"/>
                  <a:pt x="100" y="0"/>
                  <a:pt x="100" y="0"/>
                </a:cubicBezTo>
                <a:cubicBezTo>
                  <a:pt x="97" y="0"/>
                  <a:pt x="95" y="2"/>
                  <a:pt x="94" y="5"/>
                </a:cubicBezTo>
                <a:cubicBezTo>
                  <a:pt x="89" y="32"/>
                  <a:pt x="89" y="32"/>
                  <a:pt x="89" y="32"/>
                </a:cubicBezTo>
                <a:cubicBezTo>
                  <a:pt x="83" y="34"/>
                  <a:pt x="78" y="36"/>
                  <a:pt x="73" y="39"/>
                </a:cubicBezTo>
                <a:cubicBezTo>
                  <a:pt x="50" y="23"/>
                  <a:pt x="50" y="23"/>
                  <a:pt x="50" y="23"/>
                </a:cubicBezTo>
                <a:cubicBezTo>
                  <a:pt x="48" y="22"/>
                  <a:pt x="45" y="22"/>
                  <a:pt x="43" y="24"/>
                </a:cubicBezTo>
                <a:cubicBezTo>
                  <a:pt x="23" y="43"/>
                  <a:pt x="23" y="43"/>
                  <a:pt x="23" y="43"/>
                </a:cubicBezTo>
                <a:cubicBezTo>
                  <a:pt x="22" y="45"/>
                  <a:pt x="21" y="49"/>
                  <a:pt x="23" y="51"/>
                </a:cubicBezTo>
                <a:cubicBezTo>
                  <a:pt x="39" y="74"/>
                  <a:pt x="39" y="74"/>
                  <a:pt x="39" y="74"/>
                </a:cubicBezTo>
                <a:cubicBezTo>
                  <a:pt x="36" y="79"/>
                  <a:pt x="34" y="84"/>
                  <a:pt x="32" y="90"/>
                </a:cubicBezTo>
                <a:cubicBezTo>
                  <a:pt x="5" y="95"/>
                  <a:pt x="5" y="95"/>
                  <a:pt x="5" y="95"/>
                </a:cubicBezTo>
                <a:cubicBezTo>
                  <a:pt x="2" y="95"/>
                  <a:pt x="0" y="98"/>
                  <a:pt x="0" y="100"/>
                </a:cubicBezTo>
                <a:cubicBezTo>
                  <a:pt x="0" y="128"/>
                  <a:pt x="0" y="128"/>
                  <a:pt x="0" y="128"/>
                </a:cubicBezTo>
                <a:cubicBezTo>
                  <a:pt x="0" y="131"/>
                  <a:pt x="2" y="133"/>
                  <a:pt x="5" y="134"/>
                </a:cubicBezTo>
                <a:cubicBezTo>
                  <a:pt x="32" y="139"/>
                  <a:pt x="32" y="139"/>
                  <a:pt x="32" y="139"/>
                </a:cubicBezTo>
                <a:cubicBezTo>
                  <a:pt x="34" y="144"/>
                  <a:pt x="36" y="150"/>
                  <a:pt x="39" y="155"/>
                </a:cubicBezTo>
                <a:cubicBezTo>
                  <a:pt x="23" y="178"/>
                  <a:pt x="23" y="178"/>
                  <a:pt x="23" y="178"/>
                </a:cubicBezTo>
                <a:cubicBezTo>
                  <a:pt x="22" y="180"/>
                  <a:pt x="22" y="183"/>
                  <a:pt x="24" y="185"/>
                </a:cubicBezTo>
                <a:cubicBezTo>
                  <a:pt x="43" y="204"/>
                  <a:pt x="43" y="204"/>
                  <a:pt x="43" y="204"/>
                </a:cubicBezTo>
                <a:cubicBezTo>
                  <a:pt x="45" y="206"/>
                  <a:pt x="48" y="207"/>
                  <a:pt x="51" y="205"/>
                </a:cubicBezTo>
                <a:cubicBezTo>
                  <a:pt x="73" y="189"/>
                  <a:pt x="73" y="189"/>
                  <a:pt x="73" y="189"/>
                </a:cubicBezTo>
                <a:cubicBezTo>
                  <a:pt x="78" y="192"/>
                  <a:pt x="84" y="194"/>
                  <a:pt x="89" y="196"/>
                </a:cubicBezTo>
                <a:cubicBezTo>
                  <a:pt x="94" y="223"/>
                  <a:pt x="94" y="223"/>
                  <a:pt x="94" y="223"/>
                </a:cubicBezTo>
                <a:cubicBezTo>
                  <a:pt x="95" y="226"/>
                  <a:pt x="97" y="228"/>
                  <a:pt x="100" y="228"/>
                </a:cubicBezTo>
                <a:cubicBezTo>
                  <a:pt x="127" y="228"/>
                  <a:pt x="127" y="228"/>
                  <a:pt x="127" y="228"/>
                </a:cubicBezTo>
                <a:cubicBezTo>
                  <a:pt x="130" y="228"/>
                  <a:pt x="133" y="226"/>
                  <a:pt x="133" y="223"/>
                </a:cubicBezTo>
                <a:cubicBezTo>
                  <a:pt x="138" y="196"/>
                  <a:pt x="138" y="196"/>
                  <a:pt x="138" y="196"/>
                </a:cubicBezTo>
                <a:cubicBezTo>
                  <a:pt x="144" y="194"/>
                  <a:pt x="149" y="192"/>
                  <a:pt x="154" y="190"/>
                </a:cubicBezTo>
                <a:cubicBezTo>
                  <a:pt x="177" y="205"/>
                  <a:pt x="177" y="205"/>
                  <a:pt x="177" y="205"/>
                </a:cubicBezTo>
                <a:cubicBezTo>
                  <a:pt x="180" y="207"/>
                  <a:pt x="183" y="207"/>
                  <a:pt x="185" y="205"/>
                </a:cubicBezTo>
                <a:cubicBezTo>
                  <a:pt x="204" y="185"/>
                  <a:pt x="204" y="185"/>
                  <a:pt x="204" y="185"/>
                </a:cubicBezTo>
                <a:cubicBezTo>
                  <a:pt x="206" y="183"/>
                  <a:pt x="206" y="180"/>
                  <a:pt x="205" y="178"/>
                </a:cubicBezTo>
                <a:cubicBezTo>
                  <a:pt x="189" y="155"/>
                  <a:pt x="189" y="155"/>
                  <a:pt x="189" y="155"/>
                </a:cubicBezTo>
                <a:cubicBezTo>
                  <a:pt x="192" y="150"/>
                  <a:pt x="194" y="144"/>
                  <a:pt x="196" y="139"/>
                </a:cubicBezTo>
                <a:cubicBezTo>
                  <a:pt x="223" y="134"/>
                  <a:pt x="223" y="134"/>
                  <a:pt x="223" y="134"/>
                </a:cubicBezTo>
                <a:cubicBezTo>
                  <a:pt x="226" y="133"/>
                  <a:pt x="228" y="131"/>
                  <a:pt x="228" y="128"/>
                </a:cubicBezTo>
                <a:cubicBezTo>
                  <a:pt x="228" y="100"/>
                  <a:pt x="228" y="100"/>
                  <a:pt x="228" y="100"/>
                </a:cubicBezTo>
                <a:cubicBezTo>
                  <a:pt x="228" y="98"/>
                  <a:pt x="226" y="95"/>
                  <a:pt x="223" y="95"/>
                </a:cubicBezTo>
                <a:close/>
                <a:moveTo>
                  <a:pt x="114" y="149"/>
                </a:moveTo>
                <a:cubicBezTo>
                  <a:pt x="95" y="149"/>
                  <a:pt x="79" y="133"/>
                  <a:pt x="79" y="114"/>
                </a:cubicBezTo>
                <a:cubicBezTo>
                  <a:pt x="79" y="95"/>
                  <a:pt x="95" y="79"/>
                  <a:pt x="114" y="79"/>
                </a:cubicBezTo>
                <a:cubicBezTo>
                  <a:pt x="133" y="79"/>
                  <a:pt x="149" y="95"/>
                  <a:pt x="149" y="114"/>
                </a:cubicBezTo>
                <a:cubicBezTo>
                  <a:pt x="149" y="133"/>
                  <a:pt x="133" y="149"/>
                  <a:pt x="114" y="149"/>
                </a:cubicBezTo>
                <a:close/>
              </a:path>
            </a:pathLst>
          </a:custGeom>
          <a:solidFill>
            <a:srgbClr val="00B0F0"/>
          </a:solidFill>
          <a:ln>
            <a:solidFill>
              <a:srgbClr val="00B0F0"/>
            </a:solidFill>
          </a:ln>
        </p:spPr>
        <p:txBody>
          <a:bodyPr anchor="ctr"/>
          <a:lstStyle/>
          <a:p>
            <a:pPr algn="ctr" fontAlgn="auto">
              <a:spcBef>
                <a:spcPts val="0"/>
              </a:spcBef>
              <a:spcAft>
                <a:spcPts val="0"/>
              </a:spcAft>
              <a:defRPr/>
            </a:pPr>
            <a:endParaRPr sz="1800" kern="0" smtClean="0">
              <a:solidFill>
                <a:srgbClr val="000000"/>
              </a:solidFill>
              <a:latin typeface="微软雅黑" panose="020B0503020204020204" pitchFamily="34" charset="-122"/>
            </a:endParaRPr>
          </a:p>
        </p:txBody>
      </p:sp>
      <p:sp>
        <p:nvSpPr>
          <p:cNvPr id="95" name="îSlíḍê"/>
          <p:cNvSpPr/>
          <p:nvPr/>
        </p:nvSpPr>
        <p:spPr>
          <a:xfrm>
            <a:off x="5003891" y="4733224"/>
            <a:ext cx="5740899" cy="581233"/>
          </a:xfrm>
          <a:prstGeom prst="roundRect">
            <a:avLst>
              <a:gd name="adj" fmla="val 50000"/>
            </a:avLst>
          </a:prstGeom>
          <a:solidFill>
            <a:schemeClr val="bg1">
              <a:lumMod val="95000"/>
            </a:schemeClr>
          </a:solidFill>
          <a:ln w="25400" cap="flat" cmpd="sng" algn="ctr">
            <a:noFill/>
            <a:prstDash val="solid"/>
          </a:ln>
          <a:effectLst/>
        </p:spPr>
        <p:txBody>
          <a:bodyPr wrap="square" lIns="91440" tIns="45720" rIns="91440" bIns="45720" anchor="ctr" anchorCtr="0">
            <a:normAutofit/>
          </a:bodyPr>
          <a:lstStyle/>
          <a:p>
            <a:pPr fontAlgn="auto">
              <a:spcBef>
                <a:spcPts val="0"/>
              </a:spcBef>
              <a:spcAft>
                <a:spcPts val="0"/>
              </a:spcAft>
              <a:defRPr/>
            </a:pPr>
            <a:r>
              <a:rPr lang="zh-CN" altLang="en-US" sz="1600" kern="0" dirty="0" smtClean="0">
                <a:solidFill>
                  <a:srgbClr val="000000"/>
                </a:solidFill>
                <a:latin typeface="微软雅黑" panose="020B0503020204020204" pitchFamily="34" charset="-122"/>
                <a:ea typeface="微软雅黑" panose="020B0503020204020204" pitchFamily="34" charset="-122"/>
              </a:rPr>
              <a:t>支持显示汇编代码的控制流图。</a:t>
            </a:r>
            <a:endParaRPr lang="zh-CN" altLang="en-US" sz="1600" kern="0" dirty="0" smtClean="0">
              <a:solidFill>
                <a:srgbClr val="000000"/>
              </a:solidFill>
              <a:latin typeface="微软雅黑" panose="020B0503020204020204" pitchFamily="34" charset="-122"/>
              <a:ea typeface="微软雅黑" panose="020B0503020204020204" pitchFamily="34" charset="-122"/>
            </a:endParaRPr>
          </a:p>
        </p:txBody>
      </p:sp>
      <p:cxnSp>
        <p:nvCxnSpPr>
          <p:cNvPr id="96" name="直接箭头连接符 95"/>
          <p:cNvCxnSpPr>
            <a:stCxn id="98" idx="3"/>
          </p:cNvCxnSpPr>
          <p:nvPr/>
        </p:nvCxnSpPr>
        <p:spPr>
          <a:xfrm>
            <a:off x="4234383" y="5070512"/>
            <a:ext cx="733129" cy="0"/>
          </a:xfrm>
          <a:prstGeom prst="straightConnector1">
            <a:avLst/>
          </a:prstGeom>
          <a:noFill/>
          <a:ln w="3175" cap="rnd" cmpd="sng" algn="ctr">
            <a:solidFill>
              <a:srgbClr val="FFFFFF">
                <a:lumMod val="75000"/>
              </a:srgbClr>
            </a:solidFill>
            <a:prstDash val="solid"/>
            <a:round/>
            <a:tailEnd type="oval"/>
          </a:ln>
          <a:effectLst/>
        </p:spPr>
      </p:cxnSp>
      <p:sp>
        <p:nvSpPr>
          <p:cNvPr id="98" name="îṩḷîḍê"/>
          <p:cNvSpPr/>
          <p:nvPr/>
        </p:nvSpPr>
        <p:spPr>
          <a:xfrm>
            <a:off x="3505124" y="4733224"/>
            <a:ext cx="729259" cy="674576"/>
          </a:xfrm>
          <a:prstGeom prst="roundRect">
            <a:avLst>
              <a:gd name="adj" fmla="val 14107"/>
            </a:avLst>
          </a:prstGeom>
          <a:solidFill>
            <a:srgbClr val="FFFFFF"/>
          </a:solidFill>
          <a:ln w="19050" cap="flat" cmpd="sng" algn="ctr">
            <a:solidFill>
              <a:srgbClr val="00B0F0"/>
            </a:solidFill>
            <a:prstDash val="solid"/>
          </a:ln>
          <a:effectLst/>
        </p:spPr>
        <p:txBody>
          <a:bodyPr anchor="ctr"/>
          <a:lstStyle/>
          <a:p>
            <a:pPr algn="ctr" fontAlgn="auto">
              <a:spcBef>
                <a:spcPts val="0"/>
              </a:spcBef>
              <a:spcAft>
                <a:spcPts val="0"/>
              </a:spcAft>
              <a:defRPr/>
            </a:pPr>
            <a:endParaRPr sz="1800" kern="0" smtClean="0">
              <a:solidFill>
                <a:srgbClr val="FFFFFF"/>
              </a:solidFill>
              <a:latin typeface="微软雅黑" panose="020B0503020204020204" pitchFamily="34" charset="-122"/>
              <a:ea typeface="微软雅黑" panose="020B0503020204020204" pitchFamily="34" charset="-122"/>
            </a:endParaRPr>
          </a:p>
        </p:txBody>
      </p:sp>
      <p:sp>
        <p:nvSpPr>
          <p:cNvPr id="99" name="îṣḷîdè"/>
          <p:cNvSpPr/>
          <p:nvPr/>
        </p:nvSpPr>
        <p:spPr bwMode="auto">
          <a:xfrm>
            <a:off x="3692576" y="4897561"/>
            <a:ext cx="354354" cy="345902"/>
          </a:xfrm>
          <a:custGeom>
            <a:avLst/>
            <a:gdLst>
              <a:gd name="T0" fmla="*/ 223 w 228"/>
              <a:gd name="T1" fmla="*/ 95 h 228"/>
              <a:gd name="T2" fmla="*/ 196 w 228"/>
              <a:gd name="T3" fmla="*/ 90 h 228"/>
              <a:gd name="T4" fmla="*/ 189 w 228"/>
              <a:gd name="T5" fmla="*/ 74 h 228"/>
              <a:gd name="T6" fmla="*/ 205 w 228"/>
              <a:gd name="T7" fmla="*/ 50 h 228"/>
              <a:gd name="T8" fmla="*/ 205 w 228"/>
              <a:gd name="T9" fmla="*/ 43 h 228"/>
              <a:gd name="T10" fmla="*/ 185 w 228"/>
              <a:gd name="T11" fmla="*/ 24 h 228"/>
              <a:gd name="T12" fmla="*/ 178 w 228"/>
              <a:gd name="T13" fmla="*/ 23 h 228"/>
              <a:gd name="T14" fmla="*/ 155 w 228"/>
              <a:gd name="T15" fmla="*/ 39 h 228"/>
              <a:gd name="T16" fmla="*/ 138 w 228"/>
              <a:gd name="T17" fmla="*/ 32 h 228"/>
              <a:gd name="T18" fmla="*/ 133 w 228"/>
              <a:gd name="T19" fmla="*/ 5 h 228"/>
              <a:gd name="T20" fmla="*/ 127 w 228"/>
              <a:gd name="T21" fmla="*/ 0 h 228"/>
              <a:gd name="T22" fmla="*/ 100 w 228"/>
              <a:gd name="T23" fmla="*/ 0 h 228"/>
              <a:gd name="T24" fmla="*/ 94 w 228"/>
              <a:gd name="T25" fmla="*/ 5 h 228"/>
              <a:gd name="T26" fmla="*/ 89 w 228"/>
              <a:gd name="T27" fmla="*/ 32 h 228"/>
              <a:gd name="T28" fmla="*/ 73 w 228"/>
              <a:gd name="T29" fmla="*/ 39 h 228"/>
              <a:gd name="T30" fmla="*/ 50 w 228"/>
              <a:gd name="T31" fmla="*/ 23 h 228"/>
              <a:gd name="T32" fmla="*/ 43 w 228"/>
              <a:gd name="T33" fmla="*/ 24 h 228"/>
              <a:gd name="T34" fmla="*/ 23 w 228"/>
              <a:gd name="T35" fmla="*/ 43 h 228"/>
              <a:gd name="T36" fmla="*/ 23 w 228"/>
              <a:gd name="T37" fmla="*/ 51 h 228"/>
              <a:gd name="T38" fmla="*/ 39 w 228"/>
              <a:gd name="T39" fmla="*/ 74 h 228"/>
              <a:gd name="T40" fmla="*/ 32 w 228"/>
              <a:gd name="T41" fmla="*/ 90 h 228"/>
              <a:gd name="T42" fmla="*/ 5 w 228"/>
              <a:gd name="T43" fmla="*/ 95 h 228"/>
              <a:gd name="T44" fmla="*/ 0 w 228"/>
              <a:gd name="T45" fmla="*/ 100 h 228"/>
              <a:gd name="T46" fmla="*/ 0 w 228"/>
              <a:gd name="T47" fmla="*/ 128 h 228"/>
              <a:gd name="T48" fmla="*/ 5 w 228"/>
              <a:gd name="T49" fmla="*/ 134 h 228"/>
              <a:gd name="T50" fmla="*/ 32 w 228"/>
              <a:gd name="T51" fmla="*/ 139 h 228"/>
              <a:gd name="T52" fmla="*/ 39 w 228"/>
              <a:gd name="T53" fmla="*/ 155 h 228"/>
              <a:gd name="T54" fmla="*/ 23 w 228"/>
              <a:gd name="T55" fmla="*/ 178 h 228"/>
              <a:gd name="T56" fmla="*/ 24 w 228"/>
              <a:gd name="T57" fmla="*/ 185 h 228"/>
              <a:gd name="T58" fmla="*/ 43 w 228"/>
              <a:gd name="T59" fmla="*/ 204 h 228"/>
              <a:gd name="T60" fmla="*/ 51 w 228"/>
              <a:gd name="T61" fmla="*/ 205 h 228"/>
              <a:gd name="T62" fmla="*/ 73 w 228"/>
              <a:gd name="T63" fmla="*/ 189 h 228"/>
              <a:gd name="T64" fmla="*/ 89 w 228"/>
              <a:gd name="T65" fmla="*/ 196 h 228"/>
              <a:gd name="T66" fmla="*/ 94 w 228"/>
              <a:gd name="T67" fmla="*/ 223 h 228"/>
              <a:gd name="T68" fmla="*/ 100 w 228"/>
              <a:gd name="T69" fmla="*/ 228 h 228"/>
              <a:gd name="T70" fmla="*/ 127 w 228"/>
              <a:gd name="T71" fmla="*/ 228 h 228"/>
              <a:gd name="T72" fmla="*/ 133 w 228"/>
              <a:gd name="T73" fmla="*/ 223 h 228"/>
              <a:gd name="T74" fmla="*/ 138 w 228"/>
              <a:gd name="T75" fmla="*/ 196 h 228"/>
              <a:gd name="T76" fmla="*/ 154 w 228"/>
              <a:gd name="T77" fmla="*/ 190 h 228"/>
              <a:gd name="T78" fmla="*/ 177 w 228"/>
              <a:gd name="T79" fmla="*/ 205 h 228"/>
              <a:gd name="T80" fmla="*/ 185 w 228"/>
              <a:gd name="T81" fmla="*/ 205 h 228"/>
              <a:gd name="T82" fmla="*/ 204 w 228"/>
              <a:gd name="T83" fmla="*/ 185 h 228"/>
              <a:gd name="T84" fmla="*/ 205 w 228"/>
              <a:gd name="T85" fmla="*/ 178 h 228"/>
              <a:gd name="T86" fmla="*/ 189 w 228"/>
              <a:gd name="T87" fmla="*/ 155 h 228"/>
              <a:gd name="T88" fmla="*/ 196 w 228"/>
              <a:gd name="T89" fmla="*/ 139 h 228"/>
              <a:gd name="T90" fmla="*/ 223 w 228"/>
              <a:gd name="T91" fmla="*/ 134 h 228"/>
              <a:gd name="T92" fmla="*/ 228 w 228"/>
              <a:gd name="T93" fmla="*/ 128 h 228"/>
              <a:gd name="T94" fmla="*/ 228 w 228"/>
              <a:gd name="T95" fmla="*/ 100 h 228"/>
              <a:gd name="T96" fmla="*/ 223 w 228"/>
              <a:gd name="T97" fmla="*/ 95 h 228"/>
              <a:gd name="T98" fmla="*/ 114 w 228"/>
              <a:gd name="T99" fmla="*/ 149 h 228"/>
              <a:gd name="T100" fmla="*/ 79 w 228"/>
              <a:gd name="T101" fmla="*/ 114 h 228"/>
              <a:gd name="T102" fmla="*/ 114 w 228"/>
              <a:gd name="T103" fmla="*/ 79 h 228"/>
              <a:gd name="T104" fmla="*/ 149 w 228"/>
              <a:gd name="T105" fmla="*/ 114 h 228"/>
              <a:gd name="T106" fmla="*/ 114 w 228"/>
              <a:gd name="T107" fmla="*/ 149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28" h="228">
                <a:moveTo>
                  <a:pt x="223" y="95"/>
                </a:moveTo>
                <a:cubicBezTo>
                  <a:pt x="196" y="90"/>
                  <a:pt x="196" y="90"/>
                  <a:pt x="196" y="90"/>
                </a:cubicBezTo>
                <a:cubicBezTo>
                  <a:pt x="194" y="84"/>
                  <a:pt x="192" y="79"/>
                  <a:pt x="189" y="74"/>
                </a:cubicBezTo>
                <a:cubicBezTo>
                  <a:pt x="205" y="50"/>
                  <a:pt x="205" y="50"/>
                  <a:pt x="205" y="50"/>
                </a:cubicBezTo>
                <a:cubicBezTo>
                  <a:pt x="207" y="48"/>
                  <a:pt x="206" y="45"/>
                  <a:pt x="205" y="43"/>
                </a:cubicBezTo>
                <a:cubicBezTo>
                  <a:pt x="185" y="24"/>
                  <a:pt x="185" y="24"/>
                  <a:pt x="185" y="24"/>
                </a:cubicBezTo>
                <a:cubicBezTo>
                  <a:pt x="183" y="22"/>
                  <a:pt x="180" y="21"/>
                  <a:pt x="178" y="23"/>
                </a:cubicBezTo>
                <a:cubicBezTo>
                  <a:pt x="155" y="39"/>
                  <a:pt x="155" y="39"/>
                  <a:pt x="155" y="39"/>
                </a:cubicBezTo>
                <a:cubicBezTo>
                  <a:pt x="149" y="36"/>
                  <a:pt x="144" y="34"/>
                  <a:pt x="138" y="32"/>
                </a:cubicBezTo>
                <a:cubicBezTo>
                  <a:pt x="133" y="5"/>
                  <a:pt x="133" y="5"/>
                  <a:pt x="133" y="5"/>
                </a:cubicBezTo>
                <a:cubicBezTo>
                  <a:pt x="133" y="2"/>
                  <a:pt x="130" y="0"/>
                  <a:pt x="127" y="0"/>
                </a:cubicBezTo>
                <a:cubicBezTo>
                  <a:pt x="100" y="0"/>
                  <a:pt x="100" y="0"/>
                  <a:pt x="100" y="0"/>
                </a:cubicBezTo>
                <a:cubicBezTo>
                  <a:pt x="97" y="0"/>
                  <a:pt x="95" y="2"/>
                  <a:pt x="94" y="5"/>
                </a:cubicBezTo>
                <a:cubicBezTo>
                  <a:pt x="89" y="32"/>
                  <a:pt x="89" y="32"/>
                  <a:pt x="89" y="32"/>
                </a:cubicBezTo>
                <a:cubicBezTo>
                  <a:pt x="83" y="34"/>
                  <a:pt x="78" y="36"/>
                  <a:pt x="73" y="39"/>
                </a:cubicBezTo>
                <a:cubicBezTo>
                  <a:pt x="50" y="23"/>
                  <a:pt x="50" y="23"/>
                  <a:pt x="50" y="23"/>
                </a:cubicBezTo>
                <a:cubicBezTo>
                  <a:pt x="48" y="22"/>
                  <a:pt x="45" y="22"/>
                  <a:pt x="43" y="24"/>
                </a:cubicBezTo>
                <a:cubicBezTo>
                  <a:pt x="23" y="43"/>
                  <a:pt x="23" y="43"/>
                  <a:pt x="23" y="43"/>
                </a:cubicBezTo>
                <a:cubicBezTo>
                  <a:pt x="22" y="45"/>
                  <a:pt x="21" y="49"/>
                  <a:pt x="23" y="51"/>
                </a:cubicBezTo>
                <a:cubicBezTo>
                  <a:pt x="39" y="74"/>
                  <a:pt x="39" y="74"/>
                  <a:pt x="39" y="74"/>
                </a:cubicBezTo>
                <a:cubicBezTo>
                  <a:pt x="36" y="79"/>
                  <a:pt x="34" y="84"/>
                  <a:pt x="32" y="90"/>
                </a:cubicBezTo>
                <a:cubicBezTo>
                  <a:pt x="5" y="95"/>
                  <a:pt x="5" y="95"/>
                  <a:pt x="5" y="95"/>
                </a:cubicBezTo>
                <a:cubicBezTo>
                  <a:pt x="2" y="95"/>
                  <a:pt x="0" y="98"/>
                  <a:pt x="0" y="100"/>
                </a:cubicBezTo>
                <a:cubicBezTo>
                  <a:pt x="0" y="128"/>
                  <a:pt x="0" y="128"/>
                  <a:pt x="0" y="128"/>
                </a:cubicBezTo>
                <a:cubicBezTo>
                  <a:pt x="0" y="131"/>
                  <a:pt x="2" y="133"/>
                  <a:pt x="5" y="134"/>
                </a:cubicBezTo>
                <a:cubicBezTo>
                  <a:pt x="32" y="139"/>
                  <a:pt x="32" y="139"/>
                  <a:pt x="32" y="139"/>
                </a:cubicBezTo>
                <a:cubicBezTo>
                  <a:pt x="34" y="144"/>
                  <a:pt x="36" y="150"/>
                  <a:pt x="39" y="155"/>
                </a:cubicBezTo>
                <a:cubicBezTo>
                  <a:pt x="23" y="178"/>
                  <a:pt x="23" y="178"/>
                  <a:pt x="23" y="178"/>
                </a:cubicBezTo>
                <a:cubicBezTo>
                  <a:pt x="22" y="180"/>
                  <a:pt x="22" y="183"/>
                  <a:pt x="24" y="185"/>
                </a:cubicBezTo>
                <a:cubicBezTo>
                  <a:pt x="43" y="204"/>
                  <a:pt x="43" y="204"/>
                  <a:pt x="43" y="204"/>
                </a:cubicBezTo>
                <a:cubicBezTo>
                  <a:pt x="45" y="206"/>
                  <a:pt x="48" y="207"/>
                  <a:pt x="51" y="205"/>
                </a:cubicBezTo>
                <a:cubicBezTo>
                  <a:pt x="73" y="189"/>
                  <a:pt x="73" y="189"/>
                  <a:pt x="73" y="189"/>
                </a:cubicBezTo>
                <a:cubicBezTo>
                  <a:pt x="78" y="192"/>
                  <a:pt x="84" y="194"/>
                  <a:pt x="89" y="196"/>
                </a:cubicBezTo>
                <a:cubicBezTo>
                  <a:pt x="94" y="223"/>
                  <a:pt x="94" y="223"/>
                  <a:pt x="94" y="223"/>
                </a:cubicBezTo>
                <a:cubicBezTo>
                  <a:pt x="95" y="226"/>
                  <a:pt x="97" y="228"/>
                  <a:pt x="100" y="228"/>
                </a:cubicBezTo>
                <a:cubicBezTo>
                  <a:pt x="127" y="228"/>
                  <a:pt x="127" y="228"/>
                  <a:pt x="127" y="228"/>
                </a:cubicBezTo>
                <a:cubicBezTo>
                  <a:pt x="130" y="228"/>
                  <a:pt x="133" y="226"/>
                  <a:pt x="133" y="223"/>
                </a:cubicBezTo>
                <a:cubicBezTo>
                  <a:pt x="138" y="196"/>
                  <a:pt x="138" y="196"/>
                  <a:pt x="138" y="196"/>
                </a:cubicBezTo>
                <a:cubicBezTo>
                  <a:pt x="144" y="194"/>
                  <a:pt x="149" y="192"/>
                  <a:pt x="154" y="190"/>
                </a:cubicBezTo>
                <a:cubicBezTo>
                  <a:pt x="177" y="205"/>
                  <a:pt x="177" y="205"/>
                  <a:pt x="177" y="205"/>
                </a:cubicBezTo>
                <a:cubicBezTo>
                  <a:pt x="180" y="207"/>
                  <a:pt x="183" y="207"/>
                  <a:pt x="185" y="205"/>
                </a:cubicBezTo>
                <a:cubicBezTo>
                  <a:pt x="204" y="185"/>
                  <a:pt x="204" y="185"/>
                  <a:pt x="204" y="185"/>
                </a:cubicBezTo>
                <a:cubicBezTo>
                  <a:pt x="206" y="183"/>
                  <a:pt x="206" y="180"/>
                  <a:pt x="205" y="178"/>
                </a:cubicBezTo>
                <a:cubicBezTo>
                  <a:pt x="189" y="155"/>
                  <a:pt x="189" y="155"/>
                  <a:pt x="189" y="155"/>
                </a:cubicBezTo>
                <a:cubicBezTo>
                  <a:pt x="192" y="150"/>
                  <a:pt x="194" y="144"/>
                  <a:pt x="196" y="139"/>
                </a:cubicBezTo>
                <a:cubicBezTo>
                  <a:pt x="223" y="134"/>
                  <a:pt x="223" y="134"/>
                  <a:pt x="223" y="134"/>
                </a:cubicBezTo>
                <a:cubicBezTo>
                  <a:pt x="226" y="133"/>
                  <a:pt x="228" y="131"/>
                  <a:pt x="228" y="128"/>
                </a:cubicBezTo>
                <a:cubicBezTo>
                  <a:pt x="228" y="100"/>
                  <a:pt x="228" y="100"/>
                  <a:pt x="228" y="100"/>
                </a:cubicBezTo>
                <a:cubicBezTo>
                  <a:pt x="228" y="98"/>
                  <a:pt x="226" y="95"/>
                  <a:pt x="223" y="95"/>
                </a:cubicBezTo>
                <a:close/>
                <a:moveTo>
                  <a:pt x="114" y="149"/>
                </a:moveTo>
                <a:cubicBezTo>
                  <a:pt x="95" y="149"/>
                  <a:pt x="79" y="133"/>
                  <a:pt x="79" y="114"/>
                </a:cubicBezTo>
                <a:cubicBezTo>
                  <a:pt x="79" y="95"/>
                  <a:pt x="95" y="79"/>
                  <a:pt x="114" y="79"/>
                </a:cubicBezTo>
                <a:cubicBezTo>
                  <a:pt x="133" y="79"/>
                  <a:pt x="149" y="95"/>
                  <a:pt x="149" y="114"/>
                </a:cubicBezTo>
                <a:cubicBezTo>
                  <a:pt x="149" y="133"/>
                  <a:pt x="133" y="149"/>
                  <a:pt x="114" y="149"/>
                </a:cubicBezTo>
                <a:close/>
              </a:path>
            </a:pathLst>
          </a:custGeom>
          <a:solidFill>
            <a:srgbClr val="00B0F0"/>
          </a:solidFill>
          <a:ln>
            <a:solidFill>
              <a:srgbClr val="00B0F0"/>
            </a:solidFill>
          </a:ln>
        </p:spPr>
        <p:txBody>
          <a:bodyPr anchor="ctr"/>
          <a:lstStyle/>
          <a:p>
            <a:pPr algn="ctr" fontAlgn="auto">
              <a:spcBef>
                <a:spcPts val="0"/>
              </a:spcBef>
              <a:spcAft>
                <a:spcPts val="0"/>
              </a:spcAft>
              <a:defRPr/>
            </a:pPr>
            <a:endParaRPr sz="1800" kern="0" smtClean="0">
              <a:solidFill>
                <a:srgbClr val="000000"/>
              </a:solidFill>
              <a:latin typeface="微软雅黑" panose="020B0503020204020204" pitchFamily="34" charset="-122"/>
            </a:endParaRPr>
          </a:p>
        </p:txBody>
      </p:sp>
      <p:sp>
        <p:nvSpPr>
          <p:cNvPr id="90" name="îṧļiḑe"/>
          <p:cNvSpPr/>
          <p:nvPr/>
        </p:nvSpPr>
        <p:spPr>
          <a:xfrm>
            <a:off x="5598314" y="5545332"/>
            <a:ext cx="5740900" cy="581233"/>
          </a:xfrm>
          <a:prstGeom prst="roundRect">
            <a:avLst>
              <a:gd name="adj" fmla="val 50000"/>
            </a:avLst>
          </a:prstGeom>
          <a:solidFill>
            <a:schemeClr val="bg1">
              <a:lumMod val="95000"/>
            </a:schemeClr>
          </a:solidFill>
          <a:ln w="25400" cap="flat" cmpd="sng" algn="ctr">
            <a:noFill/>
            <a:prstDash val="solid"/>
          </a:ln>
          <a:effectLst/>
        </p:spPr>
        <p:txBody>
          <a:bodyPr wrap="square" lIns="91440" tIns="45720" rIns="91440" bIns="45720" anchor="ctr" anchorCtr="0">
            <a:normAutofit/>
          </a:bodyPr>
          <a:lstStyle/>
          <a:p>
            <a:pPr fontAlgn="auto">
              <a:spcBef>
                <a:spcPts val="0"/>
              </a:spcBef>
              <a:spcAft>
                <a:spcPts val="0"/>
              </a:spcAft>
              <a:defRPr/>
            </a:pPr>
            <a:r>
              <a:rPr lang="zh-CN" altLang="en-US" sz="1600" kern="0" dirty="0" smtClean="0">
                <a:solidFill>
                  <a:srgbClr val="000000"/>
                </a:solidFill>
                <a:latin typeface="微软雅黑" panose="020B0503020204020204" pitchFamily="34" charset="-122"/>
                <a:ea typeface="微软雅黑" panose="020B0503020204020204" pitchFamily="34" charset="-122"/>
              </a:rPr>
              <a:t>支持分析</a:t>
            </a:r>
            <a:r>
              <a:rPr lang="en-US" altLang="zh-CN" sz="1600" kern="0" dirty="0" smtClean="0">
                <a:solidFill>
                  <a:srgbClr val="000000"/>
                </a:solidFill>
                <a:latin typeface="微软雅黑" panose="020B0503020204020204" pitchFamily="34" charset="-122"/>
                <a:ea typeface="微软雅黑" panose="020B0503020204020204" pitchFamily="34" charset="-122"/>
              </a:rPr>
              <a:t>Java</a:t>
            </a:r>
            <a:r>
              <a:rPr lang="zh-CN" altLang="en-US" sz="1600" kern="0" dirty="0" smtClean="0">
                <a:solidFill>
                  <a:srgbClr val="000000"/>
                </a:solidFill>
                <a:latin typeface="微软雅黑" panose="020B0503020204020204" pitchFamily="34" charset="-122"/>
                <a:ea typeface="微软雅黑" panose="020B0503020204020204" pitchFamily="34" charset="-122"/>
              </a:rPr>
              <a:t>代码的热点函数及热点指令。</a:t>
            </a:r>
            <a:endParaRPr lang="zh-CN" altLang="en-US" sz="1600" kern="0" dirty="0" smtClean="0">
              <a:solidFill>
                <a:srgbClr val="000000"/>
              </a:solidFill>
              <a:latin typeface="微软雅黑" panose="020B0503020204020204" pitchFamily="34" charset="-122"/>
              <a:ea typeface="微软雅黑" panose="020B0503020204020204" pitchFamily="34" charset="-122"/>
            </a:endParaRPr>
          </a:p>
        </p:txBody>
      </p:sp>
      <p:cxnSp>
        <p:nvCxnSpPr>
          <p:cNvPr id="91" name="直接箭头连接符 90"/>
          <p:cNvCxnSpPr>
            <a:stCxn id="93" idx="3"/>
          </p:cNvCxnSpPr>
          <p:nvPr/>
        </p:nvCxnSpPr>
        <p:spPr>
          <a:xfrm>
            <a:off x="4828804" y="5882620"/>
            <a:ext cx="733129" cy="0"/>
          </a:xfrm>
          <a:prstGeom prst="straightConnector1">
            <a:avLst/>
          </a:prstGeom>
          <a:noFill/>
          <a:ln w="3175" cap="rnd" cmpd="sng" algn="ctr">
            <a:solidFill>
              <a:srgbClr val="FFFFFF">
                <a:lumMod val="75000"/>
              </a:srgbClr>
            </a:solidFill>
            <a:prstDash val="solid"/>
            <a:round/>
            <a:tailEnd type="oval"/>
          </a:ln>
          <a:effectLst/>
        </p:spPr>
      </p:cxnSp>
      <p:sp>
        <p:nvSpPr>
          <p:cNvPr id="93" name="ïş1ïḑè"/>
          <p:cNvSpPr/>
          <p:nvPr/>
        </p:nvSpPr>
        <p:spPr>
          <a:xfrm>
            <a:off x="4099545" y="5545332"/>
            <a:ext cx="729259" cy="674576"/>
          </a:xfrm>
          <a:prstGeom prst="roundRect">
            <a:avLst>
              <a:gd name="adj" fmla="val 14107"/>
            </a:avLst>
          </a:prstGeom>
          <a:solidFill>
            <a:srgbClr val="FFFFFF"/>
          </a:solidFill>
          <a:ln w="19050" cap="flat" cmpd="sng" algn="ctr">
            <a:solidFill>
              <a:srgbClr val="00B0F0"/>
            </a:solidFill>
            <a:prstDash val="solid"/>
          </a:ln>
          <a:effectLst/>
        </p:spPr>
        <p:txBody>
          <a:bodyPr anchor="ctr"/>
          <a:lstStyle/>
          <a:p>
            <a:pPr algn="ctr" fontAlgn="auto">
              <a:spcBef>
                <a:spcPts val="0"/>
              </a:spcBef>
              <a:spcAft>
                <a:spcPts val="0"/>
              </a:spcAft>
              <a:defRPr/>
            </a:pPr>
            <a:endParaRPr sz="1800" kern="0" smtClean="0">
              <a:solidFill>
                <a:srgbClr val="FFFFFF"/>
              </a:solidFill>
              <a:latin typeface="微软雅黑" panose="020B0503020204020204" pitchFamily="34" charset="-122"/>
              <a:ea typeface="微软雅黑" panose="020B0503020204020204" pitchFamily="34" charset="-122"/>
            </a:endParaRPr>
          </a:p>
        </p:txBody>
      </p:sp>
      <p:sp>
        <p:nvSpPr>
          <p:cNvPr id="94" name="îṩḷîḑé"/>
          <p:cNvSpPr/>
          <p:nvPr/>
        </p:nvSpPr>
        <p:spPr bwMode="auto">
          <a:xfrm>
            <a:off x="4286997" y="5709669"/>
            <a:ext cx="354354" cy="345902"/>
          </a:xfrm>
          <a:custGeom>
            <a:avLst/>
            <a:gdLst>
              <a:gd name="T0" fmla="*/ 223 w 228"/>
              <a:gd name="T1" fmla="*/ 95 h 228"/>
              <a:gd name="T2" fmla="*/ 196 w 228"/>
              <a:gd name="T3" fmla="*/ 90 h 228"/>
              <a:gd name="T4" fmla="*/ 189 w 228"/>
              <a:gd name="T5" fmla="*/ 74 h 228"/>
              <a:gd name="T6" fmla="*/ 205 w 228"/>
              <a:gd name="T7" fmla="*/ 50 h 228"/>
              <a:gd name="T8" fmla="*/ 205 w 228"/>
              <a:gd name="T9" fmla="*/ 43 h 228"/>
              <a:gd name="T10" fmla="*/ 185 w 228"/>
              <a:gd name="T11" fmla="*/ 24 h 228"/>
              <a:gd name="T12" fmla="*/ 178 w 228"/>
              <a:gd name="T13" fmla="*/ 23 h 228"/>
              <a:gd name="T14" fmla="*/ 155 w 228"/>
              <a:gd name="T15" fmla="*/ 39 h 228"/>
              <a:gd name="T16" fmla="*/ 138 w 228"/>
              <a:gd name="T17" fmla="*/ 32 h 228"/>
              <a:gd name="T18" fmla="*/ 133 w 228"/>
              <a:gd name="T19" fmla="*/ 5 h 228"/>
              <a:gd name="T20" fmla="*/ 127 w 228"/>
              <a:gd name="T21" fmla="*/ 0 h 228"/>
              <a:gd name="T22" fmla="*/ 100 w 228"/>
              <a:gd name="T23" fmla="*/ 0 h 228"/>
              <a:gd name="T24" fmla="*/ 94 w 228"/>
              <a:gd name="T25" fmla="*/ 5 h 228"/>
              <a:gd name="T26" fmla="*/ 89 w 228"/>
              <a:gd name="T27" fmla="*/ 32 h 228"/>
              <a:gd name="T28" fmla="*/ 73 w 228"/>
              <a:gd name="T29" fmla="*/ 39 h 228"/>
              <a:gd name="T30" fmla="*/ 50 w 228"/>
              <a:gd name="T31" fmla="*/ 23 h 228"/>
              <a:gd name="T32" fmla="*/ 43 w 228"/>
              <a:gd name="T33" fmla="*/ 24 h 228"/>
              <a:gd name="T34" fmla="*/ 23 w 228"/>
              <a:gd name="T35" fmla="*/ 43 h 228"/>
              <a:gd name="T36" fmla="*/ 23 w 228"/>
              <a:gd name="T37" fmla="*/ 51 h 228"/>
              <a:gd name="T38" fmla="*/ 39 w 228"/>
              <a:gd name="T39" fmla="*/ 74 h 228"/>
              <a:gd name="T40" fmla="*/ 32 w 228"/>
              <a:gd name="T41" fmla="*/ 90 h 228"/>
              <a:gd name="T42" fmla="*/ 5 w 228"/>
              <a:gd name="T43" fmla="*/ 95 h 228"/>
              <a:gd name="T44" fmla="*/ 0 w 228"/>
              <a:gd name="T45" fmla="*/ 100 h 228"/>
              <a:gd name="T46" fmla="*/ 0 w 228"/>
              <a:gd name="T47" fmla="*/ 128 h 228"/>
              <a:gd name="T48" fmla="*/ 5 w 228"/>
              <a:gd name="T49" fmla="*/ 134 h 228"/>
              <a:gd name="T50" fmla="*/ 32 w 228"/>
              <a:gd name="T51" fmla="*/ 139 h 228"/>
              <a:gd name="T52" fmla="*/ 39 w 228"/>
              <a:gd name="T53" fmla="*/ 155 h 228"/>
              <a:gd name="T54" fmla="*/ 23 w 228"/>
              <a:gd name="T55" fmla="*/ 178 h 228"/>
              <a:gd name="T56" fmla="*/ 24 w 228"/>
              <a:gd name="T57" fmla="*/ 185 h 228"/>
              <a:gd name="T58" fmla="*/ 43 w 228"/>
              <a:gd name="T59" fmla="*/ 204 h 228"/>
              <a:gd name="T60" fmla="*/ 51 w 228"/>
              <a:gd name="T61" fmla="*/ 205 h 228"/>
              <a:gd name="T62" fmla="*/ 73 w 228"/>
              <a:gd name="T63" fmla="*/ 189 h 228"/>
              <a:gd name="T64" fmla="*/ 89 w 228"/>
              <a:gd name="T65" fmla="*/ 196 h 228"/>
              <a:gd name="T66" fmla="*/ 94 w 228"/>
              <a:gd name="T67" fmla="*/ 223 h 228"/>
              <a:gd name="T68" fmla="*/ 100 w 228"/>
              <a:gd name="T69" fmla="*/ 228 h 228"/>
              <a:gd name="T70" fmla="*/ 127 w 228"/>
              <a:gd name="T71" fmla="*/ 228 h 228"/>
              <a:gd name="T72" fmla="*/ 133 w 228"/>
              <a:gd name="T73" fmla="*/ 223 h 228"/>
              <a:gd name="T74" fmla="*/ 138 w 228"/>
              <a:gd name="T75" fmla="*/ 196 h 228"/>
              <a:gd name="T76" fmla="*/ 154 w 228"/>
              <a:gd name="T77" fmla="*/ 190 h 228"/>
              <a:gd name="T78" fmla="*/ 177 w 228"/>
              <a:gd name="T79" fmla="*/ 205 h 228"/>
              <a:gd name="T80" fmla="*/ 185 w 228"/>
              <a:gd name="T81" fmla="*/ 205 h 228"/>
              <a:gd name="T82" fmla="*/ 204 w 228"/>
              <a:gd name="T83" fmla="*/ 185 h 228"/>
              <a:gd name="T84" fmla="*/ 205 w 228"/>
              <a:gd name="T85" fmla="*/ 178 h 228"/>
              <a:gd name="T86" fmla="*/ 189 w 228"/>
              <a:gd name="T87" fmla="*/ 155 h 228"/>
              <a:gd name="T88" fmla="*/ 196 w 228"/>
              <a:gd name="T89" fmla="*/ 139 h 228"/>
              <a:gd name="T90" fmla="*/ 223 w 228"/>
              <a:gd name="T91" fmla="*/ 134 h 228"/>
              <a:gd name="T92" fmla="*/ 228 w 228"/>
              <a:gd name="T93" fmla="*/ 128 h 228"/>
              <a:gd name="T94" fmla="*/ 228 w 228"/>
              <a:gd name="T95" fmla="*/ 100 h 228"/>
              <a:gd name="T96" fmla="*/ 223 w 228"/>
              <a:gd name="T97" fmla="*/ 95 h 228"/>
              <a:gd name="T98" fmla="*/ 114 w 228"/>
              <a:gd name="T99" fmla="*/ 149 h 228"/>
              <a:gd name="T100" fmla="*/ 79 w 228"/>
              <a:gd name="T101" fmla="*/ 114 h 228"/>
              <a:gd name="T102" fmla="*/ 114 w 228"/>
              <a:gd name="T103" fmla="*/ 79 h 228"/>
              <a:gd name="T104" fmla="*/ 149 w 228"/>
              <a:gd name="T105" fmla="*/ 114 h 228"/>
              <a:gd name="T106" fmla="*/ 114 w 228"/>
              <a:gd name="T107" fmla="*/ 149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28" h="228">
                <a:moveTo>
                  <a:pt x="223" y="95"/>
                </a:moveTo>
                <a:cubicBezTo>
                  <a:pt x="196" y="90"/>
                  <a:pt x="196" y="90"/>
                  <a:pt x="196" y="90"/>
                </a:cubicBezTo>
                <a:cubicBezTo>
                  <a:pt x="194" y="84"/>
                  <a:pt x="192" y="79"/>
                  <a:pt x="189" y="74"/>
                </a:cubicBezTo>
                <a:cubicBezTo>
                  <a:pt x="205" y="50"/>
                  <a:pt x="205" y="50"/>
                  <a:pt x="205" y="50"/>
                </a:cubicBezTo>
                <a:cubicBezTo>
                  <a:pt x="207" y="48"/>
                  <a:pt x="206" y="45"/>
                  <a:pt x="205" y="43"/>
                </a:cubicBezTo>
                <a:cubicBezTo>
                  <a:pt x="185" y="24"/>
                  <a:pt x="185" y="24"/>
                  <a:pt x="185" y="24"/>
                </a:cubicBezTo>
                <a:cubicBezTo>
                  <a:pt x="183" y="22"/>
                  <a:pt x="180" y="21"/>
                  <a:pt x="178" y="23"/>
                </a:cubicBezTo>
                <a:cubicBezTo>
                  <a:pt x="155" y="39"/>
                  <a:pt x="155" y="39"/>
                  <a:pt x="155" y="39"/>
                </a:cubicBezTo>
                <a:cubicBezTo>
                  <a:pt x="149" y="36"/>
                  <a:pt x="144" y="34"/>
                  <a:pt x="138" y="32"/>
                </a:cubicBezTo>
                <a:cubicBezTo>
                  <a:pt x="133" y="5"/>
                  <a:pt x="133" y="5"/>
                  <a:pt x="133" y="5"/>
                </a:cubicBezTo>
                <a:cubicBezTo>
                  <a:pt x="133" y="2"/>
                  <a:pt x="130" y="0"/>
                  <a:pt x="127" y="0"/>
                </a:cubicBezTo>
                <a:cubicBezTo>
                  <a:pt x="100" y="0"/>
                  <a:pt x="100" y="0"/>
                  <a:pt x="100" y="0"/>
                </a:cubicBezTo>
                <a:cubicBezTo>
                  <a:pt x="97" y="0"/>
                  <a:pt x="95" y="2"/>
                  <a:pt x="94" y="5"/>
                </a:cubicBezTo>
                <a:cubicBezTo>
                  <a:pt x="89" y="32"/>
                  <a:pt x="89" y="32"/>
                  <a:pt x="89" y="32"/>
                </a:cubicBezTo>
                <a:cubicBezTo>
                  <a:pt x="83" y="34"/>
                  <a:pt x="78" y="36"/>
                  <a:pt x="73" y="39"/>
                </a:cubicBezTo>
                <a:cubicBezTo>
                  <a:pt x="50" y="23"/>
                  <a:pt x="50" y="23"/>
                  <a:pt x="50" y="23"/>
                </a:cubicBezTo>
                <a:cubicBezTo>
                  <a:pt x="48" y="22"/>
                  <a:pt x="45" y="22"/>
                  <a:pt x="43" y="24"/>
                </a:cubicBezTo>
                <a:cubicBezTo>
                  <a:pt x="23" y="43"/>
                  <a:pt x="23" y="43"/>
                  <a:pt x="23" y="43"/>
                </a:cubicBezTo>
                <a:cubicBezTo>
                  <a:pt x="22" y="45"/>
                  <a:pt x="21" y="49"/>
                  <a:pt x="23" y="51"/>
                </a:cubicBezTo>
                <a:cubicBezTo>
                  <a:pt x="39" y="74"/>
                  <a:pt x="39" y="74"/>
                  <a:pt x="39" y="74"/>
                </a:cubicBezTo>
                <a:cubicBezTo>
                  <a:pt x="36" y="79"/>
                  <a:pt x="34" y="84"/>
                  <a:pt x="32" y="90"/>
                </a:cubicBezTo>
                <a:cubicBezTo>
                  <a:pt x="5" y="95"/>
                  <a:pt x="5" y="95"/>
                  <a:pt x="5" y="95"/>
                </a:cubicBezTo>
                <a:cubicBezTo>
                  <a:pt x="2" y="95"/>
                  <a:pt x="0" y="98"/>
                  <a:pt x="0" y="100"/>
                </a:cubicBezTo>
                <a:cubicBezTo>
                  <a:pt x="0" y="128"/>
                  <a:pt x="0" y="128"/>
                  <a:pt x="0" y="128"/>
                </a:cubicBezTo>
                <a:cubicBezTo>
                  <a:pt x="0" y="131"/>
                  <a:pt x="2" y="133"/>
                  <a:pt x="5" y="134"/>
                </a:cubicBezTo>
                <a:cubicBezTo>
                  <a:pt x="32" y="139"/>
                  <a:pt x="32" y="139"/>
                  <a:pt x="32" y="139"/>
                </a:cubicBezTo>
                <a:cubicBezTo>
                  <a:pt x="34" y="144"/>
                  <a:pt x="36" y="150"/>
                  <a:pt x="39" y="155"/>
                </a:cubicBezTo>
                <a:cubicBezTo>
                  <a:pt x="23" y="178"/>
                  <a:pt x="23" y="178"/>
                  <a:pt x="23" y="178"/>
                </a:cubicBezTo>
                <a:cubicBezTo>
                  <a:pt x="22" y="180"/>
                  <a:pt x="22" y="183"/>
                  <a:pt x="24" y="185"/>
                </a:cubicBezTo>
                <a:cubicBezTo>
                  <a:pt x="43" y="204"/>
                  <a:pt x="43" y="204"/>
                  <a:pt x="43" y="204"/>
                </a:cubicBezTo>
                <a:cubicBezTo>
                  <a:pt x="45" y="206"/>
                  <a:pt x="48" y="207"/>
                  <a:pt x="51" y="205"/>
                </a:cubicBezTo>
                <a:cubicBezTo>
                  <a:pt x="73" y="189"/>
                  <a:pt x="73" y="189"/>
                  <a:pt x="73" y="189"/>
                </a:cubicBezTo>
                <a:cubicBezTo>
                  <a:pt x="78" y="192"/>
                  <a:pt x="84" y="194"/>
                  <a:pt x="89" y="196"/>
                </a:cubicBezTo>
                <a:cubicBezTo>
                  <a:pt x="94" y="223"/>
                  <a:pt x="94" y="223"/>
                  <a:pt x="94" y="223"/>
                </a:cubicBezTo>
                <a:cubicBezTo>
                  <a:pt x="95" y="226"/>
                  <a:pt x="97" y="228"/>
                  <a:pt x="100" y="228"/>
                </a:cubicBezTo>
                <a:cubicBezTo>
                  <a:pt x="127" y="228"/>
                  <a:pt x="127" y="228"/>
                  <a:pt x="127" y="228"/>
                </a:cubicBezTo>
                <a:cubicBezTo>
                  <a:pt x="130" y="228"/>
                  <a:pt x="133" y="226"/>
                  <a:pt x="133" y="223"/>
                </a:cubicBezTo>
                <a:cubicBezTo>
                  <a:pt x="138" y="196"/>
                  <a:pt x="138" y="196"/>
                  <a:pt x="138" y="196"/>
                </a:cubicBezTo>
                <a:cubicBezTo>
                  <a:pt x="144" y="194"/>
                  <a:pt x="149" y="192"/>
                  <a:pt x="154" y="190"/>
                </a:cubicBezTo>
                <a:cubicBezTo>
                  <a:pt x="177" y="205"/>
                  <a:pt x="177" y="205"/>
                  <a:pt x="177" y="205"/>
                </a:cubicBezTo>
                <a:cubicBezTo>
                  <a:pt x="180" y="207"/>
                  <a:pt x="183" y="207"/>
                  <a:pt x="185" y="205"/>
                </a:cubicBezTo>
                <a:cubicBezTo>
                  <a:pt x="204" y="185"/>
                  <a:pt x="204" y="185"/>
                  <a:pt x="204" y="185"/>
                </a:cubicBezTo>
                <a:cubicBezTo>
                  <a:pt x="206" y="183"/>
                  <a:pt x="206" y="180"/>
                  <a:pt x="205" y="178"/>
                </a:cubicBezTo>
                <a:cubicBezTo>
                  <a:pt x="189" y="155"/>
                  <a:pt x="189" y="155"/>
                  <a:pt x="189" y="155"/>
                </a:cubicBezTo>
                <a:cubicBezTo>
                  <a:pt x="192" y="150"/>
                  <a:pt x="194" y="144"/>
                  <a:pt x="196" y="139"/>
                </a:cubicBezTo>
                <a:cubicBezTo>
                  <a:pt x="223" y="134"/>
                  <a:pt x="223" y="134"/>
                  <a:pt x="223" y="134"/>
                </a:cubicBezTo>
                <a:cubicBezTo>
                  <a:pt x="226" y="133"/>
                  <a:pt x="228" y="131"/>
                  <a:pt x="228" y="128"/>
                </a:cubicBezTo>
                <a:cubicBezTo>
                  <a:pt x="228" y="100"/>
                  <a:pt x="228" y="100"/>
                  <a:pt x="228" y="100"/>
                </a:cubicBezTo>
                <a:cubicBezTo>
                  <a:pt x="228" y="98"/>
                  <a:pt x="226" y="95"/>
                  <a:pt x="223" y="95"/>
                </a:cubicBezTo>
                <a:close/>
                <a:moveTo>
                  <a:pt x="114" y="149"/>
                </a:moveTo>
                <a:cubicBezTo>
                  <a:pt x="95" y="149"/>
                  <a:pt x="79" y="133"/>
                  <a:pt x="79" y="114"/>
                </a:cubicBezTo>
                <a:cubicBezTo>
                  <a:pt x="79" y="95"/>
                  <a:pt x="95" y="79"/>
                  <a:pt x="114" y="79"/>
                </a:cubicBezTo>
                <a:cubicBezTo>
                  <a:pt x="133" y="79"/>
                  <a:pt x="149" y="95"/>
                  <a:pt x="149" y="114"/>
                </a:cubicBezTo>
                <a:cubicBezTo>
                  <a:pt x="149" y="133"/>
                  <a:pt x="133" y="149"/>
                  <a:pt x="114" y="149"/>
                </a:cubicBezTo>
                <a:close/>
              </a:path>
            </a:pathLst>
          </a:custGeom>
          <a:solidFill>
            <a:srgbClr val="00B0F0"/>
          </a:solidFill>
          <a:ln>
            <a:solidFill>
              <a:srgbClr val="00B0F0"/>
            </a:solidFill>
          </a:ln>
        </p:spPr>
        <p:txBody>
          <a:bodyPr anchor="ctr"/>
          <a:lstStyle/>
          <a:p>
            <a:pPr algn="ctr" fontAlgn="auto">
              <a:spcBef>
                <a:spcPts val="0"/>
              </a:spcBef>
              <a:spcAft>
                <a:spcPts val="0"/>
              </a:spcAft>
              <a:defRPr/>
            </a:pPr>
            <a:endParaRPr sz="1800" kern="0" smtClean="0">
              <a:solidFill>
                <a:srgbClr val="000000"/>
              </a:solidFill>
              <a:latin typeface="微软雅黑" panose="020B0503020204020204" pitchFamily="34" charset="-122"/>
            </a:endParaRPr>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smtClean="0"/>
              <a:t>华为鲲鹏性能优化工具应用</a:t>
            </a:r>
            <a:r>
              <a:rPr lang="zh-CN" altLang="en-US" dirty="0"/>
              <a:t>场景</a:t>
            </a:r>
            <a:endParaRPr lang="zh-CN" altLang="en-US" dirty="0"/>
          </a:p>
        </p:txBody>
      </p:sp>
      <p:sp>
        <p:nvSpPr>
          <p:cNvPr id="6" name="文本占位符 5"/>
          <p:cNvSpPr>
            <a:spLocks noGrp="1"/>
          </p:cNvSpPr>
          <p:nvPr>
            <p:ph type="body" sz="quarter" idx="10"/>
          </p:nvPr>
        </p:nvSpPr>
        <p:spPr/>
        <p:txBody>
          <a:bodyPr/>
          <a:lstStyle/>
          <a:p>
            <a:r>
              <a:rPr lang="zh-CN" altLang="en-US" dirty="0" smtClean="0"/>
              <a:t>当客户的应用软件运行在</a:t>
            </a:r>
            <a:r>
              <a:rPr lang="en-US" altLang="zh-CN" dirty="0" smtClean="0"/>
              <a:t>TaiShan</a:t>
            </a:r>
            <a:r>
              <a:rPr lang="zh-CN" altLang="en-US" dirty="0" smtClean="0"/>
              <a:t>服务器上时，如果遇到性能或体验问题，可通过华为鲲鹏性能优化工具来快速分析、定位及调优。</a:t>
            </a:r>
            <a:endParaRPr lang="zh-CN" altLang="en-US" dirty="0"/>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smtClean="0"/>
              <a:t>华为鲲鹏性能优化工具逻辑架构</a:t>
            </a:r>
            <a:endParaRPr lang="zh-CN" altLang="en-US" dirty="0"/>
          </a:p>
        </p:txBody>
      </p:sp>
      <p:sp>
        <p:nvSpPr>
          <p:cNvPr id="10" name="Rectangle 3"/>
          <p:cNvSpPr>
            <a:spLocks noGrp="1" noChangeArrowheads="1"/>
          </p:cNvSpPr>
          <p:nvPr>
            <p:ph type="body" sz="quarter" idx="10"/>
          </p:nvPr>
        </p:nvSpPr>
        <p:spPr>
          <a:xfrm>
            <a:off x="1163453" y="1221974"/>
            <a:ext cx="4572508" cy="2494364"/>
          </a:xfrm>
        </p:spPr>
        <p:txBody>
          <a:bodyPr/>
          <a:lstStyle>
            <a:lvl1pPr eaLnBrk="0" fontAlgn="base" hangingPunct="0">
              <a:tabLst>
                <a:tab pos="1349375" algn="l"/>
              </a:tabLst>
              <a:defRPr>
                <a:solidFill>
                  <a:schemeClr val="tx1"/>
                </a:solidFill>
                <a:latin typeface="Arial" panose="020B0604020202020204" pitchFamily="34" charset="0"/>
              </a:defRPr>
            </a:lvl1pPr>
            <a:lvl2pPr eaLnBrk="0" fontAlgn="base" hangingPunct="0">
              <a:tabLst>
                <a:tab pos="1349375" algn="l"/>
              </a:tabLst>
              <a:defRPr>
                <a:solidFill>
                  <a:schemeClr val="tx1"/>
                </a:solidFill>
                <a:latin typeface="Arial" panose="020B0604020202020204" pitchFamily="34" charset="0"/>
              </a:defRPr>
            </a:lvl2pPr>
            <a:lvl3pPr eaLnBrk="0" fontAlgn="base" hangingPunct="0">
              <a:tabLst>
                <a:tab pos="1349375" algn="l"/>
              </a:tabLst>
              <a:defRPr>
                <a:solidFill>
                  <a:schemeClr val="tx1"/>
                </a:solidFill>
                <a:latin typeface="Arial" panose="020B0604020202020204" pitchFamily="34" charset="0"/>
              </a:defRPr>
            </a:lvl3pPr>
            <a:lvl4pPr eaLnBrk="0" fontAlgn="base" hangingPunct="0">
              <a:tabLst>
                <a:tab pos="1349375" algn="l"/>
              </a:tabLst>
              <a:defRPr>
                <a:solidFill>
                  <a:schemeClr val="tx1"/>
                </a:solidFill>
                <a:latin typeface="Arial" panose="020B0604020202020204" pitchFamily="34" charset="0"/>
              </a:defRPr>
            </a:lvl4pPr>
            <a:lvl5pPr eaLnBrk="0" fontAlgn="base" hangingPunct="0">
              <a:tabLst>
                <a:tab pos="1349375" algn="l"/>
              </a:tabLst>
              <a:defRPr>
                <a:solidFill>
                  <a:schemeClr val="tx1"/>
                </a:solidFill>
                <a:latin typeface="Arial" panose="020B0604020202020204" pitchFamily="34" charset="0"/>
              </a:defRPr>
            </a:lvl5pPr>
            <a:lvl6pPr eaLnBrk="0" fontAlgn="base" hangingPunct="0">
              <a:spcBef>
                <a:spcPct val="0"/>
              </a:spcBef>
              <a:spcAft>
                <a:spcPct val="0"/>
              </a:spcAft>
              <a:tabLst>
                <a:tab pos="1349375" algn="l"/>
              </a:tabLst>
              <a:defRPr>
                <a:solidFill>
                  <a:schemeClr val="tx1"/>
                </a:solidFill>
                <a:latin typeface="Arial" panose="020B0604020202020204" pitchFamily="34" charset="0"/>
              </a:defRPr>
            </a:lvl6pPr>
            <a:lvl7pPr eaLnBrk="0" fontAlgn="base" hangingPunct="0">
              <a:spcBef>
                <a:spcPct val="0"/>
              </a:spcBef>
              <a:spcAft>
                <a:spcPct val="0"/>
              </a:spcAft>
              <a:tabLst>
                <a:tab pos="1349375" algn="l"/>
              </a:tabLst>
              <a:defRPr>
                <a:solidFill>
                  <a:schemeClr val="tx1"/>
                </a:solidFill>
                <a:latin typeface="Arial" panose="020B0604020202020204" pitchFamily="34" charset="0"/>
              </a:defRPr>
            </a:lvl7pPr>
            <a:lvl8pPr eaLnBrk="0" fontAlgn="base" hangingPunct="0">
              <a:spcBef>
                <a:spcPct val="0"/>
              </a:spcBef>
              <a:spcAft>
                <a:spcPct val="0"/>
              </a:spcAft>
              <a:tabLst>
                <a:tab pos="1349375" algn="l"/>
              </a:tabLst>
              <a:defRPr>
                <a:solidFill>
                  <a:schemeClr val="tx1"/>
                </a:solidFill>
                <a:latin typeface="Arial" panose="020B0604020202020204" pitchFamily="34" charset="0"/>
              </a:defRPr>
            </a:lvl8pPr>
            <a:lvl9pPr eaLnBrk="0" fontAlgn="base" hangingPunct="0">
              <a:spcBef>
                <a:spcPct val="0"/>
              </a:spcBef>
              <a:spcAft>
                <a:spcPct val="0"/>
              </a:spcAft>
              <a:tabLst>
                <a:tab pos="1349375" algn="l"/>
              </a:tabLst>
              <a:defRPr>
                <a:solidFill>
                  <a:schemeClr val="tx1"/>
                </a:solidFill>
                <a:latin typeface="Arial" panose="020B0604020202020204" pitchFamily="34" charset="0"/>
              </a:defRPr>
            </a:lvl9pPr>
          </a:lstStyle>
          <a:p>
            <a:pPr lvl="0"/>
            <a:r>
              <a:rPr lang="zh-CN" altLang="en-US" sz="1800" dirty="0" smtClean="0"/>
              <a:t>华为鲲鹏性能优化工具从逻辑上分成</a:t>
            </a:r>
            <a:r>
              <a:rPr lang="en-US" altLang="zh-CN" sz="1800" dirty="0" smtClean="0"/>
              <a:t>Analysis</a:t>
            </a:r>
            <a:r>
              <a:rPr lang="zh-CN" altLang="en-US" sz="1800" dirty="0" smtClean="0"/>
              <a:t>和</a:t>
            </a:r>
            <a:r>
              <a:rPr lang="en-US" altLang="zh-CN" sz="1800" dirty="0" smtClean="0"/>
              <a:t>Agent</a:t>
            </a:r>
            <a:r>
              <a:rPr lang="zh-CN" altLang="en-US" sz="1800" dirty="0" smtClean="0"/>
              <a:t>两大部分：</a:t>
            </a:r>
            <a:endParaRPr lang="zh-CN" altLang="en-US" sz="1800" dirty="0" smtClean="0"/>
          </a:p>
          <a:p>
            <a:pPr lvl="1"/>
            <a:r>
              <a:rPr lang="en-US" altLang="zh-CN" sz="1600" dirty="0" smtClean="0"/>
              <a:t>Analysis</a:t>
            </a:r>
            <a:r>
              <a:rPr lang="zh-CN" altLang="en-US" sz="1600" dirty="0" smtClean="0"/>
              <a:t>：主要作用是</a:t>
            </a:r>
            <a:r>
              <a:rPr lang="zh-CN" altLang="zh-CN" sz="1600" dirty="0" smtClean="0"/>
              <a:t>实现性能数据分析及分析结果呈现</a:t>
            </a:r>
            <a:r>
              <a:rPr lang="zh-CN" altLang="en-US" sz="1600" dirty="0" smtClean="0"/>
              <a:t>。</a:t>
            </a:r>
            <a:endParaRPr lang="zh-CN" altLang="en-US" sz="1600" dirty="0" smtClean="0"/>
          </a:p>
          <a:p>
            <a:pPr lvl="1"/>
            <a:r>
              <a:rPr lang="en-US" altLang="zh-CN" sz="1600" dirty="0" smtClean="0"/>
              <a:t>Agent</a:t>
            </a:r>
            <a:r>
              <a:rPr lang="zh-CN" altLang="en-US" sz="1600" dirty="0" smtClean="0"/>
              <a:t>：主要作用是实现性能数据采集。</a:t>
            </a:r>
            <a:endParaRPr lang="zh-CN" altLang="en-US" sz="1600" dirty="0" smtClean="0"/>
          </a:p>
        </p:txBody>
      </p:sp>
      <p:sp>
        <p:nvSpPr>
          <p:cNvPr id="2" name="矩形 1"/>
          <p:cNvSpPr/>
          <p:nvPr/>
        </p:nvSpPr>
        <p:spPr bwMode="auto">
          <a:xfrm>
            <a:off x="5843972" y="1603636"/>
            <a:ext cx="2668992" cy="473531"/>
          </a:xfrm>
          <a:prstGeom prst="rect">
            <a:avLst/>
          </a:prstGeom>
          <a:solidFill>
            <a:schemeClr val="bg1">
              <a:lumMod val="95000"/>
            </a:schemeClr>
          </a:solidFill>
          <a:ln w="1270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ctr" anchorCtr="1" compatLnSpc="1"/>
          <a:lstStyle/>
          <a:p>
            <a:r>
              <a:rPr lang="en-US" altLang="zh-CN" sz="2400" dirty="0" smtClean="0">
                <a:solidFill>
                  <a:srgbClr val="000000"/>
                </a:solidFill>
                <a:latin typeface="微软雅黑" panose="020B0503020204020204" pitchFamily="34" charset="-122"/>
                <a:ea typeface="微软雅黑" panose="020B0503020204020204" pitchFamily="34" charset="-122"/>
              </a:rPr>
              <a:t>Web Browser</a:t>
            </a:r>
            <a:endParaRPr lang="zh-CN" altLang="en-US" sz="2400" dirty="0" smtClean="0">
              <a:solidFill>
                <a:srgbClr val="000000"/>
              </a:solidFill>
              <a:latin typeface="微软雅黑" panose="020B0503020204020204" pitchFamily="34" charset="-122"/>
              <a:ea typeface="微软雅黑" panose="020B0503020204020204" pitchFamily="34" charset="-122"/>
            </a:endParaRPr>
          </a:p>
        </p:txBody>
      </p:sp>
      <p:sp>
        <p:nvSpPr>
          <p:cNvPr id="6" name="矩形 5"/>
          <p:cNvSpPr/>
          <p:nvPr/>
        </p:nvSpPr>
        <p:spPr bwMode="auto">
          <a:xfrm>
            <a:off x="5843972" y="2473263"/>
            <a:ext cx="2668992" cy="3363341"/>
          </a:xfrm>
          <a:prstGeom prst="rect">
            <a:avLst/>
          </a:prstGeom>
          <a:solidFill>
            <a:schemeClr val="bg1">
              <a:lumMod val="95000"/>
            </a:schemeClr>
          </a:solidFill>
          <a:ln w="1270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lstStyle/>
          <a:p>
            <a:r>
              <a:rPr lang="en-US" altLang="zh-CN" sz="1400" b="1" dirty="0" smtClean="0">
                <a:solidFill>
                  <a:srgbClr val="000000"/>
                </a:solidFill>
                <a:latin typeface="微软雅黑" panose="020B0503020204020204" pitchFamily="34" charset="-122"/>
                <a:ea typeface="微软雅黑" panose="020B0503020204020204" pitchFamily="34" charset="-122"/>
              </a:rPr>
              <a:t>Analysis</a:t>
            </a:r>
            <a:endParaRPr lang="zh-CN" altLang="en-US" sz="1400" b="1" dirty="0" smtClean="0">
              <a:solidFill>
                <a:srgbClr val="000000"/>
              </a:solidFill>
              <a:latin typeface="微软雅黑" panose="020B0503020204020204" pitchFamily="34" charset="-122"/>
              <a:ea typeface="微软雅黑" panose="020B0503020204020204" pitchFamily="34" charset="-122"/>
            </a:endParaRPr>
          </a:p>
        </p:txBody>
      </p:sp>
      <p:sp>
        <p:nvSpPr>
          <p:cNvPr id="7" name="矩形 6"/>
          <p:cNvSpPr/>
          <p:nvPr/>
        </p:nvSpPr>
        <p:spPr bwMode="auto">
          <a:xfrm>
            <a:off x="8642109" y="3091173"/>
            <a:ext cx="2668992" cy="2745431"/>
          </a:xfrm>
          <a:prstGeom prst="rect">
            <a:avLst/>
          </a:prstGeom>
          <a:solidFill>
            <a:schemeClr val="bg1">
              <a:lumMod val="95000"/>
            </a:schemeClr>
          </a:solidFill>
          <a:ln w="1270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lstStyle/>
          <a:p>
            <a:r>
              <a:rPr lang="en-US" altLang="zh-CN" sz="1400" b="1" dirty="0" smtClean="0">
                <a:solidFill>
                  <a:srgbClr val="000000"/>
                </a:solidFill>
                <a:latin typeface="微软雅黑" panose="020B0503020204020204" pitchFamily="34" charset="-122"/>
                <a:ea typeface="微软雅黑" panose="020B0503020204020204" pitchFamily="34" charset="-122"/>
              </a:rPr>
              <a:t>Agent</a:t>
            </a:r>
            <a:endParaRPr lang="zh-CN" altLang="en-US" sz="1400" b="1" dirty="0" smtClean="0">
              <a:solidFill>
                <a:srgbClr val="000000"/>
              </a:solidFill>
              <a:latin typeface="微软雅黑" panose="020B0503020204020204" pitchFamily="34" charset="-122"/>
              <a:ea typeface="微软雅黑" panose="020B0503020204020204" pitchFamily="34" charset="-122"/>
            </a:endParaRPr>
          </a:p>
        </p:txBody>
      </p:sp>
      <p:sp>
        <p:nvSpPr>
          <p:cNvPr id="9" name="矩形 8"/>
          <p:cNvSpPr/>
          <p:nvPr/>
        </p:nvSpPr>
        <p:spPr bwMode="auto">
          <a:xfrm>
            <a:off x="6308282" y="2852760"/>
            <a:ext cx="1740371" cy="329515"/>
          </a:xfrm>
          <a:prstGeom prst="rect">
            <a:avLst/>
          </a:prstGeom>
          <a:solidFill>
            <a:srgbClr val="00B0F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lstStyle/>
          <a:p>
            <a:r>
              <a:rPr lang="en-US" altLang="zh-CN" sz="1600" dirty="0" smtClean="0">
                <a:solidFill>
                  <a:srgbClr val="000000"/>
                </a:solidFill>
                <a:latin typeface="微软雅黑" panose="020B0503020204020204" pitchFamily="34" charset="-122"/>
                <a:ea typeface="微软雅黑" panose="020B0503020204020204" pitchFamily="34" charset="-122"/>
              </a:rPr>
              <a:t>Web Server</a:t>
            </a:r>
            <a:endParaRPr lang="zh-CN" altLang="en-US" sz="1600" dirty="0" smtClean="0">
              <a:solidFill>
                <a:srgbClr val="000000"/>
              </a:solidFill>
              <a:latin typeface="微软雅黑" panose="020B0503020204020204" pitchFamily="34" charset="-122"/>
              <a:ea typeface="微软雅黑" panose="020B0503020204020204" pitchFamily="34" charset="-122"/>
            </a:endParaRPr>
          </a:p>
        </p:txBody>
      </p:sp>
      <p:sp>
        <p:nvSpPr>
          <p:cNvPr id="11" name="矩形 10"/>
          <p:cNvSpPr/>
          <p:nvPr/>
        </p:nvSpPr>
        <p:spPr bwMode="auto">
          <a:xfrm>
            <a:off x="5956343" y="3441904"/>
            <a:ext cx="1172835" cy="1172870"/>
          </a:xfrm>
          <a:prstGeom prst="rect">
            <a:avLst/>
          </a:prstGeom>
          <a:solidFill>
            <a:srgbClr val="00B0F0"/>
          </a:solidFill>
          <a:ln w="9525" cap="flat" cmpd="sng" algn="ctr">
            <a:solidFill>
              <a:schemeClr val="tx1"/>
            </a:solidFill>
            <a:prstDash val="solid"/>
            <a:round/>
            <a:headEnd type="none" w="med" len="med"/>
            <a:tailEnd type="none" w="med" len="med"/>
          </a:ln>
          <a:effectLst/>
        </p:spPr>
        <p:txBody>
          <a:bodyPr vert="horz" wrap="square" lIns="0" tIns="0" rIns="0" bIns="0" numCol="1" rtlCol="0" anchor="ctr" anchorCtr="1" compatLnSpc="1"/>
          <a:lstStyle/>
          <a:p>
            <a:pPr algn="ctr"/>
            <a:r>
              <a:rPr lang="en-US" altLang="zh-CN" sz="1200" dirty="0" smtClean="0">
                <a:solidFill>
                  <a:srgbClr val="000000"/>
                </a:solidFill>
                <a:latin typeface="微软雅黑" panose="020B0503020204020204" pitchFamily="34" charset="-122"/>
                <a:ea typeface="微软雅黑" panose="020B0503020204020204" pitchFamily="34" charset="-122"/>
              </a:rPr>
              <a:t>System</a:t>
            </a:r>
            <a:endParaRPr lang="en-US" altLang="zh-CN" sz="1200" dirty="0" smtClean="0">
              <a:solidFill>
                <a:srgbClr val="000000"/>
              </a:solidFill>
              <a:latin typeface="微软雅黑" panose="020B0503020204020204" pitchFamily="34" charset="-122"/>
              <a:ea typeface="微软雅黑" panose="020B0503020204020204" pitchFamily="34" charset="-122"/>
            </a:endParaRPr>
          </a:p>
          <a:p>
            <a:pPr algn="ctr"/>
            <a:r>
              <a:rPr lang="en-US" altLang="zh-CN" sz="1200" dirty="0" smtClean="0">
                <a:solidFill>
                  <a:srgbClr val="000000"/>
                </a:solidFill>
                <a:latin typeface="微软雅黑" panose="020B0503020204020204" pitchFamily="34" charset="-122"/>
                <a:ea typeface="微软雅黑" panose="020B0503020204020204" pitchFamily="34" charset="-122"/>
              </a:rPr>
              <a:t>Management</a:t>
            </a:r>
            <a:endParaRPr lang="zh-CN" altLang="en-US" sz="1200" dirty="0" smtClean="0">
              <a:solidFill>
                <a:srgbClr val="000000"/>
              </a:solidFill>
              <a:latin typeface="微软雅黑" panose="020B0503020204020204" pitchFamily="34" charset="-122"/>
              <a:ea typeface="微软雅黑" panose="020B0503020204020204" pitchFamily="34" charset="-122"/>
            </a:endParaRPr>
          </a:p>
        </p:txBody>
      </p:sp>
      <p:sp>
        <p:nvSpPr>
          <p:cNvPr id="12" name="矩形 11"/>
          <p:cNvSpPr/>
          <p:nvPr/>
        </p:nvSpPr>
        <p:spPr bwMode="auto">
          <a:xfrm>
            <a:off x="7235799" y="3441904"/>
            <a:ext cx="1172835" cy="1172870"/>
          </a:xfrm>
          <a:prstGeom prst="rect">
            <a:avLst/>
          </a:prstGeom>
          <a:solidFill>
            <a:srgbClr val="00B0F0"/>
          </a:solidFill>
          <a:ln w="9525" cap="flat" cmpd="sng" algn="ctr">
            <a:solidFill>
              <a:schemeClr val="tx1"/>
            </a:solidFill>
            <a:prstDash val="solid"/>
            <a:round/>
            <a:headEnd type="none" w="med" len="med"/>
            <a:tailEnd type="none" w="med" len="med"/>
          </a:ln>
          <a:effectLst/>
        </p:spPr>
        <p:txBody>
          <a:bodyPr vert="horz" wrap="square" lIns="0" tIns="0" rIns="0" bIns="0" numCol="1" rtlCol="0" anchor="ctr" anchorCtr="1" compatLnSpc="1"/>
          <a:lstStyle/>
          <a:p>
            <a:pPr algn="ctr"/>
            <a:r>
              <a:rPr lang="en-US" altLang="zh-CN" sz="1200" dirty="0" smtClean="0">
                <a:solidFill>
                  <a:srgbClr val="000000"/>
                </a:solidFill>
                <a:latin typeface="微软雅黑" panose="020B0503020204020204" pitchFamily="34" charset="-122"/>
                <a:ea typeface="微软雅黑" panose="020B0503020204020204" pitchFamily="34" charset="-122"/>
              </a:rPr>
              <a:t>Data Analysis</a:t>
            </a:r>
            <a:endParaRPr lang="en-US" altLang="zh-CN" sz="1200" dirty="0" smtClean="0">
              <a:solidFill>
                <a:srgbClr val="000000"/>
              </a:solidFill>
              <a:latin typeface="微软雅黑" panose="020B0503020204020204" pitchFamily="34" charset="-122"/>
              <a:ea typeface="微软雅黑" panose="020B0503020204020204" pitchFamily="34" charset="-122"/>
            </a:endParaRPr>
          </a:p>
          <a:p>
            <a:pPr algn="ctr"/>
            <a:r>
              <a:rPr lang="en-US" altLang="zh-CN" sz="1200" dirty="0" smtClean="0">
                <a:solidFill>
                  <a:srgbClr val="000000"/>
                </a:solidFill>
                <a:latin typeface="微软雅黑" panose="020B0503020204020204" pitchFamily="34" charset="-122"/>
                <a:ea typeface="微软雅黑" panose="020B0503020204020204" pitchFamily="34" charset="-122"/>
              </a:rPr>
              <a:t>&amp; Data Query</a:t>
            </a:r>
            <a:endParaRPr lang="zh-CN" altLang="en-US" sz="1200" dirty="0" smtClean="0">
              <a:solidFill>
                <a:srgbClr val="000000"/>
              </a:solidFill>
              <a:latin typeface="微软雅黑" panose="020B0503020204020204" pitchFamily="34" charset="-122"/>
              <a:ea typeface="微软雅黑" panose="020B0503020204020204" pitchFamily="34" charset="-122"/>
            </a:endParaRPr>
          </a:p>
        </p:txBody>
      </p:sp>
      <p:sp>
        <p:nvSpPr>
          <p:cNvPr id="5" name="圆柱形 4"/>
          <p:cNvSpPr/>
          <p:nvPr/>
        </p:nvSpPr>
        <p:spPr bwMode="auto">
          <a:xfrm>
            <a:off x="7608168" y="4812822"/>
            <a:ext cx="576064" cy="648072"/>
          </a:xfrm>
          <a:prstGeom prst="can">
            <a:avLst>
              <a:gd name="adj" fmla="val 42637"/>
            </a:avLst>
          </a:prstGeom>
          <a:solidFill>
            <a:srgbClr val="00B0F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lstStyle/>
          <a:p>
            <a:r>
              <a:rPr lang="en-US" altLang="zh-CN" sz="1600" dirty="0" smtClean="0">
                <a:solidFill>
                  <a:srgbClr val="000000"/>
                </a:solidFill>
                <a:latin typeface="微软雅黑" panose="020B0503020204020204" pitchFamily="34" charset="-122"/>
                <a:ea typeface="微软雅黑" panose="020B0503020204020204" pitchFamily="34" charset="-122"/>
              </a:rPr>
              <a:t>DB</a:t>
            </a:r>
            <a:endParaRPr lang="zh-CN" altLang="en-US" sz="1600" dirty="0" smtClean="0">
              <a:solidFill>
                <a:srgbClr val="000000"/>
              </a:solidFill>
              <a:latin typeface="微软雅黑" panose="020B0503020204020204" pitchFamily="34" charset="-122"/>
              <a:ea typeface="微软雅黑" panose="020B0503020204020204" pitchFamily="34" charset="-122"/>
            </a:endParaRPr>
          </a:p>
        </p:txBody>
      </p:sp>
      <p:sp>
        <p:nvSpPr>
          <p:cNvPr id="8" name="折角形 7"/>
          <p:cNvSpPr/>
          <p:nvPr/>
        </p:nvSpPr>
        <p:spPr bwMode="auto">
          <a:xfrm>
            <a:off x="6614910" y="4853762"/>
            <a:ext cx="723822" cy="485738"/>
          </a:xfrm>
          <a:prstGeom prst="foldedCorner">
            <a:avLst>
              <a:gd name="adj" fmla="val 42857"/>
            </a:avLst>
          </a:prstGeom>
          <a:solidFill>
            <a:srgbClr val="00B0F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endParaRPr lang="zh-CN" altLang="en-US" sz="1400" smtClean="0">
              <a:solidFill>
                <a:srgbClr val="000000"/>
              </a:solidFill>
              <a:latin typeface="微软雅黑" panose="020B0503020204020204" pitchFamily="34" charset="-122"/>
              <a:ea typeface="微软雅黑" panose="020B0503020204020204" pitchFamily="34" charset="-122"/>
            </a:endParaRPr>
          </a:p>
        </p:txBody>
      </p:sp>
      <p:sp>
        <p:nvSpPr>
          <p:cNvPr id="14" name="折角形 13"/>
          <p:cNvSpPr/>
          <p:nvPr/>
        </p:nvSpPr>
        <p:spPr bwMode="auto">
          <a:xfrm>
            <a:off x="6539603" y="4906350"/>
            <a:ext cx="723822" cy="485738"/>
          </a:xfrm>
          <a:prstGeom prst="foldedCorner">
            <a:avLst>
              <a:gd name="adj" fmla="val 42857"/>
            </a:avLst>
          </a:prstGeom>
          <a:solidFill>
            <a:srgbClr val="00B0F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endParaRPr lang="zh-CN" altLang="en-US" sz="1400" smtClean="0">
              <a:solidFill>
                <a:srgbClr val="000000"/>
              </a:solidFill>
              <a:latin typeface="微软雅黑" panose="020B0503020204020204" pitchFamily="34" charset="-122"/>
              <a:ea typeface="微软雅黑" panose="020B0503020204020204" pitchFamily="34" charset="-122"/>
            </a:endParaRPr>
          </a:p>
        </p:txBody>
      </p:sp>
      <p:sp>
        <p:nvSpPr>
          <p:cNvPr id="15" name="折角形 14"/>
          <p:cNvSpPr/>
          <p:nvPr/>
        </p:nvSpPr>
        <p:spPr bwMode="auto">
          <a:xfrm>
            <a:off x="6464296" y="4975156"/>
            <a:ext cx="723822" cy="485738"/>
          </a:xfrm>
          <a:prstGeom prst="foldedCorner">
            <a:avLst>
              <a:gd name="adj" fmla="val 42857"/>
            </a:avLst>
          </a:prstGeom>
          <a:solidFill>
            <a:srgbClr val="00B0F0"/>
          </a:solidFill>
          <a:ln w="9525" cap="flat" cmpd="sng" algn="ctr">
            <a:solidFill>
              <a:schemeClr val="tx1"/>
            </a:solidFill>
            <a:prstDash val="solid"/>
            <a:round/>
            <a:headEnd type="none" w="med" len="med"/>
            <a:tailEnd type="none" w="med" len="med"/>
          </a:ln>
          <a:effectLst/>
        </p:spPr>
        <p:txBody>
          <a:bodyPr vert="horz" wrap="square" lIns="91440" tIns="180000" rIns="91440" bIns="45720" numCol="1" rtlCol="0" anchor="ctr" anchorCtr="1" compatLnSpc="1"/>
          <a:lstStyle/>
          <a:p>
            <a:pPr algn="ctr"/>
            <a:r>
              <a:rPr lang="en-US" altLang="zh-CN" sz="1200" dirty="0" smtClean="0">
                <a:solidFill>
                  <a:srgbClr val="000000"/>
                </a:solidFill>
                <a:latin typeface="微软雅黑" panose="020B0503020204020204" pitchFamily="34" charset="-122"/>
                <a:ea typeface="微软雅黑" panose="020B0503020204020204" pitchFamily="34" charset="-122"/>
              </a:rPr>
              <a:t>Sample</a:t>
            </a:r>
            <a:endParaRPr lang="en-US" altLang="zh-CN" sz="1200" dirty="0" smtClean="0">
              <a:solidFill>
                <a:srgbClr val="000000"/>
              </a:solidFill>
              <a:latin typeface="微软雅黑" panose="020B0503020204020204" pitchFamily="34" charset="-122"/>
              <a:ea typeface="微软雅黑" panose="020B0503020204020204" pitchFamily="34" charset="-122"/>
            </a:endParaRPr>
          </a:p>
          <a:p>
            <a:pPr algn="ctr"/>
            <a:r>
              <a:rPr lang="en-US" altLang="zh-CN" sz="1200" dirty="0" smtClean="0">
                <a:solidFill>
                  <a:srgbClr val="000000"/>
                </a:solidFill>
                <a:latin typeface="微软雅黑" panose="020B0503020204020204" pitchFamily="34" charset="-122"/>
                <a:ea typeface="微软雅黑" panose="020B0503020204020204" pitchFamily="34" charset="-122"/>
              </a:rPr>
              <a:t>Files</a:t>
            </a:r>
            <a:endParaRPr lang="zh-CN" altLang="en-US" sz="1200" dirty="0" smtClean="0">
              <a:solidFill>
                <a:srgbClr val="000000"/>
              </a:solidFill>
              <a:latin typeface="微软雅黑" panose="020B0503020204020204" pitchFamily="34" charset="-122"/>
              <a:ea typeface="微软雅黑" panose="020B0503020204020204" pitchFamily="34" charset="-122"/>
            </a:endParaRPr>
          </a:p>
        </p:txBody>
      </p:sp>
      <p:sp>
        <p:nvSpPr>
          <p:cNvPr id="16" name="矩形 15"/>
          <p:cNvSpPr/>
          <p:nvPr/>
        </p:nvSpPr>
        <p:spPr bwMode="auto">
          <a:xfrm>
            <a:off x="8753377" y="3429000"/>
            <a:ext cx="1172835" cy="1172870"/>
          </a:xfrm>
          <a:prstGeom prst="rect">
            <a:avLst/>
          </a:prstGeom>
          <a:solidFill>
            <a:srgbClr val="00B0F0"/>
          </a:solidFill>
          <a:ln w="9525" cap="flat" cmpd="sng" algn="ctr">
            <a:solidFill>
              <a:schemeClr val="tx1"/>
            </a:solidFill>
            <a:prstDash val="solid"/>
            <a:round/>
            <a:headEnd type="none" w="med" len="med"/>
            <a:tailEnd type="none" w="med" len="med"/>
          </a:ln>
          <a:effectLst/>
        </p:spPr>
        <p:txBody>
          <a:bodyPr vert="horz" wrap="square" lIns="0" tIns="0" rIns="0" bIns="0" numCol="1" rtlCol="0" anchor="ctr" anchorCtr="1" compatLnSpc="1"/>
          <a:lstStyle/>
          <a:p>
            <a:pPr algn="ctr"/>
            <a:r>
              <a:rPr lang="en-US" altLang="zh-CN" sz="1200" dirty="0" smtClean="0">
                <a:solidFill>
                  <a:srgbClr val="000000"/>
                </a:solidFill>
                <a:latin typeface="微软雅黑" panose="020B0503020204020204" pitchFamily="34" charset="-122"/>
                <a:ea typeface="微软雅黑" panose="020B0503020204020204" pitchFamily="34" charset="-122"/>
              </a:rPr>
              <a:t>Agent</a:t>
            </a:r>
            <a:endParaRPr lang="en-US" altLang="zh-CN" sz="1200" dirty="0" smtClean="0">
              <a:solidFill>
                <a:srgbClr val="000000"/>
              </a:solidFill>
              <a:latin typeface="微软雅黑" panose="020B0503020204020204" pitchFamily="34" charset="-122"/>
              <a:ea typeface="微软雅黑" panose="020B0503020204020204" pitchFamily="34" charset="-122"/>
            </a:endParaRPr>
          </a:p>
          <a:p>
            <a:pPr algn="ctr"/>
            <a:r>
              <a:rPr lang="en-US" altLang="zh-CN" sz="1200" dirty="0" smtClean="0">
                <a:solidFill>
                  <a:srgbClr val="000000"/>
                </a:solidFill>
                <a:latin typeface="微软雅黑" panose="020B0503020204020204" pitchFamily="34" charset="-122"/>
                <a:ea typeface="微软雅黑" panose="020B0503020204020204" pitchFamily="34" charset="-122"/>
              </a:rPr>
              <a:t>Management</a:t>
            </a:r>
            <a:endParaRPr lang="zh-CN" altLang="en-US" sz="1200" dirty="0" smtClean="0">
              <a:solidFill>
                <a:srgbClr val="000000"/>
              </a:solidFill>
              <a:latin typeface="微软雅黑" panose="020B0503020204020204" pitchFamily="34" charset="-122"/>
              <a:ea typeface="微软雅黑" panose="020B0503020204020204" pitchFamily="34" charset="-122"/>
            </a:endParaRPr>
          </a:p>
        </p:txBody>
      </p:sp>
      <p:sp>
        <p:nvSpPr>
          <p:cNvPr id="17" name="矩形 16"/>
          <p:cNvSpPr/>
          <p:nvPr/>
        </p:nvSpPr>
        <p:spPr bwMode="auto">
          <a:xfrm>
            <a:off x="10032833" y="3429000"/>
            <a:ext cx="1172835" cy="1172870"/>
          </a:xfrm>
          <a:prstGeom prst="rect">
            <a:avLst/>
          </a:prstGeom>
          <a:solidFill>
            <a:srgbClr val="00B0F0"/>
          </a:solidFill>
          <a:ln w="9525" cap="flat" cmpd="sng" algn="ctr">
            <a:solidFill>
              <a:schemeClr val="tx1"/>
            </a:solidFill>
            <a:prstDash val="solid"/>
            <a:round/>
            <a:headEnd type="none" w="med" len="med"/>
            <a:tailEnd type="none" w="med" len="med"/>
          </a:ln>
          <a:effectLst/>
        </p:spPr>
        <p:txBody>
          <a:bodyPr vert="horz" wrap="square" lIns="0" tIns="0" rIns="0" bIns="0" numCol="1" rtlCol="0" anchor="ctr" anchorCtr="1" compatLnSpc="1"/>
          <a:lstStyle/>
          <a:p>
            <a:pPr algn="ctr"/>
            <a:r>
              <a:rPr lang="en-US" altLang="zh-CN" sz="1200" dirty="0" smtClean="0">
                <a:solidFill>
                  <a:srgbClr val="000000"/>
                </a:solidFill>
                <a:latin typeface="微软雅黑" panose="020B0503020204020204" pitchFamily="34" charset="-122"/>
                <a:ea typeface="微软雅黑" panose="020B0503020204020204" pitchFamily="34" charset="-122"/>
              </a:rPr>
              <a:t>Data Sampling</a:t>
            </a:r>
            <a:endParaRPr lang="zh-CN" altLang="en-US" sz="1200" dirty="0" smtClean="0">
              <a:solidFill>
                <a:srgbClr val="000000"/>
              </a:solidFill>
              <a:latin typeface="微软雅黑" panose="020B0503020204020204" pitchFamily="34" charset="-122"/>
              <a:ea typeface="微软雅黑" panose="020B0503020204020204" pitchFamily="34" charset="-122"/>
            </a:endParaRPr>
          </a:p>
        </p:txBody>
      </p:sp>
      <p:sp>
        <p:nvSpPr>
          <p:cNvPr id="18" name="折角形 17"/>
          <p:cNvSpPr/>
          <p:nvPr/>
        </p:nvSpPr>
        <p:spPr bwMode="auto">
          <a:xfrm>
            <a:off x="9919022" y="4853762"/>
            <a:ext cx="723822" cy="485738"/>
          </a:xfrm>
          <a:prstGeom prst="foldedCorner">
            <a:avLst>
              <a:gd name="adj" fmla="val 42857"/>
            </a:avLst>
          </a:prstGeom>
          <a:solidFill>
            <a:srgbClr val="00B0F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endParaRPr lang="zh-CN" altLang="en-US" sz="1400" smtClean="0">
              <a:solidFill>
                <a:srgbClr val="000000"/>
              </a:solidFill>
              <a:latin typeface="微软雅黑" panose="020B0503020204020204" pitchFamily="34" charset="-122"/>
              <a:ea typeface="微软雅黑" panose="020B0503020204020204" pitchFamily="34" charset="-122"/>
            </a:endParaRPr>
          </a:p>
        </p:txBody>
      </p:sp>
      <p:sp>
        <p:nvSpPr>
          <p:cNvPr id="19" name="折角形 18"/>
          <p:cNvSpPr/>
          <p:nvPr/>
        </p:nvSpPr>
        <p:spPr bwMode="auto">
          <a:xfrm>
            <a:off x="9843715" y="4906350"/>
            <a:ext cx="723822" cy="485738"/>
          </a:xfrm>
          <a:prstGeom prst="foldedCorner">
            <a:avLst>
              <a:gd name="adj" fmla="val 42857"/>
            </a:avLst>
          </a:prstGeom>
          <a:solidFill>
            <a:srgbClr val="00B0F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endParaRPr lang="zh-CN" altLang="en-US" sz="1400" smtClean="0">
              <a:solidFill>
                <a:srgbClr val="000000"/>
              </a:solidFill>
              <a:latin typeface="微软雅黑" panose="020B0503020204020204" pitchFamily="34" charset="-122"/>
              <a:ea typeface="微软雅黑" panose="020B0503020204020204" pitchFamily="34" charset="-122"/>
            </a:endParaRPr>
          </a:p>
        </p:txBody>
      </p:sp>
      <p:sp>
        <p:nvSpPr>
          <p:cNvPr id="20" name="折角形 19"/>
          <p:cNvSpPr/>
          <p:nvPr/>
        </p:nvSpPr>
        <p:spPr bwMode="auto">
          <a:xfrm>
            <a:off x="9768408" y="4975156"/>
            <a:ext cx="723822" cy="485738"/>
          </a:xfrm>
          <a:prstGeom prst="foldedCorner">
            <a:avLst>
              <a:gd name="adj" fmla="val 42857"/>
            </a:avLst>
          </a:prstGeom>
          <a:solidFill>
            <a:srgbClr val="00B0F0"/>
          </a:solidFill>
          <a:ln w="9525" cap="flat" cmpd="sng" algn="ctr">
            <a:solidFill>
              <a:schemeClr val="tx1"/>
            </a:solidFill>
            <a:prstDash val="solid"/>
            <a:round/>
            <a:headEnd type="none" w="med" len="med"/>
            <a:tailEnd type="none" w="med" len="med"/>
          </a:ln>
          <a:effectLst/>
        </p:spPr>
        <p:txBody>
          <a:bodyPr vert="horz" wrap="square" lIns="91440" tIns="180000" rIns="91440" bIns="45720" numCol="1" rtlCol="0" anchor="ctr" anchorCtr="1" compatLnSpc="1"/>
          <a:lstStyle/>
          <a:p>
            <a:pPr algn="ctr"/>
            <a:r>
              <a:rPr lang="en-US" altLang="zh-CN" sz="1200" dirty="0" smtClean="0">
                <a:solidFill>
                  <a:srgbClr val="000000"/>
                </a:solidFill>
                <a:latin typeface="微软雅黑" panose="020B0503020204020204" pitchFamily="34" charset="-122"/>
                <a:ea typeface="微软雅黑" panose="020B0503020204020204" pitchFamily="34" charset="-122"/>
              </a:rPr>
              <a:t>Sample</a:t>
            </a:r>
            <a:endParaRPr lang="en-US" altLang="zh-CN" sz="1200" dirty="0" smtClean="0">
              <a:solidFill>
                <a:srgbClr val="000000"/>
              </a:solidFill>
              <a:latin typeface="微软雅黑" panose="020B0503020204020204" pitchFamily="34" charset="-122"/>
              <a:ea typeface="微软雅黑" panose="020B0503020204020204" pitchFamily="34" charset="-122"/>
            </a:endParaRPr>
          </a:p>
          <a:p>
            <a:pPr algn="ctr"/>
            <a:r>
              <a:rPr lang="en-US" altLang="zh-CN" sz="1200" dirty="0" smtClean="0">
                <a:solidFill>
                  <a:srgbClr val="000000"/>
                </a:solidFill>
                <a:latin typeface="微软雅黑" panose="020B0503020204020204" pitchFamily="34" charset="-122"/>
                <a:ea typeface="微软雅黑" panose="020B0503020204020204" pitchFamily="34" charset="-122"/>
              </a:rPr>
              <a:t>Files</a:t>
            </a:r>
            <a:endParaRPr lang="zh-CN" altLang="en-US" sz="1200" dirty="0" smtClean="0">
              <a:solidFill>
                <a:srgbClr val="000000"/>
              </a:solidFill>
              <a:latin typeface="微软雅黑" panose="020B0503020204020204" pitchFamily="34" charset="-122"/>
              <a:ea typeface="微软雅黑" panose="020B0503020204020204" pitchFamily="34" charset="-122"/>
            </a:endParaRPr>
          </a:p>
        </p:txBody>
      </p:sp>
      <p:cxnSp>
        <p:nvCxnSpPr>
          <p:cNvPr id="21" name="直接连接符 20"/>
          <p:cNvCxnSpPr/>
          <p:nvPr/>
        </p:nvCxnSpPr>
        <p:spPr bwMode="auto">
          <a:xfrm>
            <a:off x="9560706" y="1772816"/>
            <a:ext cx="566018" cy="0"/>
          </a:xfrm>
          <a:prstGeom prst="line">
            <a:avLst/>
          </a:prstGeom>
          <a:solidFill>
            <a:schemeClr val="accent1"/>
          </a:solidFill>
          <a:ln w="19050" cap="flat" cmpd="sng" algn="ctr">
            <a:solidFill>
              <a:srgbClr val="FFC000"/>
            </a:solidFill>
            <a:prstDash val="solid"/>
            <a:round/>
            <a:headEnd type="none" w="med" len="med"/>
            <a:tailEnd type="none" w="med" len="med"/>
          </a:ln>
          <a:effectLst/>
        </p:spPr>
      </p:cxnSp>
      <p:cxnSp>
        <p:nvCxnSpPr>
          <p:cNvPr id="23" name="直接连接符 22"/>
          <p:cNvCxnSpPr/>
          <p:nvPr/>
        </p:nvCxnSpPr>
        <p:spPr bwMode="auto">
          <a:xfrm>
            <a:off x="9560706" y="2077167"/>
            <a:ext cx="566018" cy="0"/>
          </a:xfrm>
          <a:prstGeom prst="line">
            <a:avLst/>
          </a:prstGeom>
          <a:solidFill>
            <a:schemeClr val="accent1"/>
          </a:solidFill>
          <a:ln w="19050" cap="flat" cmpd="sng" algn="ctr">
            <a:solidFill>
              <a:srgbClr val="92D050"/>
            </a:solidFill>
            <a:prstDash val="solid"/>
            <a:round/>
            <a:headEnd type="none" w="med" len="med"/>
            <a:tailEnd type="none" w="med" len="med"/>
          </a:ln>
          <a:effectLst/>
        </p:spPr>
      </p:cxnSp>
      <p:sp>
        <p:nvSpPr>
          <p:cNvPr id="22" name="文本框 21"/>
          <p:cNvSpPr txBox="1"/>
          <p:nvPr/>
        </p:nvSpPr>
        <p:spPr bwMode="auto">
          <a:xfrm>
            <a:off x="10197750" y="1572061"/>
            <a:ext cx="1078944" cy="304103"/>
          </a:xfrm>
          <a:prstGeom prst="rect">
            <a:avLst/>
          </a:prstGeom>
          <a:noFill/>
          <a:ln w="9525" algn="ctr">
            <a:noFill/>
            <a:miter lim="800000"/>
          </a:ln>
        </p:spPr>
        <p:txBody>
          <a:bodyPr vert="horz" wrap="square" lIns="87802" tIns="43901" rIns="87802" bIns="43901" numCol="1" rtlCol="0" anchor="ctr" anchorCtr="0" compatLnSpc="1">
            <a:spAutoFit/>
          </a:bodyPr>
          <a:lstStyle/>
          <a:p>
            <a:r>
              <a:rPr lang="zh-CN" altLang="en-US" sz="1400" dirty="0" smtClean="0">
                <a:solidFill>
                  <a:srgbClr val="000000"/>
                </a:solidFill>
                <a:latin typeface="微软雅黑" panose="020B0503020204020204" pitchFamily="34" charset="-122"/>
                <a:ea typeface="微软雅黑" panose="020B0503020204020204" pitchFamily="34" charset="-122"/>
              </a:rPr>
              <a:t>命令通道</a:t>
            </a:r>
            <a:endParaRPr lang="zh-CN" altLang="en-US" sz="1400" dirty="0" smtClean="0">
              <a:solidFill>
                <a:srgbClr val="000000"/>
              </a:solidFill>
              <a:latin typeface="微软雅黑" panose="020B0503020204020204" pitchFamily="34" charset="-122"/>
              <a:ea typeface="微软雅黑" panose="020B0503020204020204" pitchFamily="34" charset="-122"/>
            </a:endParaRPr>
          </a:p>
        </p:txBody>
      </p:sp>
      <p:sp>
        <p:nvSpPr>
          <p:cNvPr id="25" name="文本框 24"/>
          <p:cNvSpPr txBox="1"/>
          <p:nvPr/>
        </p:nvSpPr>
        <p:spPr bwMode="auto">
          <a:xfrm>
            <a:off x="10197750" y="1887486"/>
            <a:ext cx="1078944" cy="304103"/>
          </a:xfrm>
          <a:prstGeom prst="rect">
            <a:avLst/>
          </a:prstGeom>
          <a:noFill/>
          <a:ln w="9525" algn="ctr">
            <a:noFill/>
            <a:miter lim="800000"/>
          </a:ln>
        </p:spPr>
        <p:txBody>
          <a:bodyPr vert="horz" wrap="square" lIns="87802" tIns="43901" rIns="87802" bIns="43901" numCol="1" rtlCol="0" anchor="ctr" anchorCtr="0" compatLnSpc="1">
            <a:spAutoFit/>
          </a:bodyPr>
          <a:lstStyle/>
          <a:p>
            <a:r>
              <a:rPr lang="zh-CN" altLang="en-US" sz="1400" dirty="0">
                <a:solidFill>
                  <a:srgbClr val="000000"/>
                </a:solidFill>
                <a:latin typeface="微软雅黑" panose="020B0503020204020204" pitchFamily="34" charset="-122"/>
                <a:ea typeface="微软雅黑" panose="020B0503020204020204" pitchFamily="34" charset="-122"/>
              </a:rPr>
              <a:t>数据</a:t>
            </a:r>
            <a:r>
              <a:rPr lang="zh-CN" altLang="en-US" sz="1400" dirty="0" smtClean="0">
                <a:solidFill>
                  <a:srgbClr val="000000"/>
                </a:solidFill>
                <a:latin typeface="微软雅黑" panose="020B0503020204020204" pitchFamily="34" charset="-122"/>
                <a:ea typeface="微软雅黑" panose="020B0503020204020204" pitchFamily="34" charset="-122"/>
              </a:rPr>
              <a:t>通道</a:t>
            </a:r>
            <a:endParaRPr lang="zh-CN" altLang="en-US" sz="1400" dirty="0" smtClean="0">
              <a:solidFill>
                <a:srgbClr val="000000"/>
              </a:solidFill>
              <a:latin typeface="微软雅黑" panose="020B0503020204020204" pitchFamily="34" charset="-122"/>
              <a:ea typeface="微软雅黑" panose="020B0503020204020204" pitchFamily="34" charset="-122"/>
            </a:endParaRPr>
          </a:p>
        </p:txBody>
      </p:sp>
      <p:cxnSp>
        <p:nvCxnSpPr>
          <p:cNvPr id="26" name="直接连接符 25"/>
          <p:cNvCxnSpPr>
            <a:stCxn id="2" idx="2"/>
            <a:endCxn id="9" idx="0"/>
          </p:cNvCxnSpPr>
          <p:nvPr/>
        </p:nvCxnSpPr>
        <p:spPr bwMode="auto">
          <a:xfrm>
            <a:off x="7178468" y="2077167"/>
            <a:ext cx="0" cy="775593"/>
          </a:xfrm>
          <a:prstGeom prst="line">
            <a:avLst/>
          </a:prstGeom>
          <a:solidFill>
            <a:schemeClr val="accent1"/>
          </a:solidFill>
          <a:ln w="19050" cap="flat" cmpd="sng" algn="ctr">
            <a:solidFill>
              <a:srgbClr val="FFC000"/>
            </a:solidFill>
            <a:prstDash val="solid"/>
            <a:round/>
            <a:headEnd type="none" w="med" len="med"/>
            <a:tailEnd type="triangle" w="lg" len="lg"/>
          </a:ln>
          <a:effectLst/>
        </p:spPr>
      </p:cxnSp>
      <p:cxnSp>
        <p:nvCxnSpPr>
          <p:cNvPr id="29" name="直接连接符 28"/>
          <p:cNvCxnSpPr>
            <a:endCxn id="11" idx="0"/>
          </p:cNvCxnSpPr>
          <p:nvPr/>
        </p:nvCxnSpPr>
        <p:spPr bwMode="auto">
          <a:xfrm>
            <a:off x="6539603" y="3182275"/>
            <a:ext cx="3158" cy="259629"/>
          </a:xfrm>
          <a:prstGeom prst="line">
            <a:avLst/>
          </a:prstGeom>
          <a:solidFill>
            <a:schemeClr val="accent1"/>
          </a:solidFill>
          <a:ln w="19050" cap="flat" cmpd="sng" algn="ctr">
            <a:solidFill>
              <a:srgbClr val="FFC000"/>
            </a:solidFill>
            <a:prstDash val="solid"/>
            <a:round/>
            <a:headEnd type="none" w="med" len="med"/>
            <a:tailEnd type="triangle" w="lg" len="lg"/>
          </a:ln>
          <a:effectLst/>
        </p:spPr>
      </p:cxnSp>
      <p:cxnSp>
        <p:nvCxnSpPr>
          <p:cNvPr id="32" name="直接连接符 31"/>
          <p:cNvCxnSpPr>
            <a:endCxn id="12" idx="0"/>
          </p:cNvCxnSpPr>
          <p:nvPr/>
        </p:nvCxnSpPr>
        <p:spPr bwMode="auto">
          <a:xfrm>
            <a:off x="7815506" y="3182275"/>
            <a:ext cx="6711" cy="259629"/>
          </a:xfrm>
          <a:prstGeom prst="line">
            <a:avLst/>
          </a:prstGeom>
          <a:solidFill>
            <a:schemeClr val="accent1"/>
          </a:solidFill>
          <a:ln w="19050" cap="flat" cmpd="sng" algn="ctr">
            <a:solidFill>
              <a:srgbClr val="FFC000"/>
            </a:solidFill>
            <a:prstDash val="solid"/>
            <a:round/>
            <a:headEnd type="none" w="med" len="med"/>
            <a:tailEnd type="triangle" w="lg" len="lg"/>
          </a:ln>
          <a:effectLst/>
        </p:spPr>
      </p:cxnSp>
      <p:cxnSp>
        <p:nvCxnSpPr>
          <p:cNvPr id="34" name="直接连接符 33"/>
          <p:cNvCxnSpPr>
            <a:stCxn id="9" idx="3"/>
          </p:cNvCxnSpPr>
          <p:nvPr/>
        </p:nvCxnSpPr>
        <p:spPr bwMode="auto">
          <a:xfrm>
            <a:off x="8048653" y="3017518"/>
            <a:ext cx="531623" cy="0"/>
          </a:xfrm>
          <a:prstGeom prst="line">
            <a:avLst/>
          </a:prstGeom>
          <a:solidFill>
            <a:schemeClr val="accent1"/>
          </a:solidFill>
          <a:ln w="19050" cap="flat" cmpd="sng" algn="ctr">
            <a:solidFill>
              <a:srgbClr val="FFC000"/>
            </a:solidFill>
            <a:prstDash val="solid"/>
            <a:round/>
            <a:headEnd type="triangle" w="lg" len="lg"/>
            <a:tailEnd type="none" w="med" len="med"/>
          </a:ln>
          <a:effectLst/>
        </p:spPr>
      </p:cxnSp>
      <p:cxnSp>
        <p:nvCxnSpPr>
          <p:cNvPr id="37" name="直接连接符 36"/>
          <p:cNvCxnSpPr>
            <a:stCxn id="16" idx="2"/>
          </p:cNvCxnSpPr>
          <p:nvPr/>
        </p:nvCxnSpPr>
        <p:spPr bwMode="auto">
          <a:xfrm>
            <a:off x="9339795" y="4601870"/>
            <a:ext cx="0" cy="941001"/>
          </a:xfrm>
          <a:prstGeom prst="line">
            <a:avLst/>
          </a:prstGeom>
          <a:solidFill>
            <a:schemeClr val="accent1"/>
          </a:solidFill>
          <a:ln w="19050" cap="flat" cmpd="sng" algn="ctr">
            <a:solidFill>
              <a:srgbClr val="FFC000"/>
            </a:solidFill>
            <a:prstDash val="solid"/>
            <a:round/>
            <a:headEnd type="none" w="med" len="med"/>
            <a:tailEnd type="none" w="lg" len="lg"/>
          </a:ln>
          <a:effectLst/>
        </p:spPr>
      </p:cxnSp>
      <p:cxnSp>
        <p:nvCxnSpPr>
          <p:cNvPr id="40" name="直接连接符 39"/>
          <p:cNvCxnSpPr>
            <a:endCxn id="16" idx="1"/>
          </p:cNvCxnSpPr>
          <p:nvPr/>
        </p:nvCxnSpPr>
        <p:spPr bwMode="auto">
          <a:xfrm>
            <a:off x="8580276" y="4015435"/>
            <a:ext cx="173101" cy="0"/>
          </a:xfrm>
          <a:prstGeom prst="line">
            <a:avLst/>
          </a:prstGeom>
          <a:solidFill>
            <a:schemeClr val="accent1"/>
          </a:solidFill>
          <a:ln w="19050" cap="flat" cmpd="sng" algn="ctr">
            <a:solidFill>
              <a:srgbClr val="FFC000"/>
            </a:solidFill>
            <a:prstDash val="solid"/>
            <a:round/>
            <a:headEnd type="none" w="med" len="med"/>
            <a:tailEnd type="none" w="med" len="med"/>
          </a:ln>
          <a:effectLst/>
        </p:spPr>
      </p:cxnSp>
      <p:cxnSp>
        <p:nvCxnSpPr>
          <p:cNvPr id="48" name="直接连接符 47"/>
          <p:cNvCxnSpPr/>
          <p:nvPr/>
        </p:nvCxnSpPr>
        <p:spPr bwMode="auto">
          <a:xfrm>
            <a:off x="9339794" y="5542871"/>
            <a:ext cx="1397428" cy="0"/>
          </a:xfrm>
          <a:prstGeom prst="line">
            <a:avLst/>
          </a:prstGeom>
          <a:solidFill>
            <a:schemeClr val="accent1"/>
          </a:solidFill>
          <a:ln w="19050" cap="flat" cmpd="sng" algn="ctr">
            <a:solidFill>
              <a:srgbClr val="FFC000"/>
            </a:solidFill>
            <a:prstDash val="solid"/>
            <a:round/>
            <a:headEnd type="none" w="med" len="med"/>
            <a:tailEnd type="none" w="med" len="med"/>
          </a:ln>
          <a:effectLst/>
        </p:spPr>
      </p:cxnSp>
      <p:cxnSp>
        <p:nvCxnSpPr>
          <p:cNvPr id="54" name="直接连接符 53"/>
          <p:cNvCxnSpPr/>
          <p:nvPr/>
        </p:nvCxnSpPr>
        <p:spPr bwMode="auto">
          <a:xfrm>
            <a:off x="10737222" y="4601870"/>
            <a:ext cx="0" cy="941001"/>
          </a:xfrm>
          <a:prstGeom prst="line">
            <a:avLst/>
          </a:prstGeom>
          <a:solidFill>
            <a:schemeClr val="accent1"/>
          </a:solidFill>
          <a:ln w="19050" cap="flat" cmpd="sng" algn="ctr">
            <a:solidFill>
              <a:srgbClr val="FFC000"/>
            </a:solidFill>
            <a:prstDash val="solid"/>
            <a:round/>
            <a:headEnd type="triangle" w="lg" len="lg"/>
            <a:tailEnd type="none" w="lg" len="lg"/>
          </a:ln>
          <a:effectLst/>
        </p:spPr>
      </p:cxnSp>
      <p:cxnSp>
        <p:nvCxnSpPr>
          <p:cNvPr id="56" name="直接连接符 55"/>
          <p:cNvCxnSpPr/>
          <p:nvPr/>
        </p:nvCxnSpPr>
        <p:spPr bwMode="auto">
          <a:xfrm>
            <a:off x="9567216" y="4601047"/>
            <a:ext cx="0" cy="616978"/>
          </a:xfrm>
          <a:prstGeom prst="line">
            <a:avLst/>
          </a:prstGeom>
          <a:solidFill>
            <a:schemeClr val="accent1"/>
          </a:solidFill>
          <a:ln w="19050" cap="flat" cmpd="sng" algn="ctr">
            <a:solidFill>
              <a:srgbClr val="92D050"/>
            </a:solidFill>
            <a:prstDash val="solid"/>
            <a:round/>
            <a:headEnd type="triangle" w="lg" len="lg"/>
            <a:tailEnd type="none" w="lg" len="lg"/>
          </a:ln>
          <a:effectLst/>
        </p:spPr>
      </p:cxnSp>
      <p:cxnSp>
        <p:nvCxnSpPr>
          <p:cNvPr id="57" name="直接连接符 56"/>
          <p:cNvCxnSpPr/>
          <p:nvPr/>
        </p:nvCxnSpPr>
        <p:spPr bwMode="auto">
          <a:xfrm>
            <a:off x="8580276" y="3017517"/>
            <a:ext cx="0" cy="997918"/>
          </a:xfrm>
          <a:prstGeom prst="line">
            <a:avLst/>
          </a:prstGeom>
          <a:solidFill>
            <a:schemeClr val="accent1"/>
          </a:solidFill>
          <a:ln w="19050" cap="flat" cmpd="sng" algn="ctr">
            <a:solidFill>
              <a:srgbClr val="FFC000"/>
            </a:solidFill>
            <a:prstDash val="solid"/>
            <a:round/>
            <a:headEnd type="none" w="med" len="med"/>
            <a:tailEnd type="none" w="lg" len="lg"/>
          </a:ln>
          <a:effectLst/>
        </p:spPr>
      </p:cxnSp>
      <p:cxnSp>
        <p:nvCxnSpPr>
          <p:cNvPr id="60" name="直接连接符 59"/>
          <p:cNvCxnSpPr/>
          <p:nvPr/>
        </p:nvCxnSpPr>
        <p:spPr bwMode="auto">
          <a:xfrm>
            <a:off x="10281874" y="4601047"/>
            <a:ext cx="0" cy="259629"/>
          </a:xfrm>
          <a:prstGeom prst="line">
            <a:avLst/>
          </a:prstGeom>
          <a:solidFill>
            <a:schemeClr val="accent1"/>
          </a:solidFill>
          <a:ln w="19050" cap="flat" cmpd="sng" algn="ctr">
            <a:solidFill>
              <a:srgbClr val="92D050"/>
            </a:solidFill>
            <a:prstDash val="solid"/>
            <a:round/>
            <a:headEnd type="none" w="med" len="med"/>
            <a:tailEnd type="triangle" w="lg" len="lg"/>
          </a:ln>
          <a:effectLst/>
        </p:spPr>
      </p:cxnSp>
      <p:cxnSp>
        <p:nvCxnSpPr>
          <p:cNvPr id="62" name="直接连接符 61"/>
          <p:cNvCxnSpPr>
            <a:endCxn id="20" idx="1"/>
          </p:cNvCxnSpPr>
          <p:nvPr/>
        </p:nvCxnSpPr>
        <p:spPr bwMode="auto">
          <a:xfrm>
            <a:off x="9560706" y="5218025"/>
            <a:ext cx="207702" cy="0"/>
          </a:xfrm>
          <a:prstGeom prst="line">
            <a:avLst/>
          </a:prstGeom>
          <a:solidFill>
            <a:schemeClr val="accent1"/>
          </a:solidFill>
          <a:ln w="19050" cap="flat" cmpd="sng" algn="ctr">
            <a:solidFill>
              <a:srgbClr val="92D050"/>
            </a:solidFill>
            <a:prstDash val="solid"/>
            <a:round/>
            <a:headEnd type="none" w="med" len="med"/>
            <a:tailEnd type="none" w="med" len="med"/>
          </a:ln>
          <a:effectLst/>
        </p:spPr>
      </p:cxnSp>
      <p:cxnSp>
        <p:nvCxnSpPr>
          <p:cNvPr id="66" name="直接连接符 65"/>
          <p:cNvCxnSpPr/>
          <p:nvPr/>
        </p:nvCxnSpPr>
        <p:spPr bwMode="auto">
          <a:xfrm>
            <a:off x="9120336" y="4601870"/>
            <a:ext cx="0" cy="941001"/>
          </a:xfrm>
          <a:prstGeom prst="line">
            <a:avLst/>
          </a:prstGeom>
          <a:solidFill>
            <a:schemeClr val="accent1"/>
          </a:solidFill>
          <a:ln w="19050" cap="flat" cmpd="sng" algn="ctr">
            <a:solidFill>
              <a:srgbClr val="92D050"/>
            </a:solidFill>
            <a:prstDash val="solid"/>
            <a:round/>
            <a:headEnd type="none" w="med" len="med"/>
            <a:tailEnd type="none" w="lg" len="lg"/>
          </a:ln>
          <a:effectLst/>
        </p:spPr>
      </p:cxnSp>
      <p:cxnSp>
        <p:nvCxnSpPr>
          <p:cNvPr id="67" name="直接连接符 66"/>
          <p:cNvCxnSpPr/>
          <p:nvPr/>
        </p:nvCxnSpPr>
        <p:spPr bwMode="auto">
          <a:xfrm>
            <a:off x="6096000" y="5542871"/>
            <a:ext cx="3024336" cy="0"/>
          </a:xfrm>
          <a:prstGeom prst="line">
            <a:avLst/>
          </a:prstGeom>
          <a:solidFill>
            <a:schemeClr val="accent1"/>
          </a:solidFill>
          <a:ln w="19050" cap="flat" cmpd="sng" algn="ctr">
            <a:solidFill>
              <a:srgbClr val="92D050"/>
            </a:solidFill>
            <a:prstDash val="solid"/>
            <a:round/>
            <a:headEnd type="none" w="med" len="med"/>
            <a:tailEnd type="none" w="med" len="med"/>
          </a:ln>
          <a:effectLst/>
        </p:spPr>
      </p:cxnSp>
      <p:cxnSp>
        <p:nvCxnSpPr>
          <p:cNvPr id="70" name="直接连接符 69"/>
          <p:cNvCxnSpPr/>
          <p:nvPr/>
        </p:nvCxnSpPr>
        <p:spPr bwMode="auto">
          <a:xfrm>
            <a:off x="6096000" y="4601870"/>
            <a:ext cx="0" cy="941001"/>
          </a:xfrm>
          <a:prstGeom prst="line">
            <a:avLst/>
          </a:prstGeom>
          <a:solidFill>
            <a:schemeClr val="accent1"/>
          </a:solidFill>
          <a:ln w="19050" cap="flat" cmpd="sng" algn="ctr">
            <a:solidFill>
              <a:srgbClr val="92D050"/>
            </a:solidFill>
            <a:prstDash val="solid"/>
            <a:round/>
            <a:headEnd type="triangle" w="lg" len="lg"/>
            <a:tailEnd type="none" w="lg" len="lg"/>
          </a:ln>
          <a:effectLst/>
        </p:spPr>
      </p:cxnSp>
      <p:cxnSp>
        <p:nvCxnSpPr>
          <p:cNvPr id="72" name="直接连接符 71"/>
          <p:cNvCxnSpPr/>
          <p:nvPr/>
        </p:nvCxnSpPr>
        <p:spPr bwMode="auto">
          <a:xfrm>
            <a:off x="6308282" y="4601870"/>
            <a:ext cx="0" cy="616155"/>
          </a:xfrm>
          <a:prstGeom prst="line">
            <a:avLst/>
          </a:prstGeom>
          <a:solidFill>
            <a:schemeClr val="accent1"/>
          </a:solidFill>
          <a:ln w="19050" cap="flat" cmpd="sng" algn="ctr">
            <a:solidFill>
              <a:srgbClr val="92D050"/>
            </a:solidFill>
            <a:prstDash val="solid"/>
            <a:round/>
            <a:headEnd type="none" w="med" len="med"/>
            <a:tailEnd type="none" w="lg" len="lg"/>
          </a:ln>
          <a:effectLst/>
        </p:spPr>
      </p:cxnSp>
      <p:cxnSp>
        <p:nvCxnSpPr>
          <p:cNvPr id="74" name="直接连接符 73"/>
          <p:cNvCxnSpPr>
            <a:endCxn id="15" idx="1"/>
          </p:cNvCxnSpPr>
          <p:nvPr/>
        </p:nvCxnSpPr>
        <p:spPr bwMode="auto">
          <a:xfrm>
            <a:off x="6303703" y="5218025"/>
            <a:ext cx="160593" cy="0"/>
          </a:xfrm>
          <a:prstGeom prst="line">
            <a:avLst/>
          </a:prstGeom>
          <a:solidFill>
            <a:schemeClr val="accent1"/>
          </a:solidFill>
          <a:ln w="19050" cap="flat" cmpd="sng" algn="ctr">
            <a:solidFill>
              <a:srgbClr val="92D050"/>
            </a:solidFill>
            <a:prstDash val="solid"/>
            <a:round/>
            <a:headEnd type="none" w="med" len="med"/>
            <a:tailEnd type="triangle" w="lg" len="lg"/>
          </a:ln>
          <a:effectLst/>
        </p:spPr>
      </p:cxnSp>
      <p:cxnSp>
        <p:nvCxnSpPr>
          <p:cNvPr id="86" name="直接连接符 85"/>
          <p:cNvCxnSpPr/>
          <p:nvPr/>
        </p:nvCxnSpPr>
        <p:spPr bwMode="auto">
          <a:xfrm>
            <a:off x="7323798" y="4601047"/>
            <a:ext cx="0" cy="252715"/>
          </a:xfrm>
          <a:prstGeom prst="line">
            <a:avLst/>
          </a:prstGeom>
          <a:solidFill>
            <a:schemeClr val="accent1"/>
          </a:solidFill>
          <a:ln w="19050" cap="flat" cmpd="sng" algn="ctr">
            <a:solidFill>
              <a:srgbClr val="92D050"/>
            </a:solidFill>
            <a:prstDash val="solid"/>
            <a:round/>
            <a:headEnd type="triangle" w="lg" len="lg"/>
            <a:tailEnd type="none" w="lg" len="lg"/>
          </a:ln>
          <a:effectLst/>
        </p:spPr>
      </p:cxnSp>
      <p:cxnSp>
        <p:nvCxnSpPr>
          <p:cNvPr id="88" name="直接连接符 87"/>
          <p:cNvCxnSpPr/>
          <p:nvPr/>
        </p:nvCxnSpPr>
        <p:spPr bwMode="auto">
          <a:xfrm>
            <a:off x="7464152" y="4601870"/>
            <a:ext cx="0" cy="616155"/>
          </a:xfrm>
          <a:prstGeom prst="line">
            <a:avLst/>
          </a:prstGeom>
          <a:solidFill>
            <a:schemeClr val="accent1"/>
          </a:solidFill>
          <a:ln w="19050" cap="flat" cmpd="sng" algn="ctr">
            <a:solidFill>
              <a:srgbClr val="92D050"/>
            </a:solidFill>
            <a:prstDash val="solid"/>
            <a:round/>
            <a:headEnd type="none" w="med" len="med"/>
            <a:tailEnd type="none" w="lg" len="lg"/>
          </a:ln>
          <a:effectLst/>
        </p:spPr>
      </p:cxnSp>
      <p:cxnSp>
        <p:nvCxnSpPr>
          <p:cNvPr id="89" name="直接连接符 88"/>
          <p:cNvCxnSpPr/>
          <p:nvPr/>
        </p:nvCxnSpPr>
        <p:spPr bwMode="auto">
          <a:xfrm>
            <a:off x="7459573" y="5218025"/>
            <a:ext cx="160593" cy="0"/>
          </a:xfrm>
          <a:prstGeom prst="line">
            <a:avLst/>
          </a:prstGeom>
          <a:solidFill>
            <a:schemeClr val="accent1"/>
          </a:solidFill>
          <a:ln w="19050" cap="flat" cmpd="sng" algn="ctr">
            <a:solidFill>
              <a:srgbClr val="92D050"/>
            </a:solidFill>
            <a:prstDash val="solid"/>
            <a:round/>
            <a:headEnd type="none" w="med" len="med"/>
            <a:tailEnd type="triangle" w="lg" len="lg"/>
          </a:ln>
          <a:effectLst/>
        </p:spPr>
      </p:cxnSp>
      <p:cxnSp>
        <p:nvCxnSpPr>
          <p:cNvPr id="90" name="直接连接符 89"/>
          <p:cNvCxnSpPr/>
          <p:nvPr/>
        </p:nvCxnSpPr>
        <p:spPr bwMode="auto">
          <a:xfrm>
            <a:off x="7896200" y="4601047"/>
            <a:ext cx="0" cy="211775"/>
          </a:xfrm>
          <a:prstGeom prst="line">
            <a:avLst/>
          </a:prstGeom>
          <a:solidFill>
            <a:schemeClr val="accent1"/>
          </a:solidFill>
          <a:ln w="19050" cap="flat" cmpd="sng" algn="ctr">
            <a:solidFill>
              <a:srgbClr val="92D050"/>
            </a:solidFill>
            <a:prstDash val="solid"/>
            <a:round/>
            <a:headEnd type="triangle" w="med" len="med"/>
            <a:tailEnd type="triangle" w="med" len="med"/>
          </a:ln>
          <a:effectLst/>
        </p:spPr>
      </p:cxnSp>
      <p:sp>
        <p:nvSpPr>
          <p:cNvPr id="92" name="文本框 91"/>
          <p:cNvSpPr txBox="1"/>
          <p:nvPr/>
        </p:nvSpPr>
        <p:spPr bwMode="auto">
          <a:xfrm>
            <a:off x="7219521" y="2116572"/>
            <a:ext cx="1533856" cy="304103"/>
          </a:xfrm>
          <a:prstGeom prst="rect">
            <a:avLst/>
          </a:prstGeom>
          <a:noFill/>
          <a:ln w="9525" algn="ctr">
            <a:noFill/>
            <a:miter lim="800000"/>
          </a:ln>
        </p:spPr>
        <p:txBody>
          <a:bodyPr vert="horz" wrap="square" lIns="87802" tIns="43901" rIns="87802" bIns="43901" numCol="1" rtlCol="0" anchor="ctr" anchorCtr="0" compatLnSpc="1">
            <a:spAutoFit/>
          </a:bodyPr>
          <a:lstStyle/>
          <a:p>
            <a:r>
              <a:rPr lang="en-US" altLang="zh-CN" sz="1400" dirty="0" smtClean="0">
                <a:solidFill>
                  <a:srgbClr val="000000"/>
                </a:solidFill>
                <a:latin typeface="微软雅黑" panose="020B0503020204020204" pitchFamily="34" charset="-122"/>
                <a:ea typeface="微软雅黑" panose="020B0503020204020204" pitchFamily="34" charset="-122"/>
              </a:rPr>
              <a:t>Rest API(HTTPS)</a:t>
            </a:r>
            <a:endParaRPr lang="zh-CN" altLang="en-US" sz="1400" dirty="0" smtClean="0">
              <a:solidFill>
                <a:srgbClr val="000000"/>
              </a:solidFill>
              <a:latin typeface="微软雅黑" panose="020B0503020204020204" pitchFamily="34" charset="-122"/>
              <a:ea typeface="微软雅黑" panose="020B0503020204020204" pitchFamily="34" charset="-122"/>
            </a:endParaRPr>
          </a:p>
        </p:txBody>
      </p:sp>
      <p:sp>
        <p:nvSpPr>
          <p:cNvPr id="93" name="文本框 92"/>
          <p:cNvSpPr txBox="1"/>
          <p:nvPr/>
        </p:nvSpPr>
        <p:spPr bwMode="auto">
          <a:xfrm>
            <a:off x="6556870" y="5526238"/>
            <a:ext cx="1533856" cy="304103"/>
          </a:xfrm>
          <a:prstGeom prst="rect">
            <a:avLst/>
          </a:prstGeom>
          <a:noFill/>
          <a:ln w="9525" algn="ctr">
            <a:noFill/>
            <a:miter lim="800000"/>
          </a:ln>
        </p:spPr>
        <p:txBody>
          <a:bodyPr vert="horz" wrap="square" lIns="87802" tIns="43901" rIns="87802" bIns="43901" numCol="1" rtlCol="0" anchor="ctr" anchorCtr="0" compatLnSpc="1">
            <a:spAutoFit/>
          </a:bodyPr>
          <a:lstStyle/>
          <a:p>
            <a:pPr algn="ctr"/>
            <a:r>
              <a:rPr lang="en-US" altLang="zh-CN" sz="1400" dirty="0" smtClean="0">
                <a:solidFill>
                  <a:srgbClr val="000000"/>
                </a:solidFill>
                <a:latin typeface="微软雅黑" panose="020B0503020204020204" pitchFamily="34" charset="-122"/>
                <a:ea typeface="微软雅黑" panose="020B0503020204020204" pitchFamily="34" charset="-122"/>
              </a:rPr>
              <a:t>SFTP/COPY</a:t>
            </a:r>
            <a:endParaRPr lang="zh-CN" altLang="en-US" sz="1400" dirty="0" smtClean="0">
              <a:solidFill>
                <a:srgbClr val="000000"/>
              </a:solidFill>
              <a:latin typeface="微软雅黑" panose="020B0503020204020204" pitchFamily="34" charset="-122"/>
              <a:ea typeface="微软雅黑" panose="020B0503020204020204" pitchFamily="34" charset="-122"/>
            </a:endParaRPr>
          </a:p>
        </p:txBody>
      </p:sp>
      <p:sp>
        <p:nvSpPr>
          <p:cNvPr id="94" name="文本框 93"/>
          <p:cNvSpPr txBox="1"/>
          <p:nvPr/>
        </p:nvSpPr>
        <p:spPr bwMode="auto">
          <a:xfrm>
            <a:off x="9072007" y="5526238"/>
            <a:ext cx="1533856" cy="304103"/>
          </a:xfrm>
          <a:prstGeom prst="rect">
            <a:avLst/>
          </a:prstGeom>
          <a:noFill/>
          <a:ln w="9525" algn="ctr">
            <a:noFill/>
            <a:miter lim="800000"/>
          </a:ln>
        </p:spPr>
        <p:txBody>
          <a:bodyPr vert="horz" wrap="square" lIns="87802" tIns="43901" rIns="87802" bIns="43901" numCol="1" rtlCol="0" anchor="ctr" anchorCtr="0" compatLnSpc="1">
            <a:spAutoFit/>
          </a:bodyPr>
          <a:lstStyle/>
          <a:p>
            <a:pPr algn="ctr"/>
            <a:r>
              <a:rPr lang="zh-CN" altLang="en-US" sz="1400" dirty="0" smtClean="0">
                <a:solidFill>
                  <a:srgbClr val="000000"/>
                </a:solidFill>
                <a:latin typeface="微软雅黑" panose="020B0503020204020204" pitchFamily="34" charset="-122"/>
                <a:ea typeface="微软雅黑" panose="020B0503020204020204" pitchFamily="34" charset="-122"/>
              </a:rPr>
              <a:t>本地调用</a:t>
            </a:r>
            <a:endParaRPr lang="zh-CN" altLang="en-US" sz="1400" dirty="0" smtClean="0">
              <a:solidFill>
                <a:srgbClr val="000000"/>
              </a:solidFill>
              <a:latin typeface="微软雅黑" panose="020B0503020204020204" pitchFamily="34" charset="-122"/>
              <a:ea typeface="微软雅黑" panose="020B0503020204020204" pitchFamily="34" charset="-122"/>
            </a:endParaRPr>
          </a:p>
        </p:txBody>
      </p:sp>
      <p:sp>
        <p:nvSpPr>
          <p:cNvPr id="95" name="文本框 94"/>
          <p:cNvSpPr txBox="1"/>
          <p:nvPr/>
        </p:nvSpPr>
        <p:spPr bwMode="auto">
          <a:xfrm>
            <a:off x="8546292" y="2696552"/>
            <a:ext cx="1533856" cy="304103"/>
          </a:xfrm>
          <a:prstGeom prst="rect">
            <a:avLst/>
          </a:prstGeom>
          <a:noFill/>
          <a:ln w="9525" algn="ctr">
            <a:noFill/>
            <a:miter lim="800000"/>
          </a:ln>
        </p:spPr>
        <p:txBody>
          <a:bodyPr vert="horz" wrap="square" lIns="87802" tIns="43901" rIns="87802" bIns="43901" numCol="1" rtlCol="0" anchor="ctr" anchorCtr="0" compatLnSpc="1">
            <a:spAutoFit/>
          </a:bodyPr>
          <a:lstStyle/>
          <a:p>
            <a:r>
              <a:rPr lang="en-US" altLang="zh-CN" sz="1400" dirty="0" smtClean="0">
                <a:solidFill>
                  <a:srgbClr val="000000"/>
                </a:solidFill>
                <a:latin typeface="微软雅黑" panose="020B0503020204020204" pitchFamily="34" charset="-122"/>
                <a:ea typeface="微软雅黑" panose="020B0503020204020204" pitchFamily="34" charset="-122"/>
              </a:rPr>
              <a:t>Rest API(HTTPS)</a:t>
            </a:r>
            <a:endParaRPr lang="zh-CN" altLang="en-US" sz="1400" dirty="0" smtClean="0">
              <a:solidFill>
                <a:srgbClr val="00000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smtClean="0"/>
              <a:t>华为鲲鹏性能优化工具子</a:t>
            </a:r>
            <a:r>
              <a:rPr lang="zh-CN" altLang="en-US" dirty="0"/>
              <a:t>模块</a:t>
            </a:r>
            <a:endParaRPr lang="zh-CN" altLang="en-US" dirty="0"/>
          </a:p>
        </p:txBody>
      </p:sp>
      <p:graphicFrame>
        <p:nvGraphicFramePr>
          <p:cNvPr id="16" name="表格 15"/>
          <p:cNvGraphicFramePr>
            <a:graphicFrameLocks noGrp="1"/>
          </p:cNvGraphicFramePr>
          <p:nvPr/>
        </p:nvGraphicFramePr>
        <p:xfrm>
          <a:off x="1487488" y="1412776"/>
          <a:ext cx="9360260" cy="2952000"/>
        </p:xfrm>
        <a:graphic>
          <a:graphicData uri="http://schemas.openxmlformats.org/drawingml/2006/table">
            <a:tbl>
              <a:tblPr firstRow="1" bandRow="1"/>
              <a:tblGrid>
                <a:gridCol w="2340260"/>
                <a:gridCol w="7020000"/>
              </a:tblGrid>
              <a:tr h="468000">
                <a:tc>
                  <a:txBody>
                    <a:bodyPr/>
                    <a:lstStyle/>
                    <a:p>
                      <a:pPr algn="ctr"/>
                      <a:r>
                        <a:rPr lang="en-US" altLang="zh-CN" sz="1600" b="1" dirty="0" smtClean="0">
                          <a:latin typeface="+mn-lt"/>
                        </a:rPr>
                        <a:t>Analysis</a:t>
                      </a:r>
                      <a:r>
                        <a:rPr lang="zh-CN" altLang="en-US" sz="1600" b="1" dirty="0" smtClean="0">
                          <a:latin typeface="+mn-lt"/>
                        </a:rPr>
                        <a:t>子模块</a:t>
                      </a:r>
                      <a:endParaRPr lang="zh-CN" altLang="en-US" sz="1600" b="1" dirty="0">
                        <a:latin typeface="+mn-lt"/>
                      </a:endParaRPr>
                    </a:p>
                  </a:txBody>
                  <a:tcPr anchor="ctr">
                    <a:lnL w="28575" cap="flat" cmpd="sng" algn="ctr">
                      <a:solidFill>
                        <a:schemeClr val="tx1"/>
                      </a:solidFill>
                      <a:prstDash val="solid"/>
                      <a:round/>
                      <a:headEnd type="none" w="med" len="med"/>
                      <a:tailEnd type="none" w="med" len="med"/>
                    </a:lnL>
                    <a:lnT w="28575" cap="flat" cmpd="sng" algn="ctr">
                      <a:solidFill>
                        <a:schemeClr val="tx1"/>
                      </a:solidFill>
                      <a:prstDash val="solid"/>
                      <a:round/>
                      <a:headEnd type="none" w="med" len="med"/>
                      <a:tailEnd type="none" w="med" len="med"/>
                    </a:lnT>
                    <a:solidFill>
                      <a:schemeClr val="bg1">
                        <a:lumMod val="85000"/>
                      </a:schemeClr>
                    </a:solidFill>
                  </a:tcPr>
                </a:tc>
                <a:tc>
                  <a:txBody>
                    <a:bodyPr/>
                    <a:lstStyle/>
                    <a:p>
                      <a:pPr algn="ctr"/>
                      <a:r>
                        <a:rPr lang="zh-CN" altLang="en-US" sz="1600" b="1" dirty="0" smtClean="0">
                          <a:latin typeface="+mn-lt"/>
                        </a:rPr>
                        <a:t>功能说明</a:t>
                      </a:r>
                      <a:endParaRPr lang="zh-CN" altLang="en-US" sz="1600" b="1" dirty="0">
                        <a:latin typeface="+mn-lt"/>
                      </a:endParaRPr>
                    </a:p>
                  </a:txBody>
                  <a:tcPr anchor="ctr">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solidFill>
                      <a:schemeClr val="bg1">
                        <a:lumMod val="85000"/>
                      </a:schemeClr>
                    </a:solidFill>
                  </a:tcPr>
                </a:tc>
              </a:tr>
              <a:tr h="468000">
                <a:tc>
                  <a:txBody>
                    <a:bodyPr/>
                    <a:lstStyle/>
                    <a:p>
                      <a:pPr marL="0" algn="ctr" defTabSz="914400" rtl="0" eaLnBrk="1" latinLnBrk="0" hangingPunct="1">
                        <a:lnSpc>
                          <a:spcPct val="100000"/>
                        </a:lnSpc>
                        <a:spcBef>
                          <a:spcPts val="400"/>
                        </a:spcBef>
                        <a:spcAft>
                          <a:spcPts val="400"/>
                        </a:spcAft>
                      </a:pPr>
                      <a:r>
                        <a:rPr lang="en-US" altLang="zh-CN" sz="1400" kern="1200" dirty="0" smtClean="0">
                          <a:solidFill>
                            <a:schemeClr val="tx1"/>
                          </a:solidFill>
                          <a:latin typeface="+mn-lt"/>
                          <a:ea typeface="+mn-ea"/>
                          <a:cs typeface="+mn-cs"/>
                        </a:rPr>
                        <a:t>Web Browser</a:t>
                      </a:r>
                      <a:endParaRPr lang="zh-CN" altLang="zh-CN" sz="1400" kern="1200" dirty="0">
                        <a:solidFill>
                          <a:schemeClr val="tx1"/>
                        </a:solidFill>
                        <a:latin typeface="+mn-lt"/>
                        <a:ea typeface="+mn-ea"/>
                        <a:cs typeface="+mn-cs"/>
                      </a:endParaRPr>
                    </a:p>
                  </a:txBody>
                  <a:tcPr anchor="ctr">
                    <a:lnL w="28575" cap="flat" cmpd="sng" algn="ctr">
                      <a:solidFill>
                        <a:schemeClr val="tx1"/>
                      </a:solidFill>
                      <a:prstDash val="solid"/>
                      <a:round/>
                      <a:headEnd type="none" w="med" len="med"/>
                      <a:tailEnd type="none" w="med" len="med"/>
                    </a:lnL>
                  </a:tcPr>
                </a:tc>
                <a:tc>
                  <a:txBody>
                    <a:bodyPr/>
                    <a:lstStyle/>
                    <a:p>
                      <a:r>
                        <a:rPr lang="en-US" altLang="zh-CN" sz="1400" dirty="0" smtClean="0">
                          <a:latin typeface="+mn-lt"/>
                        </a:rPr>
                        <a:t>Web</a:t>
                      </a:r>
                      <a:r>
                        <a:rPr lang="zh-CN" altLang="en-US" sz="1400" dirty="0" smtClean="0">
                          <a:latin typeface="+mn-lt"/>
                        </a:rPr>
                        <a:t>浏览器，用于操作交互和数据呈现。</a:t>
                      </a:r>
                      <a:endParaRPr lang="zh-CN" altLang="en-US" sz="1400" dirty="0" smtClean="0">
                        <a:latin typeface="+mn-lt"/>
                      </a:endParaRPr>
                    </a:p>
                  </a:txBody>
                  <a:tcPr anchor="ctr">
                    <a:lnR w="28575" cap="flat" cmpd="sng" algn="ctr">
                      <a:solidFill>
                        <a:schemeClr val="tx1"/>
                      </a:solidFill>
                      <a:prstDash val="solid"/>
                      <a:round/>
                      <a:headEnd type="none" w="med" len="med"/>
                      <a:tailEnd type="none" w="med" len="med"/>
                    </a:lnR>
                  </a:tcPr>
                </a:tc>
              </a:tr>
              <a:tr h="468000">
                <a:tc>
                  <a:txBody>
                    <a:bodyPr/>
                    <a:lstStyle/>
                    <a:p>
                      <a:pPr marL="0" algn="ctr" defTabSz="914400" rtl="0" eaLnBrk="1" latinLnBrk="0" hangingPunct="1">
                        <a:lnSpc>
                          <a:spcPct val="100000"/>
                        </a:lnSpc>
                        <a:spcBef>
                          <a:spcPts val="400"/>
                        </a:spcBef>
                        <a:spcAft>
                          <a:spcPts val="400"/>
                        </a:spcAft>
                      </a:pPr>
                      <a:r>
                        <a:rPr lang="en-US" altLang="zh-CN" sz="1400" kern="1200" dirty="0" smtClean="0">
                          <a:solidFill>
                            <a:schemeClr val="tx1"/>
                          </a:solidFill>
                          <a:latin typeface="+mn-lt"/>
                          <a:ea typeface="+mn-ea"/>
                          <a:cs typeface="+mn-cs"/>
                        </a:rPr>
                        <a:t>Web Server</a:t>
                      </a:r>
                      <a:endParaRPr lang="zh-CN" altLang="zh-CN" sz="1400" kern="1200" dirty="0">
                        <a:solidFill>
                          <a:schemeClr val="tx1"/>
                        </a:solidFill>
                        <a:latin typeface="+mn-lt"/>
                        <a:ea typeface="+mn-ea"/>
                        <a:cs typeface="+mn-cs"/>
                      </a:endParaRPr>
                    </a:p>
                  </a:txBody>
                  <a:tcPr anchor="ctr">
                    <a:lnL w="28575" cap="flat" cmpd="sng" algn="ctr">
                      <a:solidFill>
                        <a:schemeClr val="tx1"/>
                      </a:solidFill>
                      <a:prstDash val="solid"/>
                      <a:round/>
                      <a:headEnd type="none" w="med" len="med"/>
                      <a:tailEnd type="none" w="med" len="med"/>
                    </a:lnL>
                  </a:tcPr>
                </a:tc>
                <a:tc>
                  <a:txBody>
                    <a:bodyPr/>
                    <a:lstStyle/>
                    <a:p>
                      <a:r>
                        <a:rPr lang="en-US" altLang="zh-CN" sz="1400" dirty="0" smtClean="0">
                          <a:solidFill>
                            <a:schemeClr val="tx1"/>
                          </a:solidFill>
                          <a:latin typeface="+mn-lt"/>
                        </a:rPr>
                        <a:t>Web</a:t>
                      </a:r>
                      <a:r>
                        <a:rPr lang="zh-CN" altLang="en-US" sz="1400" dirty="0" smtClean="0">
                          <a:solidFill>
                            <a:schemeClr val="tx1"/>
                          </a:solidFill>
                          <a:latin typeface="+mn-lt"/>
                        </a:rPr>
                        <a:t>服务器。</a:t>
                      </a:r>
                      <a:endParaRPr lang="zh-CN" altLang="en-US" sz="1400" dirty="0" smtClean="0">
                        <a:solidFill>
                          <a:schemeClr val="tx1"/>
                        </a:solidFill>
                        <a:latin typeface="+mn-lt"/>
                      </a:endParaRPr>
                    </a:p>
                  </a:txBody>
                  <a:tcPr anchor="ctr">
                    <a:lnR w="28575" cap="flat" cmpd="sng" algn="ctr">
                      <a:solidFill>
                        <a:schemeClr val="tx1"/>
                      </a:solidFill>
                      <a:prstDash val="solid"/>
                      <a:round/>
                      <a:headEnd type="none" w="med" len="med"/>
                      <a:tailEnd type="none" w="med" len="med"/>
                    </a:lnR>
                  </a:tcPr>
                </a:tc>
              </a:tr>
              <a:tr h="468000">
                <a:tc>
                  <a:txBody>
                    <a:bodyPr/>
                    <a:lstStyle/>
                    <a:p>
                      <a:pPr marL="0" algn="ctr" defTabSz="914400" rtl="0" eaLnBrk="1" latinLnBrk="0" hangingPunct="1">
                        <a:lnSpc>
                          <a:spcPct val="100000"/>
                        </a:lnSpc>
                        <a:spcBef>
                          <a:spcPts val="400"/>
                        </a:spcBef>
                        <a:spcAft>
                          <a:spcPts val="400"/>
                        </a:spcAft>
                      </a:pPr>
                      <a:r>
                        <a:rPr lang="en-US" altLang="zh-CN" sz="1400" kern="1200" dirty="0" smtClean="0">
                          <a:solidFill>
                            <a:schemeClr val="tx1"/>
                          </a:solidFill>
                          <a:latin typeface="+mn-lt"/>
                          <a:ea typeface="+mn-ea"/>
                          <a:cs typeface="+mn-cs"/>
                        </a:rPr>
                        <a:t>System Management</a:t>
                      </a:r>
                      <a:endParaRPr lang="zh-CN" altLang="zh-CN" sz="1400" kern="1200" dirty="0">
                        <a:solidFill>
                          <a:schemeClr val="tx1"/>
                        </a:solidFill>
                        <a:latin typeface="+mn-lt"/>
                        <a:ea typeface="+mn-ea"/>
                        <a:cs typeface="+mn-cs"/>
                      </a:endParaRPr>
                    </a:p>
                  </a:txBody>
                  <a:tcPr anchor="ctr">
                    <a:lnL w="28575" cap="flat" cmpd="sng" algn="ctr">
                      <a:solidFill>
                        <a:schemeClr val="tx1"/>
                      </a:solidFill>
                      <a:prstDash val="solid"/>
                      <a:round/>
                      <a:headEnd type="none" w="med" len="med"/>
                      <a:tailEnd type="none" w="med" len="med"/>
                    </a:lnL>
                  </a:tcPr>
                </a:tc>
                <a:tc>
                  <a:txBody>
                    <a:bodyPr/>
                    <a:lstStyle/>
                    <a:p>
                      <a:r>
                        <a:rPr lang="zh-CN" altLang="en-US" sz="1400" dirty="0" smtClean="0">
                          <a:solidFill>
                            <a:schemeClr val="tx1"/>
                          </a:solidFill>
                          <a:latin typeface="+mn-lt"/>
                        </a:rPr>
                        <a:t>提供用户管理、数据库存储空间管理、日志管理、采集分析任务管理等功能。</a:t>
                      </a:r>
                      <a:endParaRPr lang="zh-CN" altLang="en-US" sz="1400" dirty="0" smtClean="0">
                        <a:solidFill>
                          <a:schemeClr val="tx1"/>
                        </a:solidFill>
                        <a:latin typeface="+mn-lt"/>
                      </a:endParaRPr>
                    </a:p>
                  </a:txBody>
                  <a:tcPr anchor="ctr">
                    <a:lnR w="28575" cap="flat" cmpd="sng" algn="ctr">
                      <a:solidFill>
                        <a:schemeClr val="tx1"/>
                      </a:solidFill>
                      <a:prstDash val="solid"/>
                      <a:round/>
                      <a:headEnd type="none" w="med" len="med"/>
                      <a:tailEnd type="none" w="med" len="med"/>
                    </a:lnR>
                  </a:tcPr>
                </a:tc>
              </a:tr>
              <a:tr h="1080000">
                <a:tc>
                  <a:txBody>
                    <a:bodyPr/>
                    <a:lstStyle/>
                    <a:p>
                      <a:pPr algn="ctr"/>
                      <a:r>
                        <a:rPr lang="en-US" altLang="zh-CN" sz="1400" dirty="0" smtClean="0">
                          <a:latin typeface="+mn-lt"/>
                        </a:rPr>
                        <a:t>Data Analysis &amp; Query</a:t>
                      </a:r>
                      <a:endParaRPr lang="zh-CN" altLang="en-US" sz="1400" dirty="0">
                        <a:latin typeface="+mn-lt"/>
                      </a:endParaRPr>
                    </a:p>
                  </a:txBody>
                  <a:tcPr anchor="ctr">
                    <a:lnL w="28575" cap="flat" cmpd="sng" algn="ctr">
                      <a:solidFill>
                        <a:schemeClr val="tx1"/>
                      </a:solidFill>
                      <a:prstDash val="solid"/>
                      <a:round/>
                      <a:headEnd type="none" w="med" len="med"/>
                      <a:tailEnd type="none" w="med" len="med"/>
                    </a:lnL>
                    <a:lnB w="28575" cap="flat" cmpd="sng" algn="ctr">
                      <a:solidFill>
                        <a:schemeClr val="tx1"/>
                      </a:solidFill>
                      <a:prstDash val="solid"/>
                      <a:round/>
                      <a:headEnd type="none" w="med" len="med"/>
                      <a:tailEnd type="none" w="med" len="med"/>
                    </a:lnB>
                  </a:tcPr>
                </a:tc>
                <a:tc>
                  <a:txBody>
                    <a:bodyPr/>
                    <a:lstStyle/>
                    <a:p>
                      <a:pPr marL="285750" indent="-285750">
                        <a:buFont typeface="Wingdings" panose="05000000000000000000" pitchFamily="2" charset="2"/>
                        <a:buChar char="l"/>
                      </a:pPr>
                      <a:r>
                        <a:rPr lang="zh-CN" altLang="en-US" sz="1400" dirty="0" smtClean="0">
                          <a:latin typeface="+mn-lt"/>
                        </a:rPr>
                        <a:t>对采集数据文件预处理，导入数据库中。</a:t>
                      </a:r>
                      <a:endParaRPr lang="zh-CN" altLang="en-US" sz="1400" dirty="0" smtClean="0">
                        <a:latin typeface="+mn-lt"/>
                      </a:endParaRPr>
                    </a:p>
                    <a:p>
                      <a:pPr marL="285750" indent="-285750">
                        <a:buFont typeface="Wingdings" panose="05000000000000000000" pitchFamily="2" charset="2"/>
                        <a:buChar char="l"/>
                      </a:pPr>
                      <a:r>
                        <a:rPr lang="zh-CN" altLang="en-US" sz="1400" dirty="0" smtClean="0">
                          <a:latin typeface="+mn-lt"/>
                        </a:rPr>
                        <a:t>根据分析请求，将原始数据汇总，结合以往项目调优经验值，完成对性能数据的分析，给出优化建议。</a:t>
                      </a:r>
                      <a:endParaRPr lang="zh-CN" altLang="en-US" sz="1400" dirty="0" smtClean="0">
                        <a:latin typeface="+mn-lt"/>
                      </a:endParaRPr>
                    </a:p>
                    <a:p>
                      <a:pPr marL="285750" indent="-285750">
                        <a:buFont typeface="Wingdings" panose="05000000000000000000" pitchFamily="2" charset="2"/>
                        <a:buChar char="l"/>
                      </a:pPr>
                      <a:r>
                        <a:rPr lang="zh-CN" altLang="en-US" sz="1400" dirty="0" smtClean="0">
                          <a:latin typeface="+mn-lt"/>
                        </a:rPr>
                        <a:t>提供性能分析结果查询接口。</a:t>
                      </a:r>
                      <a:endParaRPr lang="zh-CN" altLang="en-US" sz="1400" dirty="0">
                        <a:latin typeface="+mn-lt"/>
                      </a:endParaRPr>
                    </a:p>
                  </a:txBody>
                  <a:tcPr anchor="ctr">
                    <a:lnR w="28575" cap="flat" cmpd="sng" algn="ctr">
                      <a:solidFill>
                        <a:schemeClr val="tx1"/>
                      </a:solidFill>
                      <a:prstDash val="solid"/>
                      <a:round/>
                      <a:headEnd type="none" w="med" len="med"/>
                      <a:tailEnd type="none" w="med" len="med"/>
                    </a:lnR>
                    <a:lnB w="28575" cap="flat" cmpd="sng" algn="ctr">
                      <a:solidFill>
                        <a:schemeClr val="tx1"/>
                      </a:solidFill>
                      <a:prstDash val="solid"/>
                      <a:round/>
                      <a:headEnd type="none" w="med" len="med"/>
                      <a:tailEnd type="none" w="med" len="med"/>
                    </a:lnB>
                  </a:tcPr>
                </a:tc>
              </a:tr>
            </a:tbl>
          </a:graphicData>
        </a:graphic>
      </p:graphicFrame>
      <p:graphicFrame>
        <p:nvGraphicFramePr>
          <p:cNvPr id="17" name="表格 16"/>
          <p:cNvGraphicFramePr>
            <a:graphicFrameLocks noGrp="1"/>
          </p:cNvGraphicFramePr>
          <p:nvPr/>
        </p:nvGraphicFramePr>
        <p:xfrm>
          <a:off x="1487488" y="4754275"/>
          <a:ext cx="9360000" cy="1620000"/>
        </p:xfrm>
        <a:graphic>
          <a:graphicData uri="http://schemas.openxmlformats.org/drawingml/2006/table">
            <a:tbl>
              <a:tblPr firstRow="1" bandRow="1"/>
              <a:tblGrid>
                <a:gridCol w="2340000"/>
                <a:gridCol w="7020000"/>
              </a:tblGrid>
              <a:tr h="468000">
                <a:tc>
                  <a:txBody>
                    <a:bodyPr/>
                    <a:lstStyle/>
                    <a:p>
                      <a:pPr algn="ctr"/>
                      <a:r>
                        <a:rPr lang="en-US" altLang="zh-CN" sz="1600" b="1" dirty="0" smtClean="0">
                          <a:latin typeface="+mn-lt"/>
                        </a:rPr>
                        <a:t>Agent</a:t>
                      </a:r>
                      <a:r>
                        <a:rPr lang="zh-CN" altLang="en-US" sz="1600" b="1" dirty="0" smtClean="0">
                          <a:latin typeface="+mn-lt"/>
                        </a:rPr>
                        <a:t>子模块</a:t>
                      </a:r>
                      <a:endParaRPr lang="zh-CN" altLang="en-US" sz="1600" b="1" dirty="0">
                        <a:latin typeface="+mn-lt"/>
                      </a:endParaRPr>
                    </a:p>
                  </a:txBody>
                  <a:tcPr anchor="ctr">
                    <a:lnL w="28575" cap="flat" cmpd="sng" algn="ctr">
                      <a:solidFill>
                        <a:schemeClr val="tx1"/>
                      </a:solidFill>
                      <a:prstDash val="solid"/>
                      <a:round/>
                      <a:headEnd type="none" w="med" len="med"/>
                      <a:tailEnd type="none" w="med" len="med"/>
                    </a:lnL>
                    <a:lnT w="28575" cap="flat" cmpd="sng" algn="ctr">
                      <a:solidFill>
                        <a:schemeClr val="tx1"/>
                      </a:solidFill>
                      <a:prstDash val="solid"/>
                      <a:round/>
                      <a:headEnd type="none" w="med" len="med"/>
                      <a:tailEnd type="none" w="med" len="med"/>
                    </a:lnT>
                    <a:solidFill>
                      <a:schemeClr val="bg1">
                        <a:lumMod val="85000"/>
                      </a:schemeClr>
                    </a:solidFill>
                  </a:tcPr>
                </a:tc>
                <a:tc>
                  <a:txBody>
                    <a:bodyPr/>
                    <a:lstStyle/>
                    <a:p>
                      <a:pPr algn="ctr"/>
                      <a:r>
                        <a:rPr lang="zh-CN" altLang="en-US" sz="1600" b="1" dirty="0" smtClean="0">
                          <a:latin typeface="+mn-lt"/>
                        </a:rPr>
                        <a:t>功能说明</a:t>
                      </a:r>
                      <a:endParaRPr lang="zh-CN" altLang="en-US" sz="1600" b="1" dirty="0">
                        <a:latin typeface="+mn-lt"/>
                      </a:endParaRPr>
                    </a:p>
                  </a:txBody>
                  <a:tcPr anchor="ctr">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solidFill>
                      <a:schemeClr val="bg1">
                        <a:lumMod val="85000"/>
                      </a:schemeClr>
                    </a:solidFill>
                  </a:tcPr>
                </a:tc>
              </a:tr>
              <a:tr h="468000">
                <a:tc>
                  <a:txBody>
                    <a:bodyPr/>
                    <a:lstStyle/>
                    <a:p>
                      <a:pPr algn="ctr"/>
                      <a:r>
                        <a:rPr lang="en-US" altLang="zh-CN" sz="1400" dirty="0" smtClean="0">
                          <a:latin typeface="+mn-lt"/>
                        </a:rPr>
                        <a:t>Agent Management</a:t>
                      </a:r>
                      <a:endParaRPr lang="en-US" altLang="zh-CN" sz="1400" dirty="0" smtClean="0">
                        <a:latin typeface="+mn-lt"/>
                      </a:endParaRPr>
                    </a:p>
                  </a:txBody>
                  <a:tcPr anchor="ctr">
                    <a:lnL w="28575" cap="flat" cmpd="sng" algn="ctr">
                      <a:solidFill>
                        <a:schemeClr val="tx1"/>
                      </a:solidFill>
                      <a:prstDash val="solid"/>
                      <a:round/>
                      <a:headEnd type="none" w="med" len="med"/>
                      <a:tailEnd type="none" w="med" len="med"/>
                    </a:lnL>
                  </a:tcPr>
                </a:tc>
                <a:tc>
                  <a:txBody>
                    <a:bodyPr/>
                    <a:lstStyle/>
                    <a:p>
                      <a:r>
                        <a:rPr lang="zh-CN" altLang="en-US" sz="1400" dirty="0" smtClean="0">
                          <a:latin typeface="+mn-lt"/>
                        </a:rPr>
                        <a:t>提供获取采集任务、采集文件存储空间管理、日志管理等功能。</a:t>
                      </a:r>
                      <a:endParaRPr lang="zh-CN" altLang="en-US" sz="1400" dirty="0" smtClean="0">
                        <a:latin typeface="+mn-lt"/>
                      </a:endParaRPr>
                    </a:p>
                  </a:txBody>
                  <a:tcPr anchor="ctr">
                    <a:lnR w="28575" cap="flat" cmpd="sng" algn="ctr">
                      <a:solidFill>
                        <a:schemeClr val="tx1"/>
                      </a:solidFill>
                      <a:prstDash val="solid"/>
                      <a:round/>
                      <a:headEnd type="none" w="med" len="med"/>
                      <a:tailEnd type="none" w="med" len="med"/>
                    </a:lnR>
                  </a:tcPr>
                </a:tc>
              </a:tr>
              <a:tr h="684000">
                <a:tc>
                  <a:txBody>
                    <a:bodyPr/>
                    <a:lstStyle/>
                    <a:p>
                      <a:pPr algn="ctr"/>
                      <a:r>
                        <a:rPr lang="en-US" altLang="zh-CN" sz="1400" dirty="0" smtClean="0">
                          <a:latin typeface="+mn-lt"/>
                        </a:rPr>
                        <a:t>Data Sampling</a:t>
                      </a:r>
                      <a:endParaRPr lang="en-US" altLang="zh-CN" sz="1400" dirty="0" smtClean="0">
                        <a:latin typeface="+mn-lt"/>
                      </a:endParaRPr>
                    </a:p>
                  </a:txBody>
                  <a:tcPr anchor="ctr">
                    <a:lnL w="28575" cap="flat" cmpd="sng" algn="ctr">
                      <a:solidFill>
                        <a:schemeClr val="tx1"/>
                      </a:solidFill>
                      <a:prstDash val="solid"/>
                      <a:round/>
                      <a:headEnd type="none" w="med" len="med"/>
                      <a:tailEnd type="none" w="med" len="med"/>
                    </a:lnL>
                    <a:lnB w="28575" cap="flat" cmpd="sng" algn="ctr">
                      <a:solidFill>
                        <a:schemeClr val="tx1"/>
                      </a:solidFill>
                      <a:prstDash val="solid"/>
                      <a:round/>
                      <a:headEnd type="none" w="med" len="med"/>
                      <a:tailEnd type="none" w="med" len="med"/>
                    </a:lnB>
                  </a:tcPr>
                </a:tc>
                <a:tc>
                  <a:txBody>
                    <a:bodyPr/>
                    <a:lstStyle/>
                    <a:p>
                      <a:pPr marL="285750" indent="-285750">
                        <a:buFont typeface="Wingdings" panose="05000000000000000000" pitchFamily="2" charset="2"/>
                        <a:buChar char="l"/>
                      </a:pPr>
                      <a:r>
                        <a:rPr lang="zh-CN" altLang="en-US" sz="1400" dirty="0" smtClean="0">
                          <a:solidFill>
                            <a:schemeClr val="tx1"/>
                          </a:solidFill>
                          <a:latin typeface="+mn-lt"/>
                        </a:rPr>
                        <a:t>完成对系统的性能数据采集，并保存到文件。</a:t>
                      </a:r>
                      <a:endParaRPr lang="zh-CN" altLang="en-US" sz="1400" dirty="0" smtClean="0">
                        <a:solidFill>
                          <a:schemeClr val="tx1"/>
                        </a:solidFill>
                        <a:latin typeface="+mn-lt"/>
                      </a:endParaRPr>
                    </a:p>
                    <a:p>
                      <a:pPr marL="285750" indent="-285750">
                        <a:buFont typeface="Wingdings" panose="05000000000000000000" pitchFamily="2" charset="2"/>
                        <a:buChar char="l"/>
                      </a:pPr>
                      <a:r>
                        <a:rPr lang="zh-CN" altLang="en-US" sz="1400" dirty="0" smtClean="0">
                          <a:solidFill>
                            <a:schemeClr val="tx1"/>
                          </a:solidFill>
                          <a:latin typeface="+mn-lt"/>
                        </a:rPr>
                        <a:t>将文件通过</a:t>
                      </a:r>
                      <a:r>
                        <a:rPr lang="en-US" altLang="zh-CN" sz="1400" dirty="0" smtClean="0">
                          <a:solidFill>
                            <a:schemeClr val="tx1"/>
                          </a:solidFill>
                          <a:latin typeface="+mn-lt"/>
                        </a:rPr>
                        <a:t>SFTP/COPY</a:t>
                      </a:r>
                      <a:r>
                        <a:rPr lang="zh-CN" altLang="en-US" sz="1400" dirty="0" smtClean="0">
                          <a:solidFill>
                            <a:schemeClr val="tx1"/>
                          </a:solidFill>
                          <a:latin typeface="+mn-lt"/>
                        </a:rPr>
                        <a:t>上传到</a:t>
                      </a:r>
                      <a:r>
                        <a:rPr lang="en-US" altLang="zh-CN" sz="1400" dirty="0" smtClean="0">
                          <a:solidFill>
                            <a:schemeClr val="tx1"/>
                          </a:solidFill>
                          <a:latin typeface="+mn-lt"/>
                        </a:rPr>
                        <a:t>Analysis</a:t>
                      </a:r>
                      <a:r>
                        <a:rPr lang="zh-CN" altLang="en-US" sz="1400" dirty="0" smtClean="0">
                          <a:solidFill>
                            <a:schemeClr val="tx1"/>
                          </a:solidFill>
                          <a:latin typeface="+mn-lt"/>
                        </a:rPr>
                        <a:t>。</a:t>
                      </a:r>
                      <a:endParaRPr lang="zh-CN" altLang="en-US" sz="1400" dirty="0" smtClean="0">
                        <a:solidFill>
                          <a:schemeClr val="tx1"/>
                        </a:solidFill>
                        <a:latin typeface="+mn-lt"/>
                      </a:endParaRPr>
                    </a:p>
                  </a:txBody>
                  <a:tcPr anchor="ctr">
                    <a:lnR w="28575" cap="flat" cmpd="sng" algn="ctr">
                      <a:solidFill>
                        <a:schemeClr val="tx1"/>
                      </a:solidFill>
                      <a:prstDash val="solid"/>
                      <a:round/>
                      <a:headEnd type="none" w="med" len="med"/>
                      <a:tailEnd type="none" w="med" len="med"/>
                    </a:lnR>
                    <a:lnB w="28575" cap="flat" cmpd="sng" algn="ctr">
                      <a:solidFill>
                        <a:schemeClr val="tx1"/>
                      </a:solidFill>
                      <a:prstDash val="solid"/>
                      <a:round/>
                      <a:headEnd type="none" w="med" len="med"/>
                      <a:tailEnd type="none" w="med" len="med"/>
                    </a:lnB>
                  </a:tcPr>
                </a:tc>
              </a:tr>
            </a:tbl>
          </a:graphicData>
        </a:graphic>
      </p:graphicFrame>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smtClean="0"/>
              <a:t>华为鲲鹏性能优化工具部署</a:t>
            </a:r>
            <a:r>
              <a:rPr lang="zh-CN" altLang="en-US" dirty="0"/>
              <a:t>方式</a:t>
            </a:r>
            <a:endParaRPr lang="zh-CN" altLang="en-US" dirty="0"/>
          </a:p>
        </p:txBody>
      </p:sp>
      <p:sp>
        <p:nvSpPr>
          <p:cNvPr id="5" name="文本占位符 4"/>
          <p:cNvSpPr>
            <a:spLocks noGrp="1"/>
          </p:cNvSpPr>
          <p:nvPr>
            <p:ph type="body" sz="quarter" idx="10"/>
          </p:nvPr>
        </p:nvSpPr>
        <p:spPr/>
        <p:txBody>
          <a:bodyPr/>
          <a:lstStyle/>
          <a:p>
            <a:r>
              <a:rPr lang="zh-CN" altLang="en-US" sz="2000" dirty="0" smtClean="0"/>
              <a:t>当前版本</a:t>
            </a:r>
            <a:r>
              <a:rPr lang="zh-CN" altLang="en-US" sz="2000" dirty="0" smtClean="0">
                <a:solidFill>
                  <a:srgbClr val="C00000"/>
                </a:solidFill>
              </a:rPr>
              <a:t>只支持单机部署</a:t>
            </a:r>
            <a:r>
              <a:rPr lang="zh-CN" altLang="en-US" sz="2000" dirty="0" smtClean="0"/>
              <a:t>，即将华为鲲鹏性能优化工具所有组件部署在一台服务器上，完成对该台服务器软件的性能数据采集和分析。</a:t>
            </a:r>
            <a:endParaRPr lang="en-US" altLang="zh-CN" sz="2000" dirty="0" smtClean="0"/>
          </a:p>
          <a:p>
            <a:endParaRPr lang="en-US" altLang="zh-CN" sz="2000" dirty="0" smtClean="0">
              <a:solidFill>
                <a:srgbClr val="C00000"/>
              </a:solidFill>
            </a:endParaRPr>
          </a:p>
          <a:p>
            <a:endParaRPr lang="en-US" altLang="zh-CN" sz="2000" dirty="0" smtClean="0"/>
          </a:p>
          <a:p>
            <a:endParaRPr lang="en-US" altLang="zh-CN" sz="2000" dirty="0" smtClean="0"/>
          </a:p>
          <a:p>
            <a:r>
              <a:rPr lang="zh-CN" altLang="en-US" sz="2000" dirty="0" smtClean="0"/>
              <a:t>部署环境要求如下表所示。</a:t>
            </a:r>
            <a:endParaRPr lang="zh-CN" altLang="en-US" sz="2000" dirty="0"/>
          </a:p>
        </p:txBody>
      </p:sp>
      <p:sp>
        <p:nvSpPr>
          <p:cNvPr id="64" name="矩形 63"/>
          <p:cNvSpPr/>
          <p:nvPr/>
        </p:nvSpPr>
        <p:spPr>
          <a:xfrm>
            <a:off x="2351584" y="2245789"/>
            <a:ext cx="3096344" cy="1327697"/>
          </a:xfrm>
          <a:prstGeom prst="rect">
            <a:avLst/>
          </a:prstGeom>
          <a:solidFill>
            <a:schemeClr val="bg1">
              <a:lumMod val="85000"/>
            </a:schemeClr>
          </a:solidFill>
          <a:ln w="19050" cap="flat" cmpd="sng" algn="ctr">
            <a:solidFill>
              <a:srgbClr val="00B0F0"/>
            </a:solidFill>
            <a:prstDash val="dash"/>
          </a:ln>
          <a:effectLst/>
        </p:spPr>
        <p:txBody>
          <a:bodyPr rtlCol="0" anchor="t"/>
          <a:lstStyle/>
          <a:p>
            <a:pPr fontAlgn="base">
              <a:spcBef>
                <a:spcPts val="0"/>
              </a:spcBef>
              <a:spcAft>
                <a:spcPts val="0"/>
              </a:spcAft>
              <a:defRPr/>
            </a:pPr>
            <a:r>
              <a:rPr lang="en-US" altLang="zh-CN" sz="1200" kern="0" dirty="0" smtClean="0">
                <a:solidFill>
                  <a:srgbClr val="000000"/>
                </a:solidFill>
                <a:latin typeface="Arial" panose="020B0604020202020204" pitchFamily="34" charset="0"/>
                <a:ea typeface="微软雅黑" panose="020B0503020204020204" pitchFamily="34" charset="-122"/>
                <a:cs typeface="Arial" panose="020B0604020202020204" pitchFamily="34" charset="0"/>
              </a:rPr>
              <a:t>Server</a:t>
            </a:r>
            <a:endParaRPr lang="zh-CN" altLang="en-US" sz="1200" kern="0" dirty="0" smtClean="0">
              <a:solidFill>
                <a:srgbClr val="000000"/>
              </a:solidFill>
              <a:latin typeface="Arial" panose="020B0604020202020204" pitchFamily="34" charset="0"/>
              <a:ea typeface="微软雅黑" panose="020B0503020204020204" pitchFamily="34" charset="-122"/>
              <a:cs typeface="Arial" panose="020B0604020202020204" pitchFamily="34" charset="0"/>
            </a:endParaRPr>
          </a:p>
        </p:txBody>
      </p:sp>
      <p:sp>
        <p:nvSpPr>
          <p:cNvPr id="65" name="矩形 64"/>
          <p:cNvSpPr/>
          <p:nvPr/>
        </p:nvSpPr>
        <p:spPr>
          <a:xfrm>
            <a:off x="2445052" y="2671483"/>
            <a:ext cx="1287817" cy="763495"/>
          </a:xfrm>
          <a:prstGeom prst="rect">
            <a:avLst/>
          </a:prstGeom>
          <a:solidFill>
            <a:srgbClr val="00B0F0"/>
          </a:solidFill>
          <a:ln w="19050" cap="flat" cmpd="sng" algn="ctr">
            <a:noFill/>
            <a:prstDash val="solid"/>
          </a:ln>
          <a:effectLst/>
        </p:spPr>
        <p:txBody>
          <a:bodyPr rtlCol="0" anchor="ctr"/>
          <a:lstStyle/>
          <a:p>
            <a:pPr algn="ctr" fontAlgn="base">
              <a:spcBef>
                <a:spcPts val="0"/>
              </a:spcBef>
              <a:spcAft>
                <a:spcPts val="0"/>
              </a:spcAft>
              <a:defRPr/>
            </a:pPr>
            <a:r>
              <a:rPr lang="en-US" altLang="zh-CN" sz="1200" b="1" kern="0" dirty="0" smtClean="0">
                <a:solidFill>
                  <a:srgbClr val="000000"/>
                </a:solidFill>
                <a:latin typeface="Arial" panose="020B0604020202020204" pitchFamily="34" charset="0"/>
                <a:ea typeface="微软雅黑" panose="020B0503020204020204" pitchFamily="34" charset="-122"/>
                <a:cs typeface="Arial" panose="020B0604020202020204" pitchFamily="34" charset="0"/>
              </a:rPr>
              <a:t>Analysis</a:t>
            </a:r>
            <a:endParaRPr lang="zh-CN" altLang="en-US" sz="1200" b="1" kern="0" dirty="0" smtClean="0">
              <a:solidFill>
                <a:srgbClr val="000000"/>
              </a:solidFill>
              <a:latin typeface="Arial" panose="020B0604020202020204" pitchFamily="34" charset="0"/>
              <a:ea typeface="微软雅黑" panose="020B0503020204020204" pitchFamily="34" charset="-122"/>
              <a:cs typeface="Arial" panose="020B0604020202020204" pitchFamily="34" charset="0"/>
            </a:endParaRPr>
          </a:p>
        </p:txBody>
      </p:sp>
      <p:sp>
        <p:nvSpPr>
          <p:cNvPr id="66" name="矩形 65"/>
          <p:cNvSpPr/>
          <p:nvPr/>
        </p:nvSpPr>
        <p:spPr>
          <a:xfrm>
            <a:off x="3956710" y="2671483"/>
            <a:ext cx="1290434" cy="763495"/>
          </a:xfrm>
          <a:prstGeom prst="rect">
            <a:avLst/>
          </a:prstGeom>
          <a:solidFill>
            <a:srgbClr val="00B0F0"/>
          </a:solidFill>
          <a:ln w="19050" cap="flat" cmpd="sng" algn="ctr">
            <a:noFill/>
            <a:prstDash val="solid"/>
          </a:ln>
          <a:effectLst/>
        </p:spPr>
        <p:txBody>
          <a:bodyPr rtlCol="0" anchor="ctr"/>
          <a:lstStyle/>
          <a:p>
            <a:pPr algn="ctr" fontAlgn="base">
              <a:spcBef>
                <a:spcPts val="0"/>
              </a:spcBef>
              <a:spcAft>
                <a:spcPts val="0"/>
              </a:spcAft>
              <a:defRPr/>
            </a:pPr>
            <a:r>
              <a:rPr lang="en-US" altLang="zh-CN" sz="1200" b="1" kern="0" dirty="0" smtClean="0">
                <a:solidFill>
                  <a:srgbClr val="000000"/>
                </a:solidFill>
                <a:latin typeface="Arial" panose="020B0604020202020204" pitchFamily="34" charset="0"/>
                <a:ea typeface="微软雅黑" panose="020B0503020204020204" pitchFamily="34" charset="-122"/>
                <a:cs typeface="Arial" panose="020B0604020202020204" pitchFamily="34" charset="0"/>
              </a:rPr>
              <a:t>Agent</a:t>
            </a:r>
            <a:endParaRPr lang="zh-CN" altLang="en-US" sz="1200" b="1" kern="0" dirty="0" smtClean="0">
              <a:solidFill>
                <a:srgbClr val="000000"/>
              </a:solidFill>
              <a:latin typeface="Arial" panose="020B0604020202020204" pitchFamily="34" charset="0"/>
              <a:ea typeface="微软雅黑" panose="020B0503020204020204" pitchFamily="34" charset="-122"/>
              <a:cs typeface="Arial" panose="020B0604020202020204" pitchFamily="34" charset="0"/>
            </a:endParaRPr>
          </a:p>
        </p:txBody>
      </p:sp>
      <p:graphicFrame>
        <p:nvGraphicFramePr>
          <p:cNvPr id="36" name="表格 35"/>
          <p:cNvGraphicFramePr>
            <a:graphicFrameLocks noGrp="1"/>
          </p:cNvGraphicFramePr>
          <p:nvPr/>
        </p:nvGraphicFramePr>
        <p:xfrm>
          <a:off x="1307468" y="4221750"/>
          <a:ext cx="7848872" cy="1728000"/>
        </p:xfrm>
        <a:graphic>
          <a:graphicData uri="http://schemas.openxmlformats.org/drawingml/2006/table">
            <a:tbl>
              <a:tblPr firstRow="1" bandRow="1"/>
              <a:tblGrid>
                <a:gridCol w="1620000"/>
                <a:gridCol w="1620000"/>
                <a:gridCol w="4608872"/>
              </a:tblGrid>
              <a:tr h="432000">
                <a:tc>
                  <a:txBody>
                    <a:bodyPr/>
                    <a:lstStyle/>
                    <a:p>
                      <a:pPr algn="ctr"/>
                      <a:r>
                        <a:rPr lang="zh-CN" altLang="en-US" sz="1600" b="1" dirty="0" smtClean="0"/>
                        <a:t>类别</a:t>
                      </a:r>
                      <a:endParaRPr lang="zh-CN" altLang="en-US" sz="1600" b="1" dirty="0"/>
                    </a:p>
                  </a:txBody>
                  <a:tcPr anchor="ctr">
                    <a:lnL w="28575" cap="flat" cmpd="sng" algn="ctr">
                      <a:solidFill>
                        <a:schemeClr val="tx1"/>
                      </a:solidFill>
                      <a:prstDash val="solid"/>
                      <a:round/>
                      <a:headEnd type="none" w="med" len="med"/>
                      <a:tailEnd type="none" w="med" len="med"/>
                    </a:lnL>
                    <a:lnT w="28575" cap="flat" cmpd="sng" algn="ctr">
                      <a:solidFill>
                        <a:schemeClr val="tx1"/>
                      </a:solidFill>
                      <a:prstDash val="solid"/>
                      <a:round/>
                      <a:headEnd type="none" w="med" len="med"/>
                      <a:tailEnd type="none" w="med" len="med"/>
                    </a:lnT>
                    <a:solidFill>
                      <a:schemeClr val="bg1">
                        <a:lumMod val="85000"/>
                      </a:schemeClr>
                    </a:solidFill>
                  </a:tcPr>
                </a:tc>
                <a:tc>
                  <a:txBody>
                    <a:bodyPr/>
                    <a:lstStyle/>
                    <a:p>
                      <a:pPr algn="ctr"/>
                      <a:r>
                        <a:rPr lang="zh-CN" altLang="en-US" sz="1600" b="1" dirty="0" smtClean="0"/>
                        <a:t>子类</a:t>
                      </a:r>
                      <a:endParaRPr lang="zh-CN" altLang="en-US" sz="1600" b="1" dirty="0"/>
                    </a:p>
                  </a:txBody>
                  <a:tcPr anchor="ctr">
                    <a:lnT w="28575" cap="flat" cmpd="sng" algn="ctr">
                      <a:solidFill>
                        <a:schemeClr val="tx1"/>
                      </a:solidFill>
                      <a:prstDash val="solid"/>
                      <a:round/>
                      <a:headEnd type="none" w="med" len="med"/>
                      <a:tailEnd type="none" w="med" len="med"/>
                    </a:lnT>
                    <a:solidFill>
                      <a:schemeClr val="bg1">
                        <a:lumMod val="85000"/>
                      </a:schemeClr>
                    </a:solidFill>
                  </a:tcPr>
                </a:tc>
                <a:tc>
                  <a:txBody>
                    <a:bodyPr/>
                    <a:lstStyle/>
                    <a:p>
                      <a:pPr algn="ctr"/>
                      <a:r>
                        <a:rPr lang="zh-CN" altLang="en-US" sz="1600" b="1" dirty="0" smtClean="0"/>
                        <a:t>要求</a:t>
                      </a:r>
                      <a:endParaRPr lang="zh-CN" altLang="en-US" sz="1600" b="1" dirty="0"/>
                    </a:p>
                  </a:txBody>
                  <a:tcPr anchor="ctr">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solidFill>
                      <a:schemeClr val="bg1">
                        <a:lumMod val="85000"/>
                      </a:schemeClr>
                    </a:solidFill>
                  </a:tcPr>
                </a:tc>
              </a:tr>
              <a:tr h="432000">
                <a:tc>
                  <a:txBody>
                    <a:bodyPr/>
                    <a:lstStyle/>
                    <a:p>
                      <a:pPr algn="ctr"/>
                      <a:r>
                        <a:rPr lang="zh-CN" altLang="en-US" sz="1400" dirty="0" smtClean="0">
                          <a:latin typeface="+mn-ea"/>
                          <a:ea typeface="+mn-ea"/>
                        </a:rPr>
                        <a:t>硬件</a:t>
                      </a:r>
                      <a:endParaRPr lang="zh-CN" altLang="en-US" sz="1400" dirty="0">
                        <a:latin typeface="+mn-ea"/>
                        <a:ea typeface="+mn-ea"/>
                      </a:endParaRPr>
                    </a:p>
                  </a:txBody>
                  <a:tcPr anchor="ctr">
                    <a:lnL w="28575" cap="flat" cmpd="sng" algn="ctr">
                      <a:solidFill>
                        <a:schemeClr val="tx1"/>
                      </a:solidFill>
                      <a:prstDash val="solid"/>
                      <a:round/>
                      <a:headEnd type="none" w="med" len="med"/>
                      <a:tailEnd type="none" w="med" len="med"/>
                    </a:lnL>
                  </a:tcPr>
                </a:tc>
                <a:tc>
                  <a:txBody>
                    <a:bodyPr/>
                    <a:lstStyle/>
                    <a:p>
                      <a:r>
                        <a:rPr lang="zh-CN" altLang="en-US" sz="1400" dirty="0" smtClean="0">
                          <a:latin typeface="+mn-ea"/>
                          <a:ea typeface="+mn-ea"/>
                        </a:rPr>
                        <a:t>服务器</a:t>
                      </a:r>
                      <a:endParaRPr lang="zh-CN" altLang="en-US" sz="1400" dirty="0">
                        <a:latin typeface="+mn-ea"/>
                        <a:ea typeface="+mn-ea"/>
                      </a:endParaRPr>
                    </a:p>
                  </a:txBody>
                  <a:tcPr anchor="ctr"/>
                </a:tc>
                <a:tc>
                  <a:txBody>
                    <a:bodyPr/>
                    <a:lstStyle/>
                    <a:p>
                      <a:pPr marL="0" indent="0">
                        <a:buFont typeface="Wingdings" panose="05000000000000000000" pitchFamily="2" charset="2"/>
                        <a:buNone/>
                      </a:pPr>
                      <a:r>
                        <a:rPr lang="en-US" altLang="zh-CN" sz="1400" b="0" i="0" kern="1200" dirty="0" smtClean="0">
                          <a:solidFill>
                            <a:schemeClr val="tx1"/>
                          </a:solidFill>
                          <a:effectLst/>
                          <a:latin typeface="+mn-ea"/>
                          <a:ea typeface="+mn-ea"/>
                          <a:cs typeface="+mn-cs"/>
                        </a:rPr>
                        <a:t>TaiShan 200</a:t>
                      </a:r>
                      <a:r>
                        <a:rPr lang="zh-CN" altLang="en-US" sz="1400" b="0" i="0" kern="1200" dirty="0" smtClean="0">
                          <a:solidFill>
                            <a:schemeClr val="tx1"/>
                          </a:solidFill>
                          <a:effectLst/>
                          <a:latin typeface="+mn-ea"/>
                          <a:ea typeface="+mn-ea"/>
                          <a:cs typeface="+mn-cs"/>
                        </a:rPr>
                        <a:t>服务器，采用华为鲲鹏</a:t>
                      </a:r>
                      <a:r>
                        <a:rPr lang="en-US" altLang="zh-CN" sz="1400" b="0" i="0" kern="1200" dirty="0" smtClean="0">
                          <a:solidFill>
                            <a:schemeClr val="tx1"/>
                          </a:solidFill>
                          <a:effectLst/>
                          <a:latin typeface="+mn-ea"/>
                          <a:ea typeface="+mn-ea"/>
                          <a:cs typeface="+mn-cs"/>
                        </a:rPr>
                        <a:t>920</a:t>
                      </a:r>
                      <a:r>
                        <a:rPr lang="zh-CN" altLang="en-US" sz="1400" b="0" i="0" kern="1200" dirty="0" smtClean="0">
                          <a:solidFill>
                            <a:schemeClr val="tx1"/>
                          </a:solidFill>
                          <a:effectLst/>
                          <a:latin typeface="+mn-ea"/>
                          <a:ea typeface="+mn-ea"/>
                          <a:cs typeface="+mn-cs"/>
                        </a:rPr>
                        <a:t>处理器</a:t>
                      </a:r>
                      <a:endParaRPr lang="en-US" altLang="zh-CN" sz="1400" b="0" i="0" kern="1200" dirty="0" smtClean="0">
                        <a:solidFill>
                          <a:schemeClr val="tx1"/>
                        </a:solidFill>
                        <a:effectLst/>
                        <a:latin typeface="+mn-ea"/>
                        <a:ea typeface="+mn-ea"/>
                        <a:cs typeface="+mn-cs"/>
                      </a:endParaRPr>
                    </a:p>
                  </a:txBody>
                  <a:tcPr anchor="ctr">
                    <a:lnR w="28575" cap="flat" cmpd="sng" algn="ctr">
                      <a:solidFill>
                        <a:schemeClr val="tx1"/>
                      </a:solidFill>
                      <a:prstDash val="solid"/>
                      <a:round/>
                      <a:headEnd type="none" w="med" len="med"/>
                      <a:tailEnd type="none" w="med" len="med"/>
                    </a:lnR>
                  </a:tcPr>
                </a:tc>
              </a:tr>
              <a:tr h="432000">
                <a:tc rowSpan="2">
                  <a:txBody>
                    <a:bodyPr/>
                    <a:lstStyle/>
                    <a:p>
                      <a:pPr algn="ctr"/>
                      <a:r>
                        <a:rPr lang="zh-CN" altLang="en-US" sz="1400" dirty="0" smtClean="0">
                          <a:latin typeface="+mn-ea"/>
                          <a:ea typeface="+mn-ea"/>
                        </a:rPr>
                        <a:t>操作系统</a:t>
                      </a:r>
                      <a:endParaRPr lang="zh-CN" altLang="en-US" sz="1400" dirty="0">
                        <a:latin typeface="+mn-ea"/>
                        <a:ea typeface="+mn-ea"/>
                      </a:endParaRPr>
                    </a:p>
                  </a:txBody>
                  <a:tcPr anchor="ctr" anchorCtr="1">
                    <a:lnL w="28575" cap="flat" cmpd="sng" algn="ctr">
                      <a:solidFill>
                        <a:schemeClr val="tx1"/>
                      </a:solidFill>
                      <a:prstDash val="solid"/>
                      <a:round/>
                      <a:headEnd type="none" w="med" len="med"/>
                      <a:tailEnd type="none" w="med" len="med"/>
                    </a:lnL>
                    <a:lnB w="28575" cap="flat" cmpd="sng" algn="ctr">
                      <a:solidFill>
                        <a:schemeClr val="tx1"/>
                      </a:solidFill>
                      <a:prstDash val="solid"/>
                      <a:round/>
                      <a:headEnd type="none" w="med" len="med"/>
                      <a:tailEnd type="none" w="med" len="med"/>
                    </a:lnB>
                  </a:tcPr>
                </a:tc>
                <a:tc>
                  <a:txBody>
                    <a:bodyPr/>
                    <a:lstStyle/>
                    <a:p>
                      <a:r>
                        <a:rPr lang="en-US" altLang="zh-CN" sz="1400" dirty="0" smtClean="0">
                          <a:latin typeface="+mn-ea"/>
                          <a:ea typeface="+mn-ea"/>
                        </a:rPr>
                        <a:t>CentOS</a:t>
                      </a:r>
                      <a:endParaRPr lang="zh-CN" altLang="en-US" sz="1400" dirty="0">
                        <a:latin typeface="+mn-ea"/>
                        <a:ea typeface="+mn-ea"/>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400" dirty="0" smtClean="0">
                          <a:latin typeface="+mn-ea"/>
                          <a:ea typeface="+mn-ea"/>
                        </a:rPr>
                        <a:t>CentOS 7.6</a:t>
                      </a:r>
                      <a:r>
                        <a:rPr lang="zh-CN" altLang="en-US" sz="1400" dirty="0" smtClean="0">
                          <a:latin typeface="+mn-ea"/>
                          <a:ea typeface="+mn-ea"/>
                        </a:rPr>
                        <a:t>，内核版本</a:t>
                      </a:r>
                      <a:r>
                        <a:rPr lang="zh-CN" altLang="en-US" sz="1400" dirty="0" smtClean="0"/>
                        <a:t>要求</a:t>
                      </a:r>
                      <a:r>
                        <a:rPr lang="en-US" altLang="zh-CN" sz="1400" dirty="0" smtClean="0"/>
                        <a:t>4.14.0</a:t>
                      </a:r>
                      <a:r>
                        <a:rPr lang="zh-CN" altLang="en-US" sz="1400" dirty="0" smtClean="0"/>
                        <a:t>以上</a:t>
                      </a:r>
                      <a:endParaRPr lang="zh-CN" altLang="en-US" sz="1400" dirty="0" smtClean="0"/>
                    </a:p>
                  </a:txBody>
                  <a:tcPr anchor="ctr">
                    <a:lnR w="28575" cap="flat" cmpd="sng" algn="ctr">
                      <a:solidFill>
                        <a:schemeClr val="tx1"/>
                      </a:solidFill>
                      <a:prstDash val="solid"/>
                      <a:round/>
                      <a:headEnd type="none" w="med" len="med"/>
                      <a:tailEnd type="none" w="med" len="med"/>
                    </a:lnR>
                  </a:tcPr>
                </a:tc>
              </a:tr>
              <a:tr h="432000">
                <a:tc vMerge="1">
                  <a:tcPr anchor="ctr" anchorCtr="1">
                    <a:lnL w="28575" cap="flat" cmpd="sng" algn="ctr">
                      <a:solidFill>
                        <a:schemeClr val="tx1"/>
                      </a:solidFill>
                      <a:prstDash val="solid"/>
                      <a:round/>
                      <a:headEnd type="none" w="med" len="med"/>
                      <a:tailEnd type="none" w="med" len="med"/>
                    </a:lnL>
                  </a:tcPr>
                </a:tc>
                <a:tc>
                  <a:txBody>
                    <a:bodyPr/>
                    <a:lstStyle/>
                    <a:p>
                      <a:r>
                        <a:rPr lang="en-US" altLang="zh-CN" sz="1400" dirty="0" err="1" smtClean="0">
                          <a:latin typeface="+mn-ea"/>
                          <a:ea typeface="+mn-ea"/>
                        </a:rPr>
                        <a:t>openEuler</a:t>
                      </a:r>
                      <a:endParaRPr lang="zh-CN" altLang="en-US" sz="1400" dirty="0">
                        <a:latin typeface="+mn-ea"/>
                        <a:ea typeface="+mn-ea"/>
                      </a:endParaRPr>
                    </a:p>
                  </a:txBody>
                  <a:tcPr anchor="ctr">
                    <a:lnB w="28575" cap="flat" cmpd="sng" algn="ctr">
                      <a:solidFill>
                        <a:schemeClr val="tx1"/>
                      </a:solidFill>
                      <a:prstDash val="solid"/>
                      <a:round/>
                      <a:headEnd type="none" w="med" len="med"/>
                      <a:tailEnd type="none" w="med" len="med"/>
                    </a:lnB>
                  </a:tcPr>
                </a:tc>
                <a:tc>
                  <a:txBody>
                    <a:bodyPr/>
                    <a:lstStyle/>
                    <a:p>
                      <a:r>
                        <a:rPr lang="en-US" altLang="zh-CN" sz="1400" dirty="0" err="1" smtClean="0">
                          <a:latin typeface="+mn-ea"/>
                          <a:ea typeface="+mn-ea"/>
                        </a:rPr>
                        <a:t>openEuler</a:t>
                      </a:r>
                      <a:r>
                        <a:rPr lang="zh-CN" altLang="en-US" sz="1400" smtClean="0">
                          <a:latin typeface="+mn-ea"/>
                          <a:ea typeface="+mn-ea"/>
                        </a:rPr>
                        <a:t>开源社区版本</a:t>
                      </a:r>
                      <a:endParaRPr lang="zh-CN" altLang="en-US" sz="1400" dirty="0">
                        <a:latin typeface="+mn-ea"/>
                        <a:ea typeface="+mn-ea"/>
                      </a:endParaRPr>
                    </a:p>
                  </a:txBody>
                  <a:tcPr anchor="ctr">
                    <a:lnR w="28575" cap="flat" cmpd="sng" algn="ctr">
                      <a:solidFill>
                        <a:schemeClr val="tx1"/>
                      </a:solidFill>
                      <a:prstDash val="solid"/>
                      <a:round/>
                      <a:headEnd type="none" w="med" len="med"/>
                      <a:tailEnd type="none" w="med" len="med"/>
                    </a:lnR>
                    <a:lnB w="28575" cap="flat" cmpd="sng" algn="ctr">
                      <a:solidFill>
                        <a:schemeClr val="tx1"/>
                      </a:solidFill>
                      <a:prstDash val="solid"/>
                      <a:round/>
                      <a:headEnd type="none" w="med" len="med"/>
                      <a:tailEnd type="none" w="med" len="med"/>
                    </a:lnB>
                  </a:tcPr>
                </a:tc>
              </a:tr>
            </a:tbl>
          </a:graphicData>
        </a:graphic>
      </p:graphicFrame>
      <p:sp>
        <p:nvSpPr>
          <p:cNvPr id="10" name="文本框 9"/>
          <p:cNvSpPr txBox="1"/>
          <p:nvPr/>
        </p:nvSpPr>
        <p:spPr bwMode="auto">
          <a:xfrm>
            <a:off x="6082741" y="2671483"/>
            <a:ext cx="4500500" cy="365658"/>
          </a:xfrm>
          <a:prstGeom prst="rect">
            <a:avLst/>
          </a:prstGeom>
          <a:noFill/>
          <a:ln w="9525" algn="ctr">
            <a:noFill/>
            <a:miter lim="800000"/>
          </a:ln>
        </p:spPr>
        <p:txBody>
          <a:bodyPr vert="horz" wrap="square" lIns="87802" tIns="43901" rIns="87802" bIns="43901" numCol="1" rtlCol="0" anchor="ctr" anchorCtr="0" compatLnSpc="1">
            <a:spAutoFit/>
          </a:bodyPr>
          <a:lstStyle/>
          <a:p>
            <a:r>
              <a:rPr lang="zh-CN" altLang="en-US" sz="1800" dirty="0">
                <a:solidFill>
                  <a:srgbClr val="000000"/>
                </a:solidFill>
                <a:latin typeface="微软雅黑" panose="020B0503020204020204" pitchFamily="34" charset="-122"/>
                <a:ea typeface="微软雅黑" panose="020B0503020204020204" pitchFamily="34" charset="-122"/>
              </a:rPr>
              <a:t>将</a:t>
            </a:r>
            <a:r>
              <a:rPr lang="en-US" altLang="zh-CN" sz="1800" dirty="0">
                <a:solidFill>
                  <a:srgbClr val="000000"/>
                </a:solidFill>
                <a:latin typeface="微软雅黑" panose="020B0503020204020204" pitchFamily="34" charset="-122"/>
                <a:ea typeface="微软雅黑" panose="020B0503020204020204" pitchFamily="34" charset="-122"/>
              </a:rPr>
              <a:t>Analysis</a:t>
            </a:r>
            <a:r>
              <a:rPr lang="zh-CN" altLang="en-US" sz="1800" dirty="0">
                <a:solidFill>
                  <a:srgbClr val="000000"/>
                </a:solidFill>
                <a:latin typeface="微软雅黑" panose="020B0503020204020204" pitchFamily="34" charset="-122"/>
                <a:ea typeface="微软雅黑" panose="020B0503020204020204" pitchFamily="34" charset="-122"/>
              </a:rPr>
              <a:t>和</a:t>
            </a:r>
            <a:r>
              <a:rPr lang="en-US" altLang="zh-CN" sz="1800" dirty="0">
                <a:solidFill>
                  <a:srgbClr val="000000"/>
                </a:solidFill>
                <a:latin typeface="微软雅黑" panose="020B0503020204020204" pitchFamily="34" charset="-122"/>
                <a:ea typeface="微软雅黑" panose="020B0503020204020204" pitchFamily="34" charset="-122"/>
              </a:rPr>
              <a:t>Agent</a:t>
            </a:r>
            <a:r>
              <a:rPr lang="zh-CN" altLang="en-US" sz="1800" dirty="0">
                <a:solidFill>
                  <a:srgbClr val="000000"/>
                </a:solidFill>
                <a:latin typeface="微软雅黑" panose="020B0503020204020204" pitchFamily="34" charset="-122"/>
                <a:ea typeface="微软雅黑" panose="020B0503020204020204" pitchFamily="34" charset="-122"/>
              </a:rPr>
              <a:t>部署在一台服务器</a:t>
            </a:r>
            <a:r>
              <a:rPr lang="zh-CN" altLang="en-US" sz="1800" dirty="0" smtClean="0">
                <a:solidFill>
                  <a:srgbClr val="000000"/>
                </a:solidFill>
                <a:latin typeface="微软雅黑" panose="020B0503020204020204" pitchFamily="34" charset="-122"/>
                <a:ea typeface="微软雅黑" panose="020B0503020204020204" pitchFamily="34" charset="-122"/>
              </a:rPr>
              <a:t>上</a:t>
            </a:r>
            <a:endParaRPr lang="zh-CN" altLang="en-US" sz="1800" dirty="0">
              <a:solidFill>
                <a:srgbClr val="00000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华为</a:t>
            </a:r>
            <a:r>
              <a:rPr lang="zh-CN" altLang="en-US" dirty="0" smtClean="0"/>
              <a:t>鲲鹏性能优化工具访问方式</a:t>
            </a:r>
            <a:endParaRPr lang="zh-CN" altLang="en-US" dirty="0"/>
          </a:p>
        </p:txBody>
      </p:sp>
      <p:sp>
        <p:nvSpPr>
          <p:cNvPr id="6" name="文本占位符 5"/>
          <p:cNvSpPr>
            <a:spLocks noGrp="1"/>
          </p:cNvSpPr>
          <p:nvPr>
            <p:ph type="body" sz="quarter" idx="10"/>
          </p:nvPr>
        </p:nvSpPr>
        <p:spPr/>
        <p:txBody>
          <a:bodyPr/>
          <a:lstStyle/>
          <a:p>
            <a:r>
              <a:rPr lang="zh-CN" altLang="en-US" sz="2000" dirty="0" smtClean="0"/>
              <a:t>华为鲲鹏性能优化工具部署在</a:t>
            </a:r>
            <a:r>
              <a:rPr lang="en-US" altLang="zh-CN" sz="2000" dirty="0" smtClean="0"/>
              <a:t>TaiShan</a:t>
            </a:r>
            <a:r>
              <a:rPr lang="zh-CN" altLang="en-US" sz="2000" dirty="0" smtClean="0"/>
              <a:t>服务器上，该服务器上同时运行客户的应用软件。</a:t>
            </a:r>
            <a:endParaRPr lang="en-US" altLang="zh-CN" sz="2000" dirty="0" smtClean="0"/>
          </a:p>
          <a:p>
            <a:r>
              <a:rPr lang="zh-CN" altLang="en-US" sz="2000" dirty="0" smtClean="0"/>
              <a:t>华为鲲鹏性能优化工具提供</a:t>
            </a:r>
            <a:r>
              <a:rPr lang="en-US" altLang="zh-CN" sz="2000" dirty="0" smtClean="0"/>
              <a:t>Web</a:t>
            </a:r>
            <a:r>
              <a:rPr lang="zh-CN" altLang="en-US" sz="2000" dirty="0" smtClean="0"/>
              <a:t>界面访问方式，用户只需要在浏览器地址栏中输入：</a:t>
            </a:r>
            <a:r>
              <a:rPr lang="en-US" altLang="zh-CN" sz="2000" dirty="0" smtClean="0">
                <a:solidFill>
                  <a:srgbClr val="C00000"/>
                </a:solidFill>
              </a:rPr>
              <a:t>https</a:t>
            </a:r>
            <a:r>
              <a:rPr lang="en-US" altLang="zh-CN" sz="2000" dirty="0">
                <a:solidFill>
                  <a:srgbClr val="C00000"/>
                </a:solidFill>
              </a:rPr>
              <a:t>://</a:t>
            </a:r>
            <a:r>
              <a:rPr lang="zh-CN" altLang="en-US" sz="2000" i="1" dirty="0">
                <a:solidFill>
                  <a:srgbClr val="C00000"/>
                </a:solidFill>
              </a:rPr>
              <a:t>部署服务器的</a:t>
            </a:r>
            <a:r>
              <a:rPr lang="en-US" altLang="zh-CN" sz="2000" i="1" dirty="0" smtClean="0">
                <a:solidFill>
                  <a:srgbClr val="C00000"/>
                </a:solidFill>
              </a:rPr>
              <a:t>IP:</a:t>
            </a:r>
            <a:r>
              <a:rPr lang="zh-CN" altLang="en-US" sz="2000" i="1" dirty="0" smtClean="0">
                <a:solidFill>
                  <a:srgbClr val="C00000"/>
                </a:solidFill>
              </a:rPr>
              <a:t>端口号</a:t>
            </a:r>
            <a:r>
              <a:rPr lang="zh-CN" altLang="en-US" sz="2000" dirty="0" smtClean="0"/>
              <a:t>即可。</a:t>
            </a:r>
            <a:endParaRPr lang="en-US" altLang="zh-CN" sz="2000" dirty="0" smtClean="0"/>
          </a:p>
          <a:p>
            <a:r>
              <a:rPr lang="zh-CN" altLang="en-US" sz="2000" dirty="0" smtClean="0"/>
              <a:t>访问</a:t>
            </a:r>
            <a:r>
              <a:rPr lang="en-US" altLang="zh-CN" sz="2000" dirty="0" smtClean="0"/>
              <a:t>Web</a:t>
            </a:r>
            <a:r>
              <a:rPr lang="zh-CN" altLang="en-US" sz="2000" dirty="0" smtClean="0"/>
              <a:t>界面时，对本地浏览器的要求如下表所示。</a:t>
            </a:r>
            <a:endParaRPr lang="en-US" altLang="zh-CN" sz="2000" dirty="0" smtClean="0"/>
          </a:p>
        </p:txBody>
      </p:sp>
      <p:graphicFrame>
        <p:nvGraphicFramePr>
          <p:cNvPr id="7" name="表格 6"/>
          <p:cNvGraphicFramePr>
            <a:graphicFrameLocks noGrp="1"/>
          </p:cNvGraphicFramePr>
          <p:nvPr/>
        </p:nvGraphicFramePr>
        <p:xfrm>
          <a:off x="1343472" y="3392488"/>
          <a:ext cx="7956884" cy="2160000"/>
        </p:xfrm>
        <a:graphic>
          <a:graphicData uri="http://schemas.openxmlformats.org/drawingml/2006/table">
            <a:tbl>
              <a:tblPr firstRow="1" bandRow="1"/>
              <a:tblGrid>
                <a:gridCol w="2844316"/>
                <a:gridCol w="5112568"/>
              </a:tblGrid>
              <a:tr h="540000">
                <a:tc>
                  <a:txBody>
                    <a:bodyPr/>
                    <a:lstStyle/>
                    <a:p>
                      <a:pPr algn="ctr"/>
                      <a:r>
                        <a:rPr lang="zh-CN" altLang="en-US" sz="1600" b="1" dirty="0" smtClean="0"/>
                        <a:t>浏览器类型</a:t>
                      </a:r>
                      <a:endParaRPr lang="zh-CN" altLang="en-US" sz="1600" b="1" dirty="0"/>
                    </a:p>
                  </a:txBody>
                  <a:tcPr anchor="ctr">
                    <a:lnL w="28575" cap="flat" cmpd="sng" algn="ctr">
                      <a:solidFill>
                        <a:schemeClr val="tx1"/>
                      </a:solidFill>
                      <a:prstDash val="solid"/>
                      <a:round/>
                      <a:headEnd type="none" w="med" len="med"/>
                      <a:tailEnd type="none" w="med" len="med"/>
                    </a:lnL>
                    <a:lnT w="28575" cap="flat" cmpd="sng" algn="ctr">
                      <a:solidFill>
                        <a:schemeClr val="tx1"/>
                      </a:solidFill>
                      <a:prstDash val="solid"/>
                      <a:round/>
                      <a:headEnd type="none" w="med" len="med"/>
                      <a:tailEnd type="none" w="med" len="med"/>
                    </a:lnT>
                    <a:solidFill>
                      <a:schemeClr val="bg1">
                        <a:lumMod val="85000"/>
                      </a:schemeClr>
                    </a:solidFill>
                  </a:tcPr>
                </a:tc>
                <a:tc>
                  <a:txBody>
                    <a:bodyPr/>
                    <a:lstStyle/>
                    <a:p>
                      <a:pPr algn="ctr"/>
                      <a:r>
                        <a:rPr lang="zh-CN" altLang="en-US" sz="1600" b="1" dirty="0" smtClean="0"/>
                        <a:t>要求</a:t>
                      </a:r>
                      <a:endParaRPr lang="zh-CN" altLang="en-US" sz="1600" b="1" dirty="0"/>
                    </a:p>
                  </a:txBody>
                  <a:tcPr anchor="ctr">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solidFill>
                      <a:schemeClr val="bg1">
                        <a:lumMod val="85000"/>
                      </a:schemeClr>
                    </a:solidFill>
                  </a:tcPr>
                </a:tc>
              </a:tr>
              <a:tr h="540000">
                <a:tc>
                  <a:txBody>
                    <a:bodyPr/>
                    <a:lstStyle/>
                    <a:p>
                      <a:pPr algn="ctr"/>
                      <a:r>
                        <a:rPr lang="en-US" altLang="zh-CN" sz="1400" dirty="0" smtClean="0">
                          <a:latin typeface="+mn-ea"/>
                          <a:ea typeface="+mn-ea"/>
                        </a:rPr>
                        <a:t>Google Chrome</a:t>
                      </a:r>
                      <a:endParaRPr lang="zh-CN" altLang="en-US" sz="1400" dirty="0">
                        <a:latin typeface="+mn-ea"/>
                        <a:ea typeface="+mn-ea"/>
                      </a:endParaRPr>
                    </a:p>
                  </a:txBody>
                  <a:tcPr anchor="ctr">
                    <a:lnL w="28575" cap="flat" cmpd="sng" algn="ctr">
                      <a:solidFill>
                        <a:schemeClr val="tx1"/>
                      </a:solidFill>
                      <a:prstDash val="solid"/>
                      <a:round/>
                      <a:headEnd type="none" w="med" len="med"/>
                      <a:tailEnd type="none" w="med" len="med"/>
                    </a:lnL>
                  </a:tcPr>
                </a:tc>
                <a:tc>
                  <a:txBody>
                    <a:bodyPr/>
                    <a:lstStyle/>
                    <a:p>
                      <a:pPr marL="0" indent="0">
                        <a:buFont typeface="Wingdings" panose="05000000000000000000" pitchFamily="2" charset="2"/>
                        <a:buNone/>
                      </a:pPr>
                      <a:r>
                        <a:rPr lang="en-US" altLang="zh-CN" sz="1400" b="0" i="0" kern="1200" dirty="0" smtClean="0">
                          <a:solidFill>
                            <a:schemeClr val="tx1"/>
                          </a:solidFill>
                          <a:effectLst/>
                          <a:latin typeface="+mn-ea"/>
                          <a:ea typeface="+mn-ea"/>
                          <a:cs typeface="+mn-cs"/>
                        </a:rPr>
                        <a:t>Chrome 72.0</a:t>
                      </a:r>
                      <a:r>
                        <a:rPr lang="zh-CN" altLang="en-US" sz="1400" b="0" i="0" kern="1200" dirty="0" smtClean="0">
                          <a:solidFill>
                            <a:schemeClr val="tx1"/>
                          </a:solidFill>
                          <a:effectLst/>
                          <a:latin typeface="+mn-ea"/>
                          <a:ea typeface="+mn-ea"/>
                          <a:cs typeface="+mn-cs"/>
                        </a:rPr>
                        <a:t>及以上版本</a:t>
                      </a:r>
                      <a:endParaRPr lang="zh-CN" altLang="en-US" sz="1400" b="0" i="0" kern="1200" dirty="0" smtClean="0">
                        <a:solidFill>
                          <a:schemeClr val="tx1"/>
                        </a:solidFill>
                        <a:effectLst/>
                        <a:latin typeface="+mn-ea"/>
                        <a:ea typeface="+mn-ea"/>
                        <a:cs typeface="+mn-cs"/>
                      </a:endParaRPr>
                    </a:p>
                  </a:txBody>
                  <a:tcPr anchor="ctr">
                    <a:lnR w="28575" cap="flat" cmpd="sng" algn="ctr">
                      <a:solidFill>
                        <a:schemeClr val="tx1"/>
                      </a:solidFill>
                      <a:prstDash val="solid"/>
                      <a:round/>
                      <a:headEnd type="none" w="med" len="med"/>
                      <a:tailEnd type="none" w="med" len="med"/>
                    </a:lnR>
                  </a:tcPr>
                </a:tc>
              </a:tr>
              <a:tr h="540000">
                <a:tc>
                  <a:txBody>
                    <a:bodyPr/>
                    <a:lstStyle/>
                    <a:p>
                      <a:pPr algn="ctr"/>
                      <a:r>
                        <a:rPr lang="en-US" altLang="zh-CN" sz="1400" dirty="0" smtClean="0"/>
                        <a:t>Internet Explorer</a:t>
                      </a:r>
                      <a:endParaRPr lang="en-US" altLang="zh-CN" sz="1400" dirty="0"/>
                    </a:p>
                  </a:txBody>
                  <a:tcPr anchor="ctr">
                    <a:lnL w="28575" cap="flat" cmpd="sng" algn="ctr">
                      <a:solidFill>
                        <a:schemeClr val="tx1"/>
                      </a:solidFill>
                      <a:prstDash val="solid"/>
                      <a:round/>
                      <a:headEnd type="none" w="med" len="med"/>
                      <a:tailEnd type="none" w="med" len="med"/>
                    </a:lnL>
                  </a:tcPr>
                </a:tc>
                <a:tc>
                  <a:txBody>
                    <a:bodyPr/>
                    <a:lstStyle/>
                    <a:p>
                      <a:r>
                        <a:rPr lang="en-US" altLang="zh-CN" sz="1400" dirty="0" smtClean="0"/>
                        <a:t>Internet Explorer 10.0</a:t>
                      </a:r>
                      <a:r>
                        <a:rPr lang="zh-CN" altLang="en-US" sz="1400" dirty="0" smtClean="0"/>
                        <a:t>及以上版本</a:t>
                      </a:r>
                      <a:endParaRPr lang="zh-CN" altLang="en-US" sz="1400" dirty="0"/>
                    </a:p>
                  </a:txBody>
                  <a:tcPr anchor="ctr">
                    <a:lnR w="28575" cap="flat" cmpd="sng" algn="ctr">
                      <a:solidFill>
                        <a:schemeClr val="tx1"/>
                      </a:solidFill>
                      <a:prstDash val="solid"/>
                      <a:round/>
                      <a:headEnd type="none" w="med" len="med"/>
                      <a:tailEnd type="none" w="med" len="med"/>
                    </a:lnR>
                  </a:tcPr>
                </a:tc>
              </a:tr>
              <a:tr h="540000">
                <a:tc>
                  <a:txBody>
                    <a:bodyPr/>
                    <a:lstStyle/>
                    <a:p>
                      <a:pPr algn="ctr"/>
                      <a:r>
                        <a:rPr lang="en-US" altLang="zh-CN" sz="1400" dirty="0" smtClean="0"/>
                        <a:t>Firefox</a:t>
                      </a:r>
                      <a:endParaRPr lang="en-US" altLang="zh-CN" sz="1400" dirty="0"/>
                    </a:p>
                  </a:txBody>
                  <a:tcPr anchor="ctr">
                    <a:lnL w="28575" cap="flat" cmpd="sng" algn="ctr">
                      <a:solidFill>
                        <a:schemeClr val="tx1"/>
                      </a:solidFill>
                      <a:prstDash val="solid"/>
                      <a:round/>
                      <a:headEnd type="none" w="med" len="med"/>
                      <a:tailEnd type="none" w="med" len="med"/>
                    </a:lnL>
                    <a:lnB w="28575" cap="flat" cmpd="sng" algn="ctr">
                      <a:solidFill>
                        <a:schemeClr val="tx1"/>
                      </a:solidFill>
                      <a:prstDash val="solid"/>
                      <a:round/>
                      <a:headEnd type="none" w="med" len="med"/>
                      <a:tailEnd type="none" w="med" len="med"/>
                    </a:lnB>
                  </a:tcPr>
                </a:tc>
                <a:tc>
                  <a:txBody>
                    <a:bodyPr/>
                    <a:lstStyle/>
                    <a:p>
                      <a:r>
                        <a:rPr lang="en-US" altLang="zh-CN" sz="1400" dirty="0" smtClean="0"/>
                        <a:t>Firefox 62.0</a:t>
                      </a:r>
                      <a:r>
                        <a:rPr lang="zh-CN" altLang="en-US" sz="1400" dirty="0" smtClean="0"/>
                        <a:t>及以上版本</a:t>
                      </a:r>
                      <a:endParaRPr lang="zh-CN" altLang="en-US" sz="1400" dirty="0"/>
                    </a:p>
                  </a:txBody>
                  <a:tcPr anchor="ctr">
                    <a:lnR w="28575" cap="flat" cmpd="sng" algn="ctr">
                      <a:solidFill>
                        <a:schemeClr val="tx1"/>
                      </a:solidFill>
                      <a:prstDash val="solid"/>
                      <a:round/>
                      <a:headEnd type="none" w="med" len="med"/>
                      <a:tailEnd type="none" w="med" len="med"/>
                    </a:lnR>
                    <a:lnB w="28575" cap="flat" cmpd="sng" algn="ctr">
                      <a:solidFill>
                        <a:schemeClr val="tx1"/>
                      </a:solidFill>
                      <a:prstDash val="solid"/>
                      <a:round/>
                      <a:headEnd type="none" w="med" len="med"/>
                      <a:tailEnd type="none" w="med" len="med"/>
                    </a:lnB>
                  </a:tcPr>
                </a:tc>
              </a:tr>
            </a:tbl>
          </a:graphicData>
        </a:graphic>
      </p:graphicFrame>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华为</a:t>
            </a:r>
            <a:r>
              <a:rPr lang="zh-CN" altLang="en-US" dirty="0" smtClean="0"/>
              <a:t>鲲鹏性能优化工具业务流程</a:t>
            </a:r>
            <a:endParaRPr lang="zh-CN" altLang="en-US" dirty="0"/>
          </a:p>
        </p:txBody>
      </p:sp>
      <p:sp>
        <p:nvSpPr>
          <p:cNvPr id="22" name="矩形 21"/>
          <p:cNvSpPr/>
          <p:nvPr/>
        </p:nvSpPr>
        <p:spPr>
          <a:xfrm>
            <a:off x="2290615" y="3055221"/>
            <a:ext cx="595035" cy="338554"/>
          </a:xfrm>
          <a:prstGeom prst="rect">
            <a:avLst/>
          </a:prstGeom>
        </p:spPr>
        <p:txBody>
          <a:bodyPr wrap="none">
            <a:spAutoFit/>
          </a:bodyPr>
          <a:lstStyle/>
          <a:p>
            <a:r>
              <a:rPr lang="zh-CN" altLang="en-US" sz="1600" dirty="0" smtClean="0">
                <a:solidFill>
                  <a:srgbClr val="000000"/>
                </a:solidFill>
                <a:latin typeface="微软雅黑" panose="020B0503020204020204" pitchFamily="34" charset="-122"/>
                <a:ea typeface="微软雅黑" panose="020B0503020204020204" pitchFamily="34" charset="-122"/>
              </a:rPr>
              <a:t>输入</a:t>
            </a:r>
            <a:endParaRPr lang="en-US" sz="1600" dirty="0">
              <a:solidFill>
                <a:srgbClr val="000000"/>
              </a:solidFill>
              <a:latin typeface="微软雅黑" panose="020B0503020204020204" pitchFamily="34" charset="-122"/>
              <a:ea typeface="微软雅黑" panose="020B0503020204020204" pitchFamily="34" charset="-122"/>
            </a:endParaRPr>
          </a:p>
        </p:txBody>
      </p:sp>
      <p:sp>
        <p:nvSpPr>
          <p:cNvPr id="23" name="矩形 22"/>
          <p:cNvSpPr/>
          <p:nvPr/>
        </p:nvSpPr>
        <p:spPr>
          <a:xfrm>
            <a:off x="5751702" y="3023411"/>
            <a:ext cx="1005403" cy="338554"/>
          </a:xfrm>
          <a:prstGeom prst="rect">
            <a:avLst/>
          </a:prstGeom>
        </p:spPr>
        <p:txBody>
          <a:bodyPr wrap="none">
            <a:spAutoFit/>
          </a:bodyPr>
          <a:lstStyle/>
          <a:p>
            <a:r>
              <a:rPr lang="zh-CN" altLang="en-US" sz="1600" dirty="0" smtClean="0">
                <a:solidFill>
                  <a:srgbClr val="000000"/>
                </a:solidFill>
                <a:latin typeface="微软雅黑" panose="020B0503020204020204" pitchFamily="34" charset="-122"/>
                <a:ea typeface="微软雅黑" panose="020B0503020204020204" pitchFamily="34" charset="-122"/>
              </a:rPr>
              <a:t>分析处理</a:t>
            </a:r>
            <a:endParaRPr lang="en-US" sz="1600" dirty="0">
              <a:solidFill>
                <a:srgbClr val="000000"/>
              </a:solidFill>
              <a:latin typeface="微软雅黑" panose="020B0503020204020204" pitchFamily="34" charset="-122"/>
              <a:ea typeface="微软雅黑" panose="020B0503020204020204" pitchFamily="34" charset="-122"/>
            </a:endParaRPr>
          </a:p>
        </p:txBody>
      </p:sp>
      <p:sp>
        <p:nvSpPr>
          <p:cNvPr id="24" name="矩形 23"/>
          <p:cNvSpPr/>
          <p:nvPr/>
        </p:nvSpPr>
        <p:spPr>
          <a:xfrm>
            <a:off x="9698579" y="3036384"/>
            <a:ext cx="595035" cy="338554"/>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600" dirty="0" smtClean="0">
                <a:solidFill>
                  <a:srgbClr val="000000"/>
                </a:solidFill>
              </a:rPr>
              <a:t>输出</a:t>
            </a:r>
            <a:endParaRPr lang="en-US" sz="1600" dirty="0">
              <a:solidFill>
                <a:srgbClr val="000000"/>
              </a:solidFill>
            </a:endParaRPr>
          </a:p>
        </p:txBody>
      </p:sp>
      <p:sp>
        <p:nvSpPr>
          <p:cNvPr id="25" name="Rectangle 42"/>
          <p:cNvSpPr/>
          <p:nvPr/>
        </p:nvSpPr>
        <p:spPr>
          <a:xfrm>
            <a:off x="1019436" y="3543676"/>
            <a:ext cx="3132000" cy="2448000"/>
          </a:xfrm>
          <a:prstGeom prst="rect">
            <a:avLst/>
          </a:prstGeom>
          <a:solidFill>
            <a:schemeClr val="bg1">
              <a:lumMod val="95000"/>
            </a:schemeClr>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1450" indent="-171450" defTabSz="912495">
              <a:lnSpc>
                <a:spcPct val="150000"/>
              </a:lnSpc>
              <a:buSzPct val="90000"/>
              <a:buFont typeface="Wingdings" panose="05000000000000000000" pitchFamily="2" charset="2"/>
              <a:buChar char="l"/>
            </a:pPr>
            <a:r>
              <a:rPr lang="zh-CN" altLang="en-US" sz="1200" dirty="0">
                <a:solidFill>
                  <a:srgbClr val="000000"/>
                </a:solidFill>
              </a:rPr>
              <a:t>创建性能分析任务</a:t>
            </a:r>
            <a:endParaRPr lang="zh-CN" altLang="en-US" sz="1200" dirty="0">
              <a:solidFill>
                <a:srgbClr val="000000"/>
              </a:solidFill>
            </a:endParaRPr>
          </a:p>
          <a:p>
            <a:pPr marL="171450" indent="-171450" defTabSz="912495">
              <a:lnSpc>
                <a:spcPct val="150000"/>
              </a:lnSpc>
              <a:buSzPct val="90000"/>
              <a:buFont typeface="Wingdings" panose="05000000000000000000" pitchFamily="2" charset="2"/>
              <a:buChar char="l"/>
            </a:pPr>
            <a:r>
              <a:rPr lang="zh-CN" altLang="en-US" sz="1200" dirty="0">
                <a:solidFill>
                  <a:srgbClr val="000000"/>
                </a:solidFill>
              </a:rPr>
              <a:t>配置任务属性参数（分析类型、应用路径、</a:t>
            </a:r>
            <a:r>
              <a:rPr lang="en-US" altLang="zh-CN" sz="1200" dirty="0">
                <a:solidFill>
                  <a:srgbClr val="000000"/>
                </a:solidFill>
              </a:rPr>
              <a:t>CPU</a:t>
            </a:r>
            <a:r>
              <a:rPr lang="zh-CN" altLang="en-US" sz="1200" dirty="0">
                <a:solidFill>
                  <a:srgbClr val="000000"/>
                </a:solidFill>
              </a:rPr>
              <a:t>采样周期等）</a:t>
            </a:r>
            <a:endParaRPr lang="zh-CN" altLang="en-US" sz="1200" dirty="0">
              <a:solidFill>
                <a:srgbClr val="000000"/>
              </a:solidFill>
            </a:endParaRPr>
          </a:p>
          <a:p>
            <a:pPr marL="171450" indent="-171450" defTabSz="912495">
              <a:lnSpc>
                <a:spcPct val="150000"/>
              </a:lnSpc>
              <a:buSzPct val="90000"/>
              <a:buFont typeface="Wingdings" panose="05000000000000000000" pitchFamily="2" charset="2"/>
              <a:buChar char="l"/>
            </a:pPr>
            <a:r>
              <a:rPr lang="zh-CN" altLang="en-US" sz="1200" dirty="0">
                <a:solidFill>
                  <a:srgbClr val="000000"/>
                </a:solidFill>
              </a:rPr>
              <a:t>运行待分析软件和分析任务</a:t>
            </a:r>
            <a:endParaRPr lang="zh-CN" altLang="en-US" sz="1200" dirty="0">
              <a:solidFill>
                <a:srgbClr val="000000"/>
              </a:solidFill>
            </a:endParaRPr>
          </a:p>
        </p:txBody>
      </p:sp>
      <p:sp>
        <p:nvSpPr>
          <p:cNvPr id="26" name="Rectangle 44"/>
          <p:cNvSpPr/>
          <p:nvPr/>
        </p:nvSpPr>
        <p:spPr>
          <a:xfrm>
            <a:off x="8343895" y="3545186"/>
            <a:ext cx="3132000" cy="2448000"/>
          </a:xfrm>
          <a:prstGeom prst="rect">
            <a:avLst/>
          </a:prstGeom>
          <a:solidFill>
            <a:schemeClr val="bg1">
              <a:lumMod val="95000"/>
            </a:schemeClr>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1450" indent="-171450" defTabSz="912495">
              <a:lnSpc>
                <a:spcPct val="150000"/>
              </a:lnSpc>
              <a:buSzPct val="90000"/>
              <a:buFont typeface="Wingdings" panose="05000000000000000000" pitchFamily="2" charset="2"/>
              <a:buChar char="l"/>
            </a:pPr>
            <a:r>
              <a:rPr lang="en-US" altLang="zh-CN" sz="1200" dirty="0" smtClean="0">
                <a:solidFill>
                  <a:srgbClr val="000000"/>
                </a:solidFill>
              </a:rPr>
              <a:t>Top</a:t>
            </a:r>
            <a:r>
              <a:rPr lang="zh-CN" altLang="en-US" sz="1200" dirty="0">
                <a:solidFill>
                  <a:srgbClr val="000000"/>
                </a:solidFill>
              </a:rPr>
              <a:t>热点函数</a:t>
            </a:r>
            <a:endParaRPr lang="en-US" altLang="zh-CN" sz="1200" dirty="0">
              <a:solidFill>
                <a:srgbClr val="000000"/>
              </a:solidFill>
            </a:endParaRPr>
          </a:p>
          <a:p>
            <a:pPr marL="171450" indent="-171450" defTabSz="912495">
              <a:lnSpc>
                <a:spcPct val="150000"/>
              </a:lnSpc>
              <a:buSzPct val="90000"/>
              <a:buFont typeface="Wingdings" panose="05000000000000000000" pitchFamily="2" charset="2"/>
              <a:buChar char="l"/>
            </a:pPr>
            <a:r>
              <a:rPr lang="zh-CN" altLang="en-US" sz="1200" dirty="0">
                <a:solidFill>
                  <a:srgbClr val="000000"/>
                </a:solidFill>
              </a:rPr>
              <a:t>热点代码块（源码</a:t>
            </a:r>
            <a:r>
              <a:rPr lang="en-US" altLang="zh-CN" sz="1200" dirty="0">
                <a:solidFill>
                  <a:srgbClr val="000000"/>
                </a:solidFill>
              </a:rPr>
              <a:t>&amp;</a:t>
            </a:r>
            <a:r>
              <a:rPr lang="zh-CN" altLang="en-US" sz="1200" dirty="0">
                <a:solidFill>
                  <a:srgbClr val="000000"/>
                </a:solidFill>
              </a:rPr>
              <a:t>汇编展示</a:t>
            </a:r>
            <a:r>
              <a:rPr lang="zh-CN" altLang="en-US" sz="1200" dirty="0" smtClean="0">
                <a:solidFill>
                  <a:srgbClr val="000000"/>
                </a:solidFill>
              </a:rPr>
              <a:t>）</a:t>
            </a:r>
            <a:endParaRPr lang="en-US" altLang="zh-CN" sz="1200" dirty="0" smtClean="0">
              <a:solidFill>
                <a:srgbClr val="000000"/>
              </a:solidFill>
            </a:endParaRPr>
          </a:p>
          <a:p>
            <a:pPr marL="171450" indent="-171450" defTabSz="912495">
              <a:lnSpc>
                <a:spcPct val="150000"/>
              </a:lnSpc>
              <a:buSzPct val="90000"/>
              <a:buFont typeface="Wingdings" panose="05000000000000000000" pitchFamily="2" charset="2"/>
              <a:buChar char="l"/>
            </a:pPr>
            <a:r>
              <a:rPr lang="zh-CN" altLang="en-US" sz="1200" dirty="0">
                <a:solidFill>
                  <a:srgbClr val="000000"/>
                </a:solidFill>
              </a:rPr>
              <a:t>火焰图展示函数间调用</a:t>
            </a:r>
            <a:r>
              <a:rPr lang="zh-CN" altLang="en-US" sz="1200" dirty="0" smtClean="0">
                <a:solidFill>
                  <a:srgbClr val="000000"/>
                </a:solidFill>
              </a:rPr>
              <a:t>关系</a:t>
            </a:r>
            <a:endParaRPr lang="en-US" altLang="zh-CN" sz="1200" dirty="0">
              <a:solidFill>
                <a:srgbClr val="000000"/>
              </a:solidFill>
            </a:endParaRPr>
          </a:p>
        </p:txBody>
      </p:sp>
      <p:sp>
        <p:nvSpPr>
          <p:cNvPr id="28" name="Oval 6"/>
          <p:cNvSpPr/>
          <p:nvPr/>
        </p:nvSpPr>
        <p:spPr>
          <a:xfrm>
            <a:off x="1818034" y="1628801"/>
            <a:ext cx="1393167" cy="1393167"/>
          </a:xfrm>
          <a:prstGeom prst="ellipse">
            <a:avLst/>
          </a:prstGeom>
          <a:solidFill>
            <a:srgbClr val="15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FFFFFF"/>
              </a:solidFill>
            </a:endParaRPr>
          </a:p>
        </p:txBody>
      </p:sp>
      <p:grpSp>
        <p:nvGrpSpPr>
          <p:cNvPr id="40" name="Group 18"/>
          <p:cNvGrpSpPr/>
          <p:nvPr/>
        </p:nvGrpSpPr>
        <p:grpSpPr>
          <a:xfrm>
            <a:off x="5521013" y="1628800"/>
            <a:ext cx="1393167" cy="1393167"/>
            <a:chOff x="938800" y="4750859"/>
            <a:chExt cx="1106899" cy="1106899"/>
          </a:xfrm>
        </p:grpSpPr>
        <p:sp>
          <p:nvSpPr>
            <p:cNvPr id="41" name="Oval 19"/>
            <p:cNvSpPr/>
            <p:nvPr/>
          </p:nvSpPr>
          <p:spPr>
            <a:xfrm>
              <a:off x="938800" y="4750859"/>
              <a:ext cx="1106899" cy="1106899"/>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FFFFFF"/>
                </a:solidFill>
              </a:endParaRPr>
            </a:p>
          </p:txBody>
        </p:sp>
        <p:grpSp>
          <p:nvGrpSpPr>
            <p:cNvPr id="42" name="Group 20"/>
            <p:cNvGrpSpPr/>
            <p:nvPr/>
          </p:nvGrpSpPr>
          <p:grpSpPr>
            <a:xfrm>
              <a:off x="1206707" y="5072921"/>
              <a:ext cx="571087" cy="462777"/>
              <a:chOff x="5145088" y="3205163"/>
              <a:chExt cx="736600" cy="596900"/>
            </a:xfrm>
            <a:solidFill>
              <a:schemeClr val="bg1"/>
            </a:solidFill>
          </p:grpSpPr>
          <p:sp>
            <p:nvSpPr>
              <p:cNvPr id="43" name="Freeform 26"/>
              <p:cNvSpPr>
                <a:spLocks noEditPoints="1"/>
              </p:cNvSpPr>
              <p:nvPr/>
            </p:nvSpPr>
            <p:spPr bwMode="auto">
              <a:xfrm>
                <a:off x="5145088" y="3205163"/>
                <a:ext cx="736600" cy="596900"/>
              </a:xfrm>
              <a:custGeom>
                <a:avLst/>
                <a:gdLst>
                  <a:gd name="T0" fmla="*/ 464 w 464"/>
                  <a:gd name="T1" fmla="*/ 52 h 376"/>
                  <a:gd name="T2" fmla="*/ 464 w 464"/>
                  <a:gd name="T3" fmla="*/ 0 h 376"/>
                  <a:gd name="T4" fmla="*/ 0 w 464"/>
                  <a:gd name="T5" fmla="*/ 0 h 376"/>
                  <a:gd name="T6" fmla="*/ 0 w 464"/>
                  <a:gd name="T7" fmla="*/ 52 h 376"/>
                  <a:gd name="T8" fmla="*/ 10 w 464"/>
                  <a:gd name="T9" fmla="*/ 52 h 376"/>
                  <a:gd name="T10" fmla="*/ 10 w 464"/>
                  <a:gd name="T11" fmla="*/ 281 h 376"/>
                  <a:gd name="T12" fmla="*/ 0 w 464"/>
                  <a:gd name="T13" fmla="*/ 281 h 376"/>
                  <a:gd name="T14" fmla="*/ 0 w 464"/>
                  <a:gd name="T15" fmla="*/ 320 h 376"/>
                  <a:gd name="T16" fmla="*/ 153 w 464"/>
                  <a:gd name="T17" fmla="*/ 320 h 376"/>
                  <a:gd name="T18" fmla="*/ 115 w 464"/>
                  <a:gd name="T19" fmla="*/ 368 h 376"/>
                  <a:gd name="T20" fmla="*/ 126 w 464"/>
                  <a:gd name="T21" fmla="*/ 376 h 376"/>
                  <a:gd name="T22" fmla="*/ 171 w 464"/>
                  <a:gd name="T23" fmla="*/ 320 h 376"/>
                  <a:gd name="T24" fmla="*/ 224 w 464"/>
                  <a:gd name="T25" fmla="*/ 320 h 376"/>
                  <a:gd name="T26" fmla="*/ 224 w 464"/>
                  <a:gd name="T27" fmla="*/ 372 h 376"/>
                  <a:gd name="T28" fmla="*/ 238 w 464"/>
                  <a:gd name="T29" fmla="*/ 372 h 376"/>
                  <a:gd name="T30" fmla="*/ 238 w 464"/>
                  <a:gd name="T31" fmla="*/ 320 h 376"/>
                  <a:gd name="T32" fmla="*/ 292 w 464"/>
                  <a:gd name="T33" fmla="*/ 320 h 376"/>
                  <a:gd name="T34" fmla="*/ 337 w 464"/>
                  <a:gd name="T35" fmla="*/ 376 h 376"/>
                  <a:gd name="T36" fmla="*/ 348 w 464"/>
                  <a:gd name="T37" fmla="*/ 368 h 376"/>
                  <a:gd name="T38" fmla="*/ 310 w 464"/>
                  <a:gd name="T39" fmla="*/ 320 h 376"/>
                  <a:gd name="T40" fmla="*/ 464 w 464"/>
                  <a:gd name="T41" fmla="*/ 320 h 376"/>
                  <a:gd name="T42" fmla="*/ 464 w 464"/>
                  <a:gd name="T43" fmla="*/ 281 h 376"/>
                  <a:gd name="T44" fmla="*/ 452 w 464"/>
                  <a:gd name="T45" fmla="*/ 281 h 376"/>
                  <a:gd name="T46" fmla="*/ 452 w 464"/>
                  <a:gd name="T47" fmla="*/ 52 h 376"/>
                  <a:gd name="T48" fmla="*/ 464 w 464"/>
                  <a:gd name="T49" fmla="*/ 52 h 376"/>
                  <a:gd name="T50" fmla="*/ 449 w 464"/>
                  <a:gd name="T51" fmla="*/ 306 h 376"/>
                  <a:gd name="T52" fmla="*/ 14 w 464"/>
                  <a:gd name="T53" fmla="*/ 306 h 376"/>
                  <a:gd name="T54" fmla="*/ 14 w 464"/>
                  <a:gd name="T55" fmla="*/ 295 h 376"/>
                  <a:gd name="T56" fmla="*/ 449 w 464"/>
                  <a:gd name="T57" fmla="*/ 295 h 376"/>
                  <a:gd name="T58" fmla="*/ 449 w 464"/>
                  <a:gd name="T59" fmla="*/ 306 h 376"/>
                  <a:gd name="T60" fmla="*/ 14 w 464"/>
                  <a:gd name="T61" fmla="*/ 14 h 376"/>
                  <a:gd name="T62" fmla="*/ 449 w 464"/>
                  <a:gd name="T63" fmla="*/ 14 h 376"/>
                  <a:gd name="T64" fmla="*/ 449 w 464"/>
                  <a:gd name="T65" fmla="*/ 38 h 376"/>
                  <a:gd name="T66" fmla="*/ 14 w 464"/>
                  <a:gd name="T67" fmla="*/ 38 h 376"/>
                  <a:gd name="T68" fmla="*/ 14 w 464"/>
                  <a:gd name="T69" fmla="*/ 14 h 376"/>
                  <a:gd name="T70" fmla="*/ 438 w 464"/>
                  <a:gd name="T71" fmla="*/ 280 h 376"/>
                  <a:gd name="T72" fmla="*/ 26 w 464"/>
                  <a:gd name="T73" fmla="*/ 280 h 376"/>
                  <a:gd name="T74" fmla="*/ 26 w 464"/>
                  <a:gd name="T75" fmla="*/ 52 h 376"/>
                  <a:gd name="T76" fmla="*/ 438 w 464"/>
                  <a:gd name="T77" fmla="*/ 52 h 376"/>
                  <a:gd name="T78" fmla="*/ 438 w 464"/>
                  <a:gd name="T79" fmla="*/ 280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64" h="376">
                    <a:moveTo>
                      <a:pt x="464" y="52"/>
                    </a:moveTo>
                    <a:lnTo>
                      <a:pt x="464" y="0"/>
                    </a:lnTo>
                    <a:lnTo>
                      <a:pt x="0" y="0"/>
                    </a:lnTo>
                    <a:lnTo>
                      <a:pt x="0" y="52"/>
                    </a:lnTo>
                    <a:lnTo>
                      <a:pt x="10" y="52"/>
                    </a:lnTo>
                    <a:lnTo>
                      <a:pt x="10" y="281"/>
                    </a:lnTo>
                    <a:lnTo>
                      <a:pt x="0" y="281"/>
                    </a:lnTo>
                    <a:lnTo>
                      <a:pt x="0" y="320"/>
                    </a:lnTo>
                    <a:lnTo>
                      <a:pt x="153" y="320"/>
                    </a:lnTo>
                    <a:lnTo>
                      <a:pt x="115" y="368"/>
                    </a:lnTo>
                    <a:lnTo>
                      <a:pt x="126" y="376"/>
                    </a:lnTo>
                    <a:lnTo>
                      <a:pt x="171" y="320"/>
                    </a:lnTo>
                    <a:lnTo>
                      <a:pt x="224" y="320"/>
                    </a:lnTo>
                    <a:lnTo>
                      <a:pt x="224" y="372"/>
                    </a:lnTo>
                    <a:lnTo>
                      <a:pt x="238" y="372"/>
                    </a:lnTo>
                    <a:lnTo>
                      <a:pt x="238" y="320"/>
                    </a:lnTo>
                    <a:lnTo>
                      <a:pt x="292" y="320"/>
                    </a:lnTo>
                    <a:lnTo>
                      <a:pt x="337" y="376"/>
                    </a:lnTo>
                    <a:lnTo>
                      <a:pt x="348" y="368"/>
                    </a:lnTo>
                    <a:lnTo>
                      <a:pt x="310" y="320"/>
                    </a:lnTo>
                    <a:lnTo>
                      <a:pt x="464" y="320"/>
                    </a:lnTo>
                    <a:lnTo>
                      <a:pt x="464" y="281"/>
                    </a:lnTo>
                    <a:lnTo>
                      <a:pt x="452" y="281"/>
                    </a:lnTo>
                    <a:lnTo>
                      <a:pt x="452" y="52"/>
                    </a:lnTo>
                    <a:lnTo>
                      <a:pt x="464" y="52"/>
                    </a:lnTo>
                    <a:close/>
                    <a:moveTo>
                      <a:pt x="449" y="306"/>
                    </a:moveTo>
                    <a:lnTo>
                      <a:pt x="14" y="306"/>
                    </a:lnTo>
                    <a:lnTo>
                      <a:pt x="14" y="295"/>
                    </a:lnTo>
                    <a:lnTo>
                      <a:pt x="449" y="295"/>
                    </a:lnTo>
                    <a:lnTo>
                      <a:pt x="449" y="306"/>
                    </a:lnTo>
                    <a:close/>
                    <a:moveTo>
                      <a:pt x="14" y="14"/>
                    </a:moveTo>
                    <a:lnTo>
                      <a:pt x="449" y="14"/>
                    </a:lnTo>
                    <a:lnTo>
                      <a:pt x="449" y="38"/>
                    </a:lnTo>
                    <a:lnTo>
                      <a:pt x="14" y="38"/>
                    </a:lnTo>
                    <a:lnTo>
                      <a:pt x="14" y="14"/>
                    </a:lnTo>
                    <a:close/>
                    <a:moveTo>
                      <a:pt x="438" y="280"/>
                    </a:moveTo>
                    <a:lnTo>
                      <a:pt x="26" y="280"/>
                    </a:lnTo>
                    <a:lnTo>
                      <a:pt x="26" y="52"/>
                    </a:lnTo>
                    <a:lnTo>
                      <a:pt x="438" y="52"/>
                    </a:lnTo>
                    <a:lnTo>
                      <a:pt x="438" y="28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61" tIns="45731" rIns="91461" bIns="45731" numCol="1" anchor="t" anchorCtr="0" compatLnSpc="1"/>
              <a:lstStyle/>
              <a:p>
                <a:endParaRPr lang="ko-KR" altLang="en-US">
                  <a:solidFill>
                    <a:srgbClr val="000000"/>
                  </a:solidFill>
                </a:endParaRPr>
              </a:p>
            </p:txBody>
          </p:sp>
          <p:sp>
            <p:nvSpPr>
              <p:cNvPr id="44" name="Freeform 27"/>
              <p:cNvSpPr>
                <a:spLocks noEditPoints="1"/>
              </p:cNvSpPr>
              <p:nvPr/>
            </p:nvSpPr>
            <p:spPr bwMode="auto">
              <a:xfrm>
                <a:off x="5221288" y="3425825"/>
                <a:ext cx="174625" cy="188913"/>
              </a:xfrm>
              <a:custGeom>
                <a:avLst/>
                <a:gdLst>
                  <a:gd name="T0" fmla="*/ 46 w 110"/>
                  <a:gd name="T1" fmla="*/ 119 h 119"/>
                  <a:gd name="T2" fmla="*/ 65 w 110"/>
                  <a:gd name="T3" fmla="*/ 119 h 119"/>
                  <a:gd name="T4" fmla="*/ 78 w 110"/>
                  <a:gd name="T5" fmla="*/ 119 h 119"/>
                  <a:gd name="T6" fmla="*/ 110 w 110"/>
                  <a:gd name="T7" fmla="*/ 119 h 119"/>
                  <a:gd name="T8" fmla="*/ 110 w 110"/>
                  <a:gd name="T9" fmla="*/ 29 h 119"/>
                  <a:gd name="T10" fmla="*/ 78 w 110"/>
                  <a:gd name="T11" fmla="*/ 29 h 119"/>
                  <a:gd name="T12" fmla="*/ 78 w 110"/>
                  <a:gd name="T13" fmla="*/ 0 h 119"/>
                  <a:gd name="T14" fmla="*/ 33 w 110"/>
                  <a:gd name="T15" fmla="*/ 0 h 119"/>
                  <a:gd name="T16" fmla="*/ 33 w 110"/>
                  <a:gd name="T17" fmla="*/ 53 h 119"/>
                  <a:gd name="T18" fmla="*/ 0 w 110"/>
                  <a:gd name="T19" fmla="*/ 53 h 119"/>
                  <a:gd name="T20" fmla="*/ 0 w 110"/>
                  <a:gd name="T21" fmla="*/ 119 h 119"/>
                  <a:gd name="T22" fmla="*/ 33 w 110"/>
                  <a:gd name="T23" fmla="*/ 119 h 119"/>
                  <a:gd name="T24" fmla="*/ 46 w 110"/>
                  <a:gd name="T25" fmla="*/ 119 h 119"/>
                  <a:gd name="T26" fmla="*/ 80 w 110"/>
                  <a:gd name="T27" fmla="*/ 43 h 119"/>
                  <a:gd name="T28" fmla="*/ 96 w 110"/>
                  <a:gd name="T29" fmla="*/ 43 h 119"/>
                  <a:gd name="T30" fmla="*/ 96 w 110"/>
                  <a:gd name="T31" fmla="*/ 105 h 119"/>
                  <a:gd name="T32" fmla="*/ 80 w 110"/>
                  <a:gd name="T33" fmla="*/ 105 h 119"/>
                  <a:gd name="T34" fmla="*/ 80 w 110"/>
                  <a:gd name="T35" fmla="*/ 43 h 119"/>
                  <a:gd name="T36" fmla="*/ 47 w 110"/>
                  <a:gd name="T37" fmla="*/ 14 h 119"/>
                  <a:gd name="T38" fmla="*/ 64 w 110"/>
                  <a:gd name="T39" fmla="*/ 14 h 119"/>
                  <a:gd name="T40" fmla="*/ 64 w 110"/>
                  <a:gd name="T41" fmla="*/ 105 h 119"/>
                  <a:gd name="T42" fmla="*/ 47 w 110"/>
                  <a:gd name="T43" fmla="*/ 105 h 119"/>
                  <a:gd name="T44" fmla="*/ 47 w 110"/>
                  <a:gd name="T45" fmla="*/ 14 h 119"/>
                  <a:gd name="T46" fmla="*/ 32 w 110"/>
                  <a:gd name="T47" fmla="*/ 105 h 119"/>
                  <a:gd name="T48" fmla="*/ 14 w 110"/>
                  <a:gd name="T49" fmla="*/ 105 h 119"/>
                  <a:gd name="T50" fmla="*/ 14 w 110"/>
                  <a:gd name="T51" fmla="*/ 67 h 119"/>
                  <a:gd name="T52" fmla="*/ 32 w 110"/>
                  <a:gd name="T53" fmla="*/ 67 h 119"/>
                  <a:gd name="T54" fmla="*/ 32 w 110"/>
                  <a:gd name="T55" fmla="*/ 105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0" h="119">
                    <a:moveTo>
                      <a:pt x="46" y="119"/>
                    </a:moveTo>
                    <a:lnTo>
                      <a:pt x="65" y="119"/>
                    </a:lnTo>
                    <a:lnTo>
                      <a:pt x="78" y="119"/>
                    </a:lnTo>
                    <a:lnTo>
                      <a:pt x="110" y="119"/>
                    </a:lnTo>
                    <a:lnTo>
                      <a:pt x="110" y="29"/>
                    </a:lnTo>
                    <a:lnTo>
                      <a:pt x="78" y="29"/>
                    </a:lnTo>
                    <a:lnTo>
                      <a:pt x="78" y="0"/>
                    </a:lnTo>
                    <a:lnTo>
                      <a:pt x="33" y="0"/>
                    </a:lnTo>
                    <a:lnTo>
                      <a:pt x="33" y="53"/>
                    </a:lnTo>
                    <a:lnTo>
                      <a:pt x="0" y="53"/>
                    </a:lnTo>
                    <a:lnTo>
                      <a:pt x="0" y="119"/>
                    </a:lnTo>
                    <a:lnTo>
                      <a:pt x="33" y="119"/>
                    </a:lnTo>
                    <a:lnTo>
                      <a:pt x="46" y="119"/>
                    </a:lnTo>
                    <a:close/>
                    <a:moveTo>
                      <a:pt x="80" y="43"/>
                    </a:moveTo>
                    <a:lnTo>
                      <a:pt x="96" y="43"/>
                    </a:lnTo>
                    <a:lnTo>
                      <a:pt x="96" y="105"/>
                    </a:lnTo>
                    <a:lnTo>
                      <a:pt x="80" y="105"/>
                    </a:lnTo>
                    <a:lnTo>
                      <a:pt x="80" y="43"/>
                    </a:lnTo>
                    <a:close/>
                    <a:moveTo>
                      <a:pt x="47" y="14"/>
                    </a:moveTo>
                    <a:lnTo>
                      <a:pt x="64" y="14"/>
                    </a:lnTo>
                    <a:lnTo>
                      <a:pt x="64" y="105"/>
                    </a:lnTo>
                    <a:lnTo>
                      <a:pt x="47" y="105"/>
                    </a:lnTo>
                    <a:lnTo>
                      <a:pt x="47" y="14"/>
                    </a:lnTo>
                    <a:close/>
                    <a:moveTo>
                      <a:pt x="32" y="105"/>
                    </a:moveTo>
                    <a:lnTo>
                      <a:pt x="14" y="105"/>
                    </a:lnTo>
                    <a:lnTo>
                      <a:pt x="14" y="67"/>
                    </a:lnTo>
                    <a:lnTo>
                      <a:pt x="32" y="67"/>
                    </a:lnTo>
                    <a:lnTo>
                      <a:pt x="32" y="10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61" tIns="45731" rIns="91461" bIns="45731" numCol="1" anchor="t" anchorCtr="0" compatLnSpc="1"/>
              <a:lstStyle/>
              <a:p>
                <a:endParaRPr lang="ko-KR" altLang="en-US">
                  <a:solidFill>
                    <a:srgbClr val="000000"/>
                  </a:solidFill>
                </a:endParaRPr>
              </a:p>
            </p:txBody>
          </p:sp>
          <p:sp>
            <p:nvSpPr>
              <p:cNvPr id="45" name="Freeform 28"/>
              <p:cNvSpPr>
                <a:spLocks noEditPoints="1"/>
              </p:cNvSpPr>
              <p:nvPr/>
            </p:nvSpPr>
            <p:spPr bwMode="auto">
              <a:xfrm>
                <a:off x="5424488" y="3427413"/>
                <a:ext cx="174625" cy="187325"/>
              </a:xfrm>
              <a:custGeom>
                <a:avLst/>
                <a:gdLst>
                  <a:gd name="T0" fmla="*/ 45 w 110"/>
                  <a:gd name="T1" fmla="*/ 118 h 118"/>
                  <a:gd name="T2" fmla="*/ 77 w 110"/>
                  <a:gd name="T3" fmla="*/ 118 h 118"/>
                  <a:gd name="T4" fmla="*/ 77 w 110"/>
                  <a:gd name="T5" fmla="*/ 118 h 118"/>
                  <a:gd name="T6" fmla="*/ 110 w 110"/>
                  <a:gd name="T7" fmla="*/ 118 h 118"/>
                  <a:gd name="T8" fmla="*/ 110 w 110"/>
                  <a:gd name="T9" fmla="*/ 0 h 118"/>
                  <a:gd name="T10" fmla="*/ 64 w 110"/>
                  <a:gd name="T11" fmla="*/ 0 h 118"/>
                  <a:gd name="T12" fmla="*/ 64 w 110"/>
                  <a:gd name="T13" fmla="*/ 39 h 118"/>
                  <a:gd name="T14" fmla="*/ 32 w 110"/>
                  <a:gd name="T15" fmla="*/ 39 h 118"/>
                  <a:gd name="T16" fmla="*/ 32 w 110"/>
                  <a:gd name="T17" fmla="*/ 73 h 118"/>
                  <a:gd name="T18" fmla="*/ 0 w 110"/>
                  <a:gd name="T19" fmla="*/ 73 h 118"/>
                  <a:gd name="T20" fmla="*/ 0 w 110"/>
                  <a:gd name="T21" fmla="*/ 118 h 118"/>
                  <a:gd name="T22" fmla="*/ 32 w 110"/>
                  <a:gd name="T23" fmla="*/ 118 h 118"/>
                  <a:gd name="T24" fmla="*/ 45 w 110"/>
                  <a:gd name="T25" fmla="*/ 118 h 118"/>
                  <a:gd name="T26" fmla="*/ 80 w 110"/>
                  <a:gd name="T27" fmla="*/ 14 h 118"/>
                  <a:gd name="T28" fmla="*/ 96 w 110"/>
                  <a:gd name="T29" fmla="*/ 14 h 118"/>
                  <a:gd name="T30" fmla="*/ 96 w 110"/>
                  <a:gd name="T31" fmla="*/ 104 h 118"/>
                  <a:gd name="T32" fmla="*/ 80 w 110"/>
                  <a:gd name="T33" fmla="*/ 104 h 118"/>
                  <a:gd name="T34" fmla="*/ 80 w 110"/>
                  <a:gd name="T35" fmla="*/ 14 h 118"/>
                  <a:gd name="T36" fmla="*/ 46 w 110"/>
                  <a:gd name="T37" fmla="*/ 53 h 118"/>
                  <a:gd name="T38" fmla="*/ 63 w 110"/>
                  <a:gd name="T39" fmla="*/ 53 h 118"/>
                  <a:gd name="T40" fmla="*/ 63 w 110"/>
                  <a:gd name="T41" fmla="*/ 104 h 118"/>
                  <a:gd name="T42" fmla="*/ 46 w 110"/>
                  <a:gd name="T43" fmla="*/ 104 h 118"/>
                  <a:gd name="T44" fmla="*/ 46 w 110"/>
                  <a:gd name="T45" fmla="*/ 53 h 118"/>
                  <a:gd name="T46" fmla="*/ 31 w 110"/>
                  <a:gd name="T47" fmla="*/ 104 h 118"/>
                  <a:gd name="T48" fmla="*/ 14 w 110"/>
                  <a:gd name="T49" fmla="*/ 104 h 118"/>
                  <a:gd name="T50" fmla="*/ 14 w 110"/>
                  <a:gd name="T51" fmla="*/ 87 h 118"/>
                  <a:gd name="T52" fmla="*/ 31 w 110"/>
                  <a:gd name="T53" fmla="*/ 87 h 118"/>
                  <a:gd name="T54" fmla="*/ 31 w 110"/>
                  <a:gd name="T55" fmla="*/ 104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0" h="118">
                    <a:moveTo>
                      <a:pt x="45" y="118"/>
                    </a:moveTo>
                    <a:lnTo>
                      <a:pt x="77" y="118"/>
                    </a:lnTo>
                    <a:lnTo>
                      <a:pt x="77" y="118"/>
                    </a:lnTo>
                    <a:lnTo>
                      <a:pt x="110" y="118"/>
                    </a:lnTo>
                    <a:lnTo>
                      <a:pt x="110" y="0"/>
                    </a:lnTo>
                    <a:lnTo>
                      <a:pt x="64" y="0"/>
                    </a:lnTo>
                    <a:lnTo>
                      <a:pt x="64" y="39"/>
                    </a:lnTo>
                    <a:lnTo>
                      <a:pt x="32" y="39"/>
                    </a:lnTo>
                    <a:lnTo>
                      <a:pt x="32" y="73"/>
                    </a:lnTo>
                    <a:lnTo>
                      <a:pt x="0" y="73"/>
                    </a:lnTo>
                    <a:lnTo>
                      <a:pt x="0" y="118"/>
                    </a:lnTo>
                    <a:lnTo>
                      <a:pt x="32" y="118"/>
                    </a:lnTo>
                    <a:lnTo>
                      <a:pt x="45" y="118"/>
                    </a:lnTo>
                    <a:close/>
                    <a:moveTo>
                      <a:pt x="80" y="14"/>
                    </a:moveTo>
                    <a:lnTo>
                      <a:pt x="96" y="14"/>
                    </a:lnTo>
                    <a:lnTo>
                      <a:pt x="96" y="104"/>
                    </a:lnTo>
                    <a:lnTo>
                      <a:pt x="80" y="104"/>
                    </a:lnTo>
                    <a:lnTo>
                      <a:pt x="80" y="14"/>
                    </a:lnTo>
                    <a:close/>
                    <a:moveTo>
                      <a:pt x="46" y="53"/>
                    </a:moveTo>
                    <a:lnTo>
                      <a:pt x="63" y="53"/>
                    </a:lnTo>
                    <a:lnTo>
                      <a:pt x="63" y="104"/>
                    </a:lnTo>
                    <a:lnTo>
                      <a:pt x="46" y="104"/>
                    </a:lnTo>
                    <a:lnTo>
                      <a:pt x="46" y="53"/>
                    </a:lnTo>
                    <a:close/>
                    <a:moveTo>
                      <a:pt x="31" y="104"/>
                    </a:moveTo>
                    <a:lnTo>
                      <a:pt x="14" y="104"/>
                    </a:lnTo>
                    <a:lnTo>
                      <a:pt x="14" y="87"/>
                    </a:lnTo>
                    <a:lnTo>
                      <a:pt x="31" y="87"/>
                    </a:lnTo>
                    <a:lnTo>
                      <a:pt x="31" y="10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61" tIns="45731" rIns="91461" bIns="45731" numCol="1" anchor="t" anchorCtr="0" compatLnSpc="1"/>
              <a:lstStyle/>
              <a:p>
                <a:endParaRPr lang="ko-KR" altLang="en-US">
                  <a:solidFill>
                    <a:srgbClr val="000000"/>
                  </a:solidFill>
                </a:endParaRPr>
              </a:p>
            </p:txBody>
          </p:sp>
          <p:sp>
            <p:nvSpPr>
              <p:cNvPr id="46" name="Freeform 29"/>
              <p:cNvSpPr>
                <a:spLocks noEditPoints="1"/>
              </p:cNvSpPr>
              <p:nvPr/>
            </p:nvSpPr>
            <p:spPr bwMode="auto">
              <a:xfrm>
                <a:off x="5626100" y="3409950"/>
                <a:ext cx="174625" cy="204788"/>
              </a:xfrm>
              <a:custGeom>
                <a:avLst/>
                <a:gdLst>
                  <a:gd name="T0" fmla="*/ 45 w 110"/>
                  <a:gd name="T1" fmla="*/ 129 h 129"/>
                  <a:gd name="T2" fmla="*/ 65 w 110"/>
                  <a:gd name="T3" fmla="*/ 129 h 129"/>
                  <a:gd name="T4" fmla="*/ 78 w 110"/>
                  <a:gd name="T5" fmla="*/ 129 h 129"/>
                  <a:gd name="T6" fmla="*/ 110 w 110"/>
                  <a:gd name="T7" fmla="*/ 129 h 129"/>
                  <a:gd name="T8" fmla="*/ 110 w 110"/>
                  <a:gd name="T9" fmla="*/ 0 h 129"/>
                  <a:gd name="T10" fmla="*/ 65 w 110"/>
                  <a:gd name="T11" fmla="*/ 0 h 129"/>
                  <a:gd name="T12" fmla="*/ 65 w 110"/>
                  <a:gd name="T13" fmla="*/ 80 h 129"/>
                  <a:gd name="T14" fmla="*/ 45 w 110"/>
                  <a:gd name="T15" fmla="*/ 80 h 129"/>
                  <a:gd name="T16" fmla="*/ 45 w 110"/>
                  <a:gd name="T17" fmla="*/ 47 h 129"/>
                  <a:gd name="T18" fmla="*/ 0 w 110"/>
                  <a:gd name="T19" fmla="*/ 47 h 129"/>
                  <a:gd name="T20" fmla="*/ 0 w 110"/>
                  <a:gd name="T21" fmla="*/ 129 h 129"/>
                  <a:gd name="T22" fmla="*/ 32 w 110"/>
                  <a:gd name="T23" fmla="*/ 129 h 129"/>
                  <a:gd name="T24" fmla="*/ 45 w 110"/>
                  <a:gd name="T25" fmla="*/ 129 h 129"/>
                  <a:gd name="T26" fmla="*/ 80 w 110"/>
                  <a:gd name="T27" fmla="*/ 14 h 129"/>
                  <a:gd name="T28" fmla="*/ 96 w 110"/>
                  <a:gd name="T29" fmla="*/ 14 h 129"/>
                  <a:gd name="T30" fmla="*/ 96 w 110"/>
                  <a:gd name="T31" fmla="*/ 115 h 129"/>
                  <a:gd name="T32" fmla="*/ 80 w 110"/>
                  <a:gd name="T33" fmla="*/ 115 h 129"/>
                  <a:gd name="T34" fmla="*/ 80 w 110"/>
                  <a:gd name="T35" fmla="*/ 14 h 129"/>
                  <a:gd name="T36" fmla="*/ 47 w 110"/>
                  <a:gd name="T37" fmla="*/ 94 h 129"/>
                  <a:gd name="T38" fmla="*/ 64 w 110"/>
                  <a:gd name="T39" fmla="*/ 94 h 129"/>
                  <a:gd name="T40" fmla="*/ 64 w 110"/>
                  <a:gd name="T41" fmla="*/ 115 h 129"/>
                  <a:gd name="T42" fmla="*/ 47 w 110"/>
                  <a:gd name="T43" fmla="*/ 115 h 129"/>
                  <a:gd name="T44" fmla="*/ 47 w 110"/>
                  <a:gd name="T45" fmla="*/ 94 h 129"/>
                  <a:gd name="T46" fmla="*/ 31 w 110"/>
                  <a:gd name="T47" fmla="*/ 115 h 129"/>
                  <a:gd name="T48" fmla="*/ 14 w 110"/>
                  <a:gd name="T49" fmla="*/ 115 h 129"/>
                  <a:gd name="T50" fmla="*/ 14 w 110"/>
                  <a:gd name="T51" fmla="*/ 61 h 129"/>
                  <a:gd name="T52" fmla="*/ 31 w 110"/>
                  <a:gd name="T53" fmla="*/ 61 h 129"/>
                  <a:gd name="T54" fmla="*/ 31 w 110"/>
                  <a:gd name="T55" fmla="*/ 115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0" h="129">
                    <a:moveTo>
                      <a:pt x="45" y="129"/>
                    </a:moveTo>
                    <a:lnTo>
                      <a:pt x="65" y="129"/>
                    </a:lnTo>
                    <a:lnTo>
                      <a:pt x="78" y="129"/>
                    </a:lnTo>
                    <a:lnTo>
                      <a:pt x="110" y="129"/>
                    </a:lnTo>
                    <a:lnTo>
                      <a:pt x="110" y="0"/>
                    </a:lnTo>
                    <a:lnTo>
                      <a:pt x="65" y="0"/>
                    </a:lnTo>
                    <a:lnTo>
                      <a:pt x="65" y="80"/>
                    </a:lnTo>
                    <a:lnTo>
                      <a:pt x="45" y="80"/>
                    </a:lnTo>
                    <a:lnTo>
                      <a:pt x="45" y="47"/>
                    </a:lnTo>
                    <a:lnTo>
                      <a:pt x="0" y="47"/>
                    </a:lnTo>
                    <a:lnTo>
                      <a:pt x="0" y="129"/>
                    </a:lnTo>
                    <a:lnTo>
                      <a:pt x="32" y="129"/>
                    </a:lnTo>
                    <a:lnTo>
                      <a:pt x="45" y="129"/>
                    </a:lnTo>
                    <a:close/>
                    <a:moveTo>
                      <a:pt x="80" y="14"/>
                    </a:moveTo>
                    <a:lnTo>
                      <a:pt x="96" y="14"/>
                    </a:lnTo>
                    <a:lnTo>
                      <a:pt x="96" y="115"/>
                    </a:lnTo>
                    <a:lnTo>
                      <a:pt x="80" y="115"/>
                    </a:lnTo>
                    <a:lnTo>
                      <a:pt x="80" y="14"/>
                    </a:lnTo>
                    <a:close/>
                    <a:moveTo>
                      <a:pt x="47" y="94"/>
                    </a:moveTo>
                    <a:lnTo>
                      <a:pt x="64" y="94"/>
                    </a:lnTo>
                    <a:lnTo>
                      <a:pt x="64" y="115"/>
                    </a:lnTo>
                    <a:lnTo>
                      <a:pt x="47" y="115"/>
                    </a:lnTo>
                    <a:lnTo>
                      <a:pt x="47" y="94"/>
                    </a:lnTo>
                    <a:close/>
                    <a:moveTo>
                      <a:pt x="31" y="115"/>
                    </a:moveTo>
                    <a:lnTo>
                      <a:pt x="14" y="115"/>
                    </a:lnTo>
                    <a:lnTo>
                      <a:pt x="14" y="61"/>
                    </a:lnTo>
                    <a:lnTo>
                      <a:pt x="31" y="61"/>
                    </a:lnTo>
                    <a:lnTo>
                      <a:pt x="31" y="11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61" tIns="45731" rIns="91461" bIns="45731" numCol="1" anchor="t" anchorCtr="0" compatLnSpc="1"/>
              <a:lstStyle/>
              <a:p>
                <a:endParaRPr lang="ko-KR" altLang="en-US">
                  <a:solidFill>
                    <a:srgbClr val="000000"/>
                  </a:solidFill>
                </a:endParaRPr>
              </a:p>
            </p:txBody>
          </p:sp>
          <p:sp>
            <p:nvSpPr>
              <p:cNvPr id="47" name="Rectangle 30"/>
              <p:cNvSpPr>
                <a:spLocks noChangeArrowheads="1"/>
              </p:cNvSpPr>
              <p:nvPr/>
            </p:nvSpPr>
            <p:spPr bwMode="auto">
              <a:xfrm>
                <a:off x="5226050" y="3333750"/>
                <a:ext cx="176213" cy="22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61" tIns="45731" rIns="91461" bIns="45731" numCol="1" anchor="t" anchorCtr="0" compatLnSpc="1"/>
              <a:lstStyle/>
              <a:p>
                <a:endParaRPr lang="ko-KR" altLang="en-US">
                  <a:solidFill>
                    <a:srgbClr val="000000"/>
                  </a:solidFill>
                </a:endParaRPr>
              </a:p>
            </p:txBody>
          </p:sp>
          <p:sp>
            <p:nvSpPr>
              <p:cNvPr id="48" name="Rectangle 31"/>
              <p:cNvSpPr>
                <a:spLocks noChangeArrowheads="1"/>
              </p:cNvSpPr>
              <p:nvPr/>
            </p:nvSpPr>
            <p:spPr bwMode="auto">
              <a:xfrm>
                <a:off x="5226050" y="3373438"/>
                <a:ext cx="71438" cy="254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61" tIns="45731" rIns="91461" bIns="45731" numCol="1" anchor="t" anchorCtr="0" compatLnSpc="1"/>
              <a:lstStyle/>
              <a:p>
                <a:endParaRPr lang="ko-KR" altLang="en-US">
                  <a:solidFill>
                    <a:srgbClr val="000000"/>
                  </a:solidFill>
                </a:endParaRPr>
              </a:p>
            </p:txBody>
          </p:sp>
        </p:grpSp>
      </p:grpSp>
      <p:grpSp>
        <p:nvGrpSpPr>
          <p:cNvPr id="49" name="Group 27"/>
          <p:cNvGrpSpPr/>
          <p:nvPr/>
        </p:nvGrpSpPr>
        <p:grpSpPr>
          <a:xfrm>
            <a:off x="9213312" y="1628800"/>
            <a:ext cx="1393167" cy="1393167"/>
            <a:chOff x="938800" y="3527160"/>
            <a:chExt cx="1106899" cy="1106899"/>
          </a:xfrm>
        </p:grpSpPr>
        <p:sp>
          <p:nvSpPr>
            <p:cNvPr id="50" name="Oval 28"/>
            <p:cNvSpPr/>
            <p:nvPr/>
          </p:nvSpPr>
          <p:spPr>
            <a:xfrm>
              <a:off x="938800" y="3527160"/>
              <a:ext cx="1106899" cy="110689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FFFFFF"/>
                </a:solidFill>
              </a:endParaRPr>
            </a:p>
          </p:txBody>
        </p:sp>
        <p:grpSp>
          <p:nvGrpSpPr>
            <p:cNvPr id="51" name="Group 29"/>
            <p:cNvGrpSpPr/>
            <p:nvPr/>
          </p:nvGrpSpPr>
          <p:grpSpPr>
            <a:xfrm>
              <a:off x="1203630" y="3817837"/>
              <a:ext cx="577240" cy="525547"/>
              <a:chOff x="2846388" y="1879600"/>
              <a:chExt cx="744538" cy="677863"/>
            </a:xfrm>
            <a:solidFill>
              <a:schemeClr val="bg1"/>
            </a:solidFill>
          </p:grpSpPr>
          <p:sp>
            <p:nvSpPr>
              <p:cNvPr id="52" name="Freeform 116"/>
              <p:cNvSpPr>
                <a:spLocks noEditPoints="1"/>
              </p:cNvSpPr>
              <p:nvPr/>
            </p:nvSpPr>
            <p:spPr bwMode="auto">
              <a:xfrm>
                <a:off x="2846388" y="1879600"/>
                <a:ext cx="744538" cy="677863"/>
              </a:xfrm>
              <a:custGeom>
                <a:avLst/>
                <a:gdLst>
                  <a:gd name="T0" fmla="*/ 427 w 469"/>
                  <a:gd name="T1" fmla="*/ 0 h 427"/>
                  <a:gd name="T2" fmla="*/ 427 w 469"/>
                  <a:gd name="T3" fmla="*/ 7 h 427"/>
                  <a:gd name="T4" fmla="*/ 199 w 469"/>
                  <a:gd name="T5" fmla="*/ 106 h 427"/>
                  <a:gd name="T6" fmla="*/ 28 w 469"/>
                  <a:gd name="T7" fmla="*/ 106 h 427"/>
                  <a:gd name="T8" fmla="*/ 28 w 469"/>
                  <a:gd name="T9" fmla="*/ 116 h 427"/>
                  <a:gd name="T10" fmla="*/ 0 w 469"/>
                  <a:gd name="T11" fmla="*/ 116 h 427"/>
                  <a:gd name="T12" fmla="*/ 0 w 469"/>
                  <a:gd name="T13" fmla="*/ 263 h 427"/>
                  <a:gd name="T14" fmla="*/ 28 w 469"/>
                  <a:gd name="T15" fmla="*/ 263 h 427"/>
                  <a:gd name="T16" fmla="*/ 28 w 469"/>
                  <a:gd name="T17" fmla="*/ 274 h 427"/>
                  <a:gd name="T18" fmla="*/ 51 w 469"/>
                  <a:gd name="T19" fmla="*/ 274 h 427"/>
                  <a:gd name="T20" fmla="*/ 62 w 469"/>
                  <a:gd name="T21" fmla="*/ 307 h 427"/>
                  <a:gd name="T22" fmla="*/ 70 w 469"/>
                  <a:gd name="T23" fmla="*/ 305 h 427"/>
                  <a:gd name="T24" fmla="*/ 107 w 469"/>
                  <a:gd name="T25" fmla="*/ 427 h 427"/>
                  <a:gd name="T26" fmla="*/ 215 w 469"/>
                  <a:gd name="T27" fmla="*/ 427 h 427"/>
                  <a:gd name="T28" fmla="*/ 185 w 469"/>
                  <a:gd name="T29" fmla="*/ 330 h 427"/>
                  <a:gd name="T30" fmla="*/ 210 w 469"/>
                  <a:gd name="T31" fmla="*/ 330 h 427"/>
                  <a:gd name="T32" fmla="*/ 193 w 469"/>
                  <a:gd name="T33" fmla="*/ 275 h 427"/>
                  <a:gd name="T34" fmla="*/ 197 w 469"/>
                  <a:gd name="T35" fmla="*/ 274 h 427"/>
                  <a:gd name="T36" fmla="*/ 199 w 469"/>
                  <a:gd name="T37" fmla="*/ 274 h 427"/>
                  <a:gd name="T38" fmla="*/ 427 w 469"/>
                  <a:gd name="T39" fmla="*/ 372 h 427"/>
                  <a:gd name="T40" fmla="*/ 427 w 469"/>
                  <a:gd name="T41" fmla="*/ 380 h 427"/>
                  <a:gd name="T42" fmla="*/ 469 w 469"/>
                  <a:gd name="T43" fmla="*/ 380 h 427"/>
                  <a:gd name="T44" fmla="*/ 469 w 469"/>
                  <a:gd name="T45" fmla="*/ 0 h 427"/>
                  <a:gd name="T46" fmla="*/ 427 w 469"/>
                  <a:gd name="T47" fmla="*/ 0 h 427"/>
                  <a:gd name="T48" fmla="*/ 75 w 469"/>
                  <a:gd name="T49" fmla="*/ 274 h 427"/>
                  <a:gd name="T50" fmla="*/ 139 w 469"/>
                  <a:gd name="T51" fmla="*/ 274 h 427"/>
                  <a:gd name="T52" fmla="*/ 79 w 469"/>
                  <a:gd name="T53" fmla="*/ 288 h 427"/>
                  <a:gd name="T54" fmla="*/ 75 w 469"/>
                  <a:gd name="T55" fmla="*/ 274 h 427"/>
                  <a:gd name="T56" fmla="*/ 14 w 469"/>
                  <a:gd name="T57" fmla="*/ 249 h 427"/>
                  <a:gd name="T58" fmla="*/ 14 w 469"/>
                  <a:gd name="T59" fmla="*/ 130 h 427"/>
                  <a:gd name="T60" fmla="*/ 28 w 469"/>
                  <a:gd name="T61" fmla="*/ 130 h 427"/>
                  <a:gd name="T62" fmla="*/ 28 w 469"/>
                  <a:gd name="T63" fmla="*/ 249 h 427"/>
                  <a:gd name="T64" fmla="*/ 14 w 469"/>
                  <a:gd name="T65" fmla="*/ 249 h 427"/>
                  <a:gd name="T66" fmla="*/ 43 w 469"/>
                  <a:gd name="T67" fmla="*/ 120 h 427"/>
                  <a:gd name="T68" fmla="*/ 196 w 469"/>
                  <a:gd name="T69" fmla="*/ 120 h 427"/>
                  <a:gd name="T70" fmla="*/ 196 w 469"/>
                  <a:gd name="T71" fmla="*/ 260 h 427"/>
                  <a:gd name="T72" fmla="*/ 43 w 469"/>
                  <a:gd name="T73" fmla="*/ 260 h 427"/>
                  <a:gd name="T74" fmla="*/ 43 w 469"/>
                  <a:gd name="T75" fmla="*/ 120 h 427"/>
                  <a:gd name="T76" fmla="*/ 118 w 469"/>
                  <a:gd name="T77" fmla="*/ 412 h 427"/>
                  <a:gd name="T78" fmla="*/ 84 w 469"/>
                  <a:gd name="T79" fmla="*/ 302 h 427"/>
                  <a:gd name="T80" fmla="*/ 156 w 469"/>
                  <a:gd name="T81" fmla="*/ 284 h 427"/>
                  <a:gd name="T82" fmla="*/ 196 w 469"/>
                  <a:gd name="T83" fmla="*/ 412 h 427"/>
                  <a:gd name="T84" fmla="*/ 118 w 469"/>
                  <a:gd name="T85" fmla="*/ 412 h 427"/>
                  <a:gd name="T86" fmla="*/ 190 w 469"/>
                  <a:gd name="T87" fmla="*/ 316 h 427"/>
                  <a:gd name="T88" fmla="*/ 181 w 469"/>
                  <a:gd name="T89" fmla="*/ 316 h 427"/>
                  <a:gd name="T90" fmla="*/ 170 w 469"/>
                  <a:gd name="T91" fmla="*/ 280 h 427"/>
                  <a:gd name="T92" fmla="*/ 179 w 469"/>
                  <a:gd name="T93" fmla="*/ 278 h 427"/>
                  <a:gd name="T94" fmla="*/ 190 w 469"/>
                  <a:gd name="T95" fmla="*/ 316 h 427"/>
                  <a:gd name="T96" fmla="*/ 427 w 469"/>
                  <a:gd name="T97" fmla="*/ 357 h 427"/>
                  <a:gd name="T98" fmla="*/ 211 w 469"/>
                  <a:gd name="T99" fmla="*/ 264 h 427"/>
                  <a:gd name="T100" fmla="*/ 211 w 469"/>
                  <a:gd name="T101" fmla="*/ 116 h 427"/>
                  <a:gd name="T102" fmla="*/ 427 w 469"/>
                  <a:gd name="T103" fmla="*/ 23 h 427"/>
                  <a:gd name="T104" fmla="*/ 427 w 469"/>
                  <a:gd name="T105" fmla="*/ 357 h 427"/>
                  <a:gd name="T106" fmla="*/ 455 w 469"/>
                  <a:gd name="T107" fmla="*/ 366 h 427"/>
                  <a:gd name="T108" fmla="*/ 441 w 469"/>
                  <a:gd name="T109" fmla="*/ 366 h 427"/>
                  <a:gd name="T110" fmla="*/ 441 w 469"/>
                  <a:gd name="T111" fmla="*/ 14 h 427"/>
                  <a:gd name="T112" fmla="*/ 455 w 469"/>
                  <a:gd name="T113" fmla="*/ 14 h 427"/>
                  <a:gd name="T114" fmla="*/ 455 w 469"/>
                  <a:gd name="T115" fmla="*/ 366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69" h="427">
                    <a:moveTo>
                      <a:pt x="427" y="0"/>
                    </a:moveTo>
                    <a:lnTo>
                      <a:pt x="427" y="7"/>
                    </a:lnTo>
                    <a:lnTo>
                      <a:pt x="199" y="106"/>
                    </a:lnTo>
                    <a:lnTo>
                      <a:pt x="28" y="106"/>
                    </a:lnTo>
                    <a:lnTo>
                      <a:pt x="28" y="116"/>
                    </a:lnTo>
                    <a:lnTo>
                      <a:pt x="0" y="116"/>
                    </a:lnTo>
                    <a:lnTo>
                      <a:pt x="0" y="263"/>
                    </a:lnTo>
                    <a:lnTo>
                      <a:pt x="28" y="263"/>
                    </a:lnTo>
                    <a:lnTo>
                      <a:pt x="28" y="274"/>
                    </a:lnTo>
                    <a:lnTo>
                      <a:pt x="51" y="274"/>
                    </a:lnTo>
                    <a:lnTo>
                      <a:pt x="62" y="307"/>
                    </a:lnTo>
                    <a:lnTo>
                      <a:pt x="70" y="305"/>
                    </a:lnTo>
                    <a:lnTo>
                      <a:pt x="107" y="427"/>
                    </a:lnTo>
                    <a:lnTo>
                      <a:pt x="215" y="427"/>
                    </a:lnTo>
                    <a:lnTo>
                      <a:pt x="185" y="330"/>
                    </a:lnTo>
                    <a:lnTo>
                      <a:pt x="210" y="330"/>
                    </a:lnTo>
                    <a:lnTo>
                      <a:pt x="193" y="275"/>
                    </a:lnTo>
                    <a:lnTo>
                      <a:pt x="197" y="274"/>
                    </a:lnTo>
                    <a:lnTo>
                      <a:pt x="199" y="274"/>
                    </a:lnTo>
                    <a:lnTo>
                      <a:pt x="427" y="372"/>
                    </a:lnTo>
                    <a:lnTo>
                      <a:pt x="427" y="380"/>
                    </a:lnTo>
                    <a:lnTo>
                      <a:pt x="469" y="380"/>
                    </a:lnTo>
                    <a:lnTo>
                      <a:pt x="469" y="0"/>
                    </a:lnTo>
                    <a:lnTo>
                      <a:pt x="427" y="0"/>
                    </a:lnTo>
                    <a:close/>
                    <a:moveTo>
                      <a:pt x="75" y="274"/>
                    </a:moveTo>
                    <a:lnTo>
                      <a:pt x="139" y="274"/>
                    </a:lnTo>
                    <a:lnTo>
                      <a:pt x="79" y="288"/>
                    </a:lnTo>
                    <a:lnTo>
                      <a:pt x="75" y="274"/>
                    </a:lnTo>
                    <a:close/>
                    <a:moveTo>
                      <a:pt x="14" y="249"/>
                    </a:moveTo>
                    <a:lnTo>
                      <a:pt x="14" y="130"/>
                    </a:lnTo>
                    <a:lnTo>
                      <a:pt x="28" y="130"/>
                    </a:lnTo>
                    <a:lnTo>
                      <a:pt x="28" y="249"/>
                    </a:lnTo>
                    <a:lnTo>
                      <a:pt x="14" y="249"/>
                    </a:lnTo>
                    <a:close/>
                    <a:moveTo>
                      <a:pt x="43" y="120"/>
                    </a:moveTo>
                    <a:lnTo>
                      <a:pt x="196" y="120"/>
                    </a:lnTo>
                    <a:lnTo>
                      <a:pt x="196" y="260"/>
                    </a:lnTo>
                    <a:lnTo>
                      <a:pt x="43" y="260"/>
                    </a:lnTo>
                    <a:lnTo>
                      <a:pt x="43" y="120"/>
                    </a:lnTo>
                    <a:close/>
                    <a:moveTo>
                      <a:pt x="118" y="412"/>
                    </a:moveTo>
                    <a:lnTo>
                      <a:pt x="84" y="302"/>
                    </a:lnTo>
                    <a:lnTo>
                      <a:pt x="156" y="284"/>
                    </a:lnTo>
                    <a:lnTo>
                      <a:pt x="196" y="412"/>
                    </a:lnTo>
                    <a:lnTo>
                      <a:pt x="118" y="412"/>
                    </a:lnTo>
                    <a:close/>
                    <a:moveTo>
                      <a:pt x="190" y="316"/>
                    </a:moveTo>
                    <a:lnTo>
                      <a:pt x="181" y="316"/>
                    </a:lnTo>
                    <a:lnTo>
                      <a:pt x="170" y="280"/>
                    </a:lnTo>
                    <a:lnTo>
                      <a:pt x="179" y="278"/>
                    </a:lnTo>
                    <a:lnTo>
                      <a:pt x="190" y="316"/>
                    </a:lnTo>
                    <a:close/>
                    <a:moveTo>
                      <a:pt x="427" y="357"/>
                    </a:moveTo>
                    <a:lnTo>
                      <a:pt x="211" y="264"/>
                    </a:lnTo>
                    <a:lnTo>
                      <a:pt x="211" y="116"/>
                    </a:lnTo>
                    <a:lnTo>
                      <a:pt x="427" y="23"/>
                    </a:lnTo>
                    <a:lnTo>
                      <a:pt x="427" y="357"/>
                    </a:lnTo>
                    <a:close/>
                    <a:moveTo>
                      <a:pt x="455" y="366"/>
                    </a:moveTo>
                    <a:lnTo>
                      <a:pt x="441" y="366"/>
                    </a:lnTo>
                    <a:lnTo>
                      <a:pt x="441" y="14"/>
                    </a:lnTo>
                    <a:lnTo>
                      <a:pt x="455" y="14"/>
                    </a:lnTo>
                    <a:lnTo>
                      <a:pt x="455" y="36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61" tIns="45731" rIns="91461" bIns="45731" numCol="1" anchor="t" anchorCtr="0" compatLnSpc="1"/>
              <a:lstStyle/>
              <a:p>
                <a:endParaRPr lang="ko-KR" altLang="en-US">
                  <a:solidFill>
                    <a:srgbClr val="000000"/>
                  </a:solidFill>
                </a:endParaRPr>
              </a:p>
            </p:txBody>
          </p:sp>
          <p:sp>
            <p:nvSpPr>
              <p:cNvPr id="53" name="Rectangle 117"/>
              <p:cNvSpPr>
                <a:spLocks noChangeArrowheads="1"/>
              </p:cNvSpPr>
              <p:nvPr/>
            </p:nvSpPr>
            <p:spPr bwMode="auto">
              <a:xfrm>
                <a:off x="2932113" y="2097088"/>
                <a:ext cx="171450" cy="22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61" tIns="45731" rIns="91461" bIns="45731" numCol="1" anchor="t" anchorCtr="0" compatLnSpc="1"/>
              <a:lstStyle/>
              <a:p>
                <a:endParaRPr lang="ko-KR" altLang="en-US">
                  <a:solidFill>
                    <a:srgbClr val="000000"/>
                  </a:solidFill>
                </a:endParaRPr>
              </a:p>
            </p:txBody>
          </p:sp>
        </p:grpSp>
      </p:grpSp>
      <p:grpSp>
        <p:nvGrpSpPr>
          <p:cNvPr id="54" name="Group 36"/>
          <p:cNvGrpSpPr/>
          <p:nvPr/>
        </p:nvGrpSpPr>
        <p:grpSpPr>
          <a:xfrm>
            <a:off x="3965118" y="2115334"/>
            <a:ext cx="784448" cy="420103"/>
            <a:chOff x="3246637" y="2558266"/>
            <a:chExt cx="883575" cy="616450"/>
          </a:xfrm>
        </p:grpSpPr>
        <p:sp>
          <p:nvSpPr>
            <p:cNvPr id="55" name="Chevron 33"/>
            <p:cNvSpPr/>
            <p:nvPr/>
          </p:nvSpPr>
          <p:spPr>
            <a:xfrm>
              <a:off x="3246637" y="2558266"/>
              <a:ext cx="400692" cy="616450"/>
            </a:xfrm>
            <a:prstGeom prst="chevron">
              <a:avLst>
                <a:gd name="adj" fmla="val 60145"/>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000000"/>
                </a:solidFill>
              </a:endParaRPr>
            </a:p>
          </p:txBody>
        </p:sp>
        <p:sp>
          <p:nvSpPr>
            <p:cNvPr id="56" name="Chevron 34"/>
            <p:cNvSpPr/>
            <p:nvPr/>
          </p:nvSpPr>
          <p:spPr>
            <a:xfrm>
              <a:off x="3488077" y="2558266"/>
              <a:ext cx="400692" cy="616450"/>
            </a:xfrm>
            <a:prstGeom prst="chevron">
              <a:avLst>
                <a:gd name="adj" fmla="val 60145"/>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000000"/>
                </a:solidFill>
              </a:endParaRPr>
            </a:p>
          </p:txBody>
        </p:sp>
        <p:sp>
          <p:nvSpPr>
            <p:cNvPr id="57" name="Chevron 35"/>
            <p:cNvSpPr/>
            <p:nvPr/>
          </p:nvSpPr>
          <p:spPr>
            <a:xfrm>
              <a:off x="3729520" y="2558266"/>
              <a:ext cx="400692" cy="616450"/>
            </a:xfrm>
            <a:prstGeom prst="chevron">
              <a:avLst>
                <a:gd name="adj" fmla="val 60145"/>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000000"/>
                </a:solidFill>
              </a:endParaRPr>
            </a:p>
          </p:txBody>
        </p:sp>
      </p:grpSp>
      <p:grpSp>
        <p:nvGrpSpPr>
          <p:cNvPr id="58" name="Group 38"/>
          <p:cNvGrpSpPr/>
          <p:nvPr/>
        </p:nvGrpSpPr>
        <p:grpSpPr>
          <a:xfrm>
            <a:off x="7674946" y="2115334"/>
            <a:ext cx="784448" cy="420103"/>
            <a:chOff x="3246637" y="2558266"/>
            <a:chExt cx="883575" cy="616450"/>
          </a:xfrm>
        </p:grpSpPr>
        <p:sp>
          <p:nvSpPr>
            <p:cNvPr id="59" name="Chevron 39"/>
            <p:cNvSpPr/>
            <p:nvPr/>
          </p:nvSpPr>
          <p:spPr>
            <a:xfrm>
              <a:off x="3246637" y="2558266"/>
              <a:ext cx="400692" cy="616450"/>
            </a:xfrm>
            <a:prstGeom prst="chevron">
              <a:avLst>
                <a:gd name="adj" fmla="val 60145"/>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000000"/>
                </a:solidFill>
              </a:endParaRPr>
            </a:p>
          </p:txBody>
        </p:sp>
        <p:sp>
          <p:nvSpPr>
            <p:cNvPr id="60" name="Chevron 40"/>
            <p:cNvSpPr/>
            <p:nvPr/>
          </p:nvSpPr>
          <p:spPr>
            <a:xfrm>
              <a:off x="3488077" y="2558266"/>
              <a:ext cx="400692" cy="616450"/>
            </a:xfrm>
            <a:prstGeom prst="chevron">
              <a:avLst>
                <a:gd name="adj" fmla="val 60145"/>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000000"/>
                </a:solidFill>
              </a:endParaRPr>
            </a:p>
          </p:txBody>
        </p:sp>
        <p:sp>
          <p:nvSpPr>
            <p:cNvPr id="61" name="Chevron 41"/>
            <p:cNvSpPr/>
            <p:nvPr/>
          </p:nvSpPr>
          <p:spPr>
            <a:xfrm>
              <a:off x="3729520" y="2558266"/>
              <a:ext cx="400692" cy="616450"/>
            </a:xfrm>
            <a:prstGeom prst="chevron">
              <a:avLst>
                <a:gd name="adj" fmla="val 60145"/>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000000"/>
                </a:solidFill>
              </a:endParaRPr>
            </a:p>
          </p:txBody>
        </p:sp>
      </p:grpSp>
      <p:sp>
        <p:nvSpPr>
          <p:cNvPr id="79" name="Rectangle 42"/>
          <p:cNvSpPr/>
          <p:nvPr/>
        </p:nvSpPr>
        <p:spPr>
          <a:xfrm>
            <a:off x="4502685" y="3543676"/>
            <a:ext cx="3528000" cy="2448000"/>
          </a:xfrm>
          <a:prstGeom prst="rect">
            <a:avLst/>
          </a:prstGeom>
          <a:solidFill>
            <a:schemeClr val="bg1">
              <a:lumMod val="95000"/>
            </a:schemeClr>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1450" indent="-171450" defTabSz="912495">
              <a:lnSpc>
                <a:spcPct val="150000"/>
              </a:lnSpc>
              <a:buSzPct val="90000"/>
              <a:buFont typeface="Wingdings" panose="05000000000000000000" pitchFamily="2" charset="2"/>
              <a:buChar char="l"/>
            </a:pPr>
            <a:r>
              <a:rPr lang="zh-CN" altLang="en-US" sz="1200" dirty="0">
                <a:solidFill>
                  <a:srgbClr val="000000"/>
                </a:solidFill>
              </a:rPr>
              <a:t>采集处理器性能指标数据</a:t>
            </a:r>
            <a:endParaRPr lang="zh-CN" altLang="en-US" sz="1200" dirty="0">
              <a:solidFill>
                <a:srgbClr val="000000"/>
              </a:solidFill>
            </a:endParaRPr>
          </a:p>
          <a:p>
            <a:pPr marL="171450" indent="-171450" defTabSz="912495">
              <a:lnSpc>
                <a:spcPct val="150000"/>
              </a:lnSpc>
              <a:buSzPct val="90000"/>
              <a:buFont typeface="Wingdings" panose="05000000000000000000" pitchFamily="2" charset="2"/>
              <a:buChar char="l"/>
            </a:pPr>
            <a:r>
              <a:rPr lang="zh-CN" altLang="en-US" sz="1200" dirty="0" smtClean="0">
                <a:solidFill>
                  <a:srgbClr val="000000"/>
                </a:solidFill>
              </a:rPr>
              <a:t>采集</a:t>
            </a:r>
            <a:r>
              <a:rPr lang="zh-CN" altLang="en-US" sz="1200" dirty="0">
                <a:solidFill>
                  <a:srgbClr val="000000"/>
                </a:solidFill>
              </a:rPr>
              <a:t>函数（</a:t>
            </a:r>
            <a:r>
              <a:rPr lang="en-US" altLang="zh-CN" sz="1200" dirty="0">
                <a:solidFill>
                  <a:srgbClr val="000000"/>
                </a:solidFill>
              </a:rPr>
              <a:t>C/C++/Java</a:t>
            </a:r>
            <a:r>
              <a:rPr lang="zh-CN" altLang="en-US" sz="1200" dirty="0">
                <a:solidFill>
                  <a:srgbClr val="000000"/>
                </a:solidFill>
              </a:rPr>
              <a:t>）性能指标数据</a:t>
            </a:r>
            <a:endParaRPr lang="zh-CN" altLang="en-US" sz="1200" dirty="0">
              <a:solidFill>
                <a:srgbClr val="000000"/>
              </a:solidFill>
            </a:endParaRPr>
          </a:p>
          <a:p>
            <a:pPr marL="171450" indent="-171450" defTabSz="912495">
              <a:lnSpc>
                <a:spcPct val="150000"/>
              </a:lnSpc>
              <a:buSzPct val="90000"/>
              <a:buFont typeface="Wingdings" panose="05000000000000000000" pitchFamily="2" charset="2"/>
              <a:buChar char="l"/>
            </a:pPr>
            <a:r>
              <a:rPr lang="zh-CN" altLang="en-US" sz="1200" dirty="0">
                <a:solidFill>
                  <a:srgbClr val="000000"/>
                </a:solidFill>
              </a:rPr>
              <a:t>将采集数据文件按不同指标维度数据库化保存</a:t>
            </a:r>
            <a:endParaRPr lang="zh-CN" altLang="en-US" sz="1200" dirty="0">
              <a:solidFill>
                <a:srgbClr val="000000"/>
              </a:solidFill>
            </a:endParaRPr>
          </a:p>
          <a:p>
            <a:pPr marL="171450" indent="-171450" defTabSz="912495">
              <a:lnSpc>
                <a:spcPct val="150000"/>
              </a:lnSpc>
              <a:buSzPct val="90000"/>
              <a:buFont typeface="Wingdings" panose="05000000000000000000" pitchFamily="2" charset="2"/>
              <a:buChar char="l"/>
            </a:pPr>
            <a:r>
              <a:rPr lang="zh-CN" altLang="en-US" sz="1200" dirty="0">
                <a:solidFill>
                  <a:srgbClr val="000000"/>
                </a:solidFill>
              </a:rPr>
              <a:t>统计分析，对比经验指标，定位出性能</a:t>
            </a:r>
            <a:r>
              <a:rPr lang="zh-CN" altLang="en-US" sz="1200" dirty="0" smtClean="0">
                <a:solidFill>
                  <a:srgbClr val="000000"/>
                </a:solidFill>
              </a:rPr>
              <a:t>瓶颈</a:t>
            </a:r>
            <a:endParaRPr lang="zh-CN" altLang="en-US" sz="1200" dirty="0">
              <a:solidFill>
                <a:srgbClr val="000000"/>
              </a:solidFill>
            </a:endParaRPr>
          </a:p>
        </p:txBody>
      </p:sp>
      <p:sp>
        <p:nvSpPr>
          <p:cNvPr id="89" name="Freeform 26"/>
          <p:cNvSpPr>
            <a:spLocks noEditPoints="1"/>
          </p:cNvSpPr>
          <p:nvPr/>
        </p:nvSpPr>
        <p:spPr bwMode="auto">
          <a:xfrm>
            <a:off x="2213100" y="2044522"/>
            <a:ext cx="597112" cy="594253"/>
          </a:xfrm>
          <a:custGeom>
            <a:avLst/>
            <a:gdLst>
              <a:gd name="T0" fmla="*/ 130 w 169"/>
              <a:gd name="T1" fmla="*/ 68 h 168"/>
              <a:gd name="T2" fmla="*/ 153 w 169"/>
              <a:gd name="T3" fmla="*/ 67 h 168"/>
              <a:gd name="T4" fmla="*/ 163 w 169"/>
              <a:gd name="T5" fmla="*/ 48 h 168"/>
              <a:gd name="T6" fmla="*/ 151 w 169"/>
              <a:gd name="T7" fmla="*/ 28 h 168"/>
              <a:gd name="T8" fmla="*/ 128 w 169"/>
              <a:gd name="T9" fmla="*/ 29 h 168"/>
              <a:gd name="T10" fmla="*/ 118 w 169"/>
              <a:gd name="T11" fmla="*/ 48 h 168"/>
              <a:gd name="T12" fmla="*/ 131 w 169"/>
              <a:gd name="T13" fmla="*/ 32 h 168"/>
              <a:gd name="T14" fmla="*/ 160 w 169"/>
              <a:gd name="T15" fmla="*/ 48 h 168"/>
              <a:gd name="T16" fmla="*/ 131 w 169"/>
              <a:gd name="T17" fmla="*/ 64 h 168"/>
              <a:gd name="T18" fmla="*/ 131 w 169"/>
              <a:gd name="T19" fmla="*/ 32 h 168"/>
              <a:gd name="T20" fmla="*/ 160 w 169"/>
              <a:gd name="T21" fmla="*/ 0 h 168"/>
              <a:gd name="T22" fmla="*/ 150 w 169"/>
              <a:gd name="T23" fmla="*/ 5 h 168"/>
              <a:gd name="T24" fmla="*/ 149 w 169"/>
              <a:gd name="T25" fmla="*/ 17 h 168"/>
              <a:gd name="T26" fmla="*/ 158 w 169"/>
              <a:gd name="T27" fmla="*/ 24 h 168"/>
              <a:gd name="T28" fmla="*/ 160 w 169"/>
              <a:gd name="T29" fmla="*/ 24 h 168"/>
              <a:gd name="T30" fmla="*/ 169 w 169"/>
              <a:gd name="T31" fmla="*/ 17 h 168"/>
              <a:gd name="T32" fmla="*/ 168 w 169"/>
              <a:gd name="T33" fmla="*/ 5 h 168"/>
              <a:gd name="T34" fmla="*/ 159 w 169"/>
              <a:gd name="T35" fmla="*/ 20 h 168"/>
              <a:gd name="T36" fmla="*/ 153 w 169"/>
              <a:gd name="T37" fmla="*/ 8 h 168"/>
              <a:gd name="T38" fmla="*/ 165 w 169"/>
              <a:gd name="T39" fmla="*/ 8 h 168"/>
              <a:gd name="T40" fmla="*/ 74 w 169"/>
              <a:gd name="T41" fmla="*/ 47 h 168"/>
              <a:gd name="T42" fmla="*/ 102 w 169"/>
              <a:gd name="T43" fmla="*/ 48 h 168"/>
              <a:gd name="T44" fmla="*/ 116 w 169"/>
              <a:gd name="T45" fmla="*/ 25 h 168"/>
              <a:gd name="T46" fmla="*/ 104 w 169"/>
              <a:gd name="T47" fmla="*/ 1 h 168"/>
              <a:gd name="T48" fmla="*/ 76 w 169"/>
              <a:gd name="T49" fmla="*/ 0 h 168"/>
              <a:gd name="T50" fmla="*/ 61 w 169"/>
              <a:gd name="T51" fmla="*/ 23 h 168"/>
              <a:gd name="T52" fmla="*/ 74 w 169"/>
              <a:gd name="T53" fmla="*/ 47 h 168"/>
              <a:gd name="T54" fmla="*/ 101 w 169"/>
              <a:gd name="T55" fmla="*/ 4 h 168"/>
              <a:gd name="T56" fmla="*/ 101 w 169"/>
              <a:gd name="T57" fmla="*/ 44 h 168"/>
              <a:gd name="T58" fmla="*/ 65 w 169"/>
              <a:gd name="T59" fmla="*/ 24 h 168"/>
              <a:gd name="T60" fmla="*/ 148 w 169"/>
              <a:gd name="T61" fmla="*/ 82 h 168"/>
              <a:gd name="T62" fmla="*/ 116 w 169"/>
              <a:gd name="T63" fmla="*/ 80 h 168"/>
              <a:gd name="T64" fmla="*/ 98 w 169"/>
              <a:gd name="T65" fmla="*/ 52 h 168"/>
              <a:gd name="T66" fmla="*/ 54 w 169"/>
              <a:gd name="T67" fmla="*/ 26 h 168"/>
              <a:gd name="T68" fmla="*/ 20 w 169"/>
              <a:gd name="T69" fmla="*/ 24 h 168"/>
              <a:gd name="T70" fmla="*/ 1 w 169"/>
              <a:gd name="T71" fmla="*/ 54 h 168"/>
              <a:gd name="T72" fmla="*/ 15 w 169"/>
              <a:gd name="T73" fmla="*/ 82 h 168"/>
              <a:gd name="T74" fmla="*/ 1 w 169"/>
              <a:gd name="T75" fmla="*/ 112 h 168"/>
              <a:gd name="T76" fmla="*/ 20 w 169"/>
              <a:gd name="T77" fmla="*/ 144 h 168"/>
              <a:gd name="T78" fmla="*/ 63 w 169"/>
              <a:gd name="T79" fmla="*/ 166 h 168"/>
              <a:gd name="T80" fmla="*/ 98 w 169"/>
              <a:gd name="T81" fmla="*/ 168 h 168"/>
              <a:gd name="T82" fmla="*/ 116 w 169"/>
              <a:gd name="T83" fmla="*/ 144 h 168"/>
              <a:gd name="T84" fmla="*/ 148 w 169"/>
              <a:gd name="T85" fmla="*/ 142 h 168"/>
              <a:gd name="T86" fmla="*/ 164 w 169"/>
              <a:gd name="T87" fmla="*/ 110 h 168"/>
              <a:gd name="T88" fmla="*/ 96 w 169"/>
              <a:gd name="T89" fmla="*/ 60 h 168"/>
              <a:gd name="T90" fmla="*/ 97 w 169"/>
              <a:gd name="T91" fmla="*/ 108 h 168"/>
              <a:gd name="T92" fmla="*/ 53 w 169"/>
              <a:gd name="T93" fmla="*/ 82 h 168"/>
              <a:gd name="T94" fmla="*/ 96 w 169"/>
              <a:gd name="T95" fmla="*/ 60 h 168"/>
              <a:gd name="T96" fmla="*/ 22 w 169"/>
              <a:gd name="T97" fmla="*/ 32 h 168"/>
              <a:gd name="T98" fmla="*/ 63 w 169"/>
              <a:gd name="T99" fmla="*/ 58 h 168"/>
              <a:gd name="T100" fmla="*/ 23 w 169"/>
              <a:gd name="T101" fmla="*/ 80 h 168"/>
              <a:gd name="T102" fmla="*/ 22 w 169"/>
              <a:gd name="T103" fmla="*/ 136 h 168"/>
              <a:gd name="T104" fmla="*/ 23 w 169"/>
              <a:gd name="T105" fmla="*/ 84 h 168"/>
              <a:gd name="T106" fmla="*/ 64 w 169"/>
              <a:gd name="T107" fmla="*/ 110 h 168"/>
              <a:gd name="T108" fmla="*/ 22 w 169"/>
              <a:gd name="T109" fmla="*/ 136 h 168"/>
              <a:gd name="T110" fmla="*/ 96 w 169"/>
              <a:gd name="T111" fmla="*/ 160 h 168"/>
              <a:gd name="T112" fmla="*/ 54 w 169"/>
              <a:gd name="T113" fmla="*/ 138 h 168"/>
              <a:gd name="T114" fmla="*/ 68 w 169"/>
              <a:gd name="T115" fmla="*/ 112 h 168"/>
              <a:gd name="T116" fmla="*/ 110 w 169"/>
              <a:gd name="T117" fmla="*/ 138 h 168"/>
              <a:gd name="T118" fmla="*/ 143 w 169"/>
              <a:gd name="T119" fmla="*/ 136 h 168"/>
              <a:gd name="T120" fmla="*/ 100 w 169"/>
              <a:gd name="T121" fmla="*/ 110 h 168"/>
              <a:gd name="T122" fmla="*/ 143 w 169"/>
              <a:gd name="T123" fmla="*/ 88 h 168"/>
              <a:gd name="T124" fmla="*/ 143 w 169"/>
              <a:gd name="T125" fmla="*/ 136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9" h="168">
                <a:moveTo>
                  <a:pt x="128" y="67"/>
                </a:moveTo>
                <a:cubicBezTo>
                  <a:pt x="129" y="68"/>
                  <a:pt x="129" y="68"/>
                  <a:pt x="130" y="68"/>
                </a:cubicBezTo>
                <a:cubicBezTo>
                  <a:pt x="151" y="68"/>
                  <a:pt x="151" y="68"/>
                  <a:pt x="151" y="68"/>
                </a:cubicBezTo>
                <a:cubicBezTo>
                  <a:pt x="152" y="68"/>
                  <a:pt x="152" y="68"/>
                  <a:pt x="153" y="67"/>
                </a:cubicBezTo>
                <a:cubicBezTo>
                  <a:pt x="163" y="49"/>
                  <a:pt x="163" y="49"/>
                  <a:pt x="163" y="49"/>
                </a:cubicBezTo>
                <a:cubicBezTo>
                  <a:pt x="164" y="49"/>
                  <a:pt x="164" y="48"/>
                  <a:pt x="163" y="48"/>
                </a:cubicBezTo>
                <a:cubicBezTo>
                  <a:pt x="153" y="30"/>
                  <a:pt x="153" y="30"/>
                  <a:pt x="153" y="30"/>
                </a:cubicBezTo>
                <a:cubicBezTo>
                  <a:pt x="153" y="28"/>
                  <a:pt x="152" y="28"/>
                  <a:pt x="151" y="28"/>
                </a:cubicBezTo>
                <a:cubicBezTo>
                  <a:pt x="130" y="28"/>
                  <a:pt x="130" y="28"/>
                  <a:pt x="130" y="28"/>
                </a:cubicBezTo>
                <a:cubicBezTo>
                  <a:pt x="129" y="28"/>
                  <a:pt x="129" y="28"/>
                  <a:pt x="128" y="29"/>
                </a:cubicBezTo>
                <a:cubicBezTo>
                  <a:pt x="118" y="47"/>
                  <a:pt x="118" y="47"/>
                  <a:pt x="118" y="47"/>
                </a:cubicBezTo>
                <a:cubicBezTo>
                  <a:pt x="118" y="47"/>
                  <a:pt x="118" y="48"/>
                  <a:pt x="118" y="48"/>
                </a:cubicBezTo>
                <a:lnTo>
                  <a:pt x="128" y="67"/>
                </a:lnTo>
                <a:close/>
                <a:moveTo>
                  <a:pt x="131" y="32"/>
                </a:moveTo>
                <a:cubicBezTo>
                  <a:pt x="150" y="32"/>
                  <a:pt x="150" y="32"/>
                  <a:pt x="150" y="32"/>
                </a:cubicBezTo>
                <a:cubicBezTo>
                  <a:pt x="160" y="48"/>
                  <a:pt x="160" y="48"/>
                  <a:pt x="160" y="48"/>
                </a:cubicBezTo>
                <a:cubicBezTo>
                  <a:pt x="150" y="64"/>
                  <a:pt x="150" y="64"/>
                  <a:pt x="150" y="64"/>
                </a:cubicBezTo>
                <a:cubicBezTo>
                  <a:pt x="131" y="64"/>
                  <a:pt x="131" y="64"/>
                  <a:pt x="131" y="64"/>
                </a:cubicBezTo>
                <a:cubicBezTo>
                  <a:pt x="122" y="48"/>
                  <a:pt x="122" y="48"/>
                  <a:pt x="122" y="48"/>
                </a:cubicBezTo>
                <a:lnTo>
                  <a:pt x="131" y="32"/>
                </a:lnTo>
                <a:close/>
                <a:moveTo>
                  <a:pt x="168" y="5"/>
                </a:moveTo>
                <a:cubicBezTo>
                  <a:pt x="160" y="0"/>
                  <a:pt x="160" y="0"/>
                  <a:pt x="160" y="0"/>
                </a:cubicBezTo>
                <a:cubicBezTo>
                  <a:pt x="159" y="0"/>
                  <a:pt x="158" y="0"/>
                  <a:pt x="158" y="0"/>
                </a:cubicBezTo>
                <a:cubicBezTo>
                  <a:pt x="150" y="5"/>
                  <a:pt x="150" y="5"/>
                  <a:pt x="150" y="5"/>
                </a:cubicBezTo>
                <a:cubicBezTo>
                  <a:pt x="149" y="6"/>
                  <a:pt x="149" y="6"/>
                  <a:pt x="149" y="7"/>
                </a:cubicBezTo>
                <a:cubicBezTo>
                  <a:pt x="149" y="17"/>
                  <a:pt x="149" y="17"/>
                  <a:pt x="149" y="17"/>
                </a:cubicBezTo>
                <a:cubicBezTo>
                  <a:pt x="149" y="18"/>
                  <a:pt x="149" y="18"/>
                  <a:pt x="150" y="19"/>
                </a:cubicBezTo>
                <a:cubicBezTo>
                  <a:pt x="158" y="24"/>
                  <a:pt x="158" y="24"/>
                  <a:pt x="158" y="24"/>
                </a:cubicBezTo>
                <a:cubicBezTo>
                  <a:pt x="158" y="24"/>
                  <a:pt x="158" y="24"/>
                  <a:pt x="159" y="24"/>
                </a:cubicBezTo>
                <a:cubicBezTo>
                  <a:pt x="159" y="24"/>
                  <a:pt x="160" y="24"/>
                  <a:pt x="160" y="24"/>
                </a:cubicBezTo>
                <a:cubicBezTo>
                  <a:pt x="168" y="19"/>
                  <a:pt x="168" y="19"/>
                  <a:pt x="168" y="19"/>
                </a:cubicBezTo>
                <a:cubicBezTo>
                  <a:pt x="168" y="18"/>
                  <a:pt x="169" y="18"/>
                  <a:pt x="169" y="17"/>
                </a:cubicBezTo>
                <a:cubicBezTo>
                  <a:pt x="169" y="7"/>
                  <a:pt x="169" y="7"/>
                  <a:pt x="169" y="7"/>
                </a:cubicBezTo>
                <a:cubicBezTo>
                  <a:pt x="169" y="6"/>
                  <a:pt x="168" y="6"/>
                  <a:pt x="168" y="5"/>
                </a:cubicBezTo>
                <a:moveTo>
                  <a:pt x="165" y="16"/>
                </a:moveTo>
                <a:cubicBezTo>
                  <a:pt x="159" y="20"/>
                  <a:pt x="159" y="20"/>
                  <a:pt x="159" y="20"/>
                </a:cubicBezTo>
                <a:cubicBezTo>
                  <a:pt x="153" y="16"/>
                  <a:pt x="153" y="16"/>
                  <a:pt x="153" y="16"/>
                </a:cubicBezTo>
                <a:cubicBezTo>
                  <a:pt x="153" y="8"/>
                  <a:pt x="153" y="8"/>
                  <a:pt x="153" y="8"/>
                </a:cubicBezTo>
                <a:cubicBezTo>
                  <a:pt x="159" y="4"/>
                  <a:pt x="159" y="4"/>
                  <a:pt x="159" y="4"/>
                </a:cubicBezTo>
                <a:cubicBezTo>
                  <a:pt x="165" y="8"/>
                  <a:pt x="165" y="8"/>
                  <a:pt x="165" y="8"/>
                </a:cubicBezTo>
                <a:lnTo>
                  <a:pt x="165" y="16"/>
                </a:lnTo>
                <a:close/>
                <a:moveTo>
                  <a:pt x="74" y="47"/>
                </a:moveTo>
                <a:cubicBezTo>
                  <a:pt x="74" y="48"/>
                  <a:pt x="75" y="48"/>
                  <a:pt x="76" y="48"/>
                </a:cubicBezTo>
                <a:cubicBezTo>
                  <a:pt x="102" y="48"/>
                  <a:pt x="102" y="48"/>
                  <a:pt x="102" y="48"/>
                </a:cubicBezTo>
                <a:cubicBezTo>
                  <a:pt x="103" y="48"/>
                  <a:pt x="103" y="48"/>
                  <a:pt x="104" y="47"/>
                </a:cubicBezTo>
                <a:cubicBezTo>
                  <a:pt x="116" y="25"/>
                  <a:pt x="116" y="25"/>
                  <a:pt x="116" y="25"/>
                </a:cubicBezTo>
                <a:cubicBezTo>
                  <a:pt x="117" y="24"/>
                  <a:pt x="117" y="24"/>
                  <a:pt x="116" y="23"/>
                </a:cubicBezTo>
                <a:cubicBezTo>
                  <a:pt x="104" y="1"/>
                  <a:pt x="104" y="1"/>
                  <a:pt x="104" y="1"/>
                </a:cubicBezTo>
                <a:cubicBezTo>
                  <a:pt x="104" y="0"/>
                  <a:pt x="103" y="0"/>
                  <a:pt x="102" y="0"/>
                </a:cubicBezTo>
                <a:cubicBezTo>
                  <a:pt x="76" y="0"/>
                  <a:pt x="76" y="0"/>
                  <a:pt x="76" y="0"/>
                </a:cubicBezTo>
                <a:cubicBezTo>
                  <a:pt x="75" y="0"/>
                  <a:pt x="74" y="0"/>
                  <a:pt x="74" y="1"/>
                </a:cubicBezTo>
                <a:cubicBezTo>
                  <a:pt x="61" y="23"/>
                  <a:pt x="61" y="23"/>
                  <a:pt x="61" y="23"/>
                </a:cubicBezTo>
                <a:cubicBezTo>
                  <a:pt x="60" y="24"/>
                  <a:pt x="60" y="24"/>
                  <a:pt x="61" y="25"/>
                </a:cubicBezTo>
                <a:lnTo>
                  <a:pt x="74" y="47"/>
                </a:lnTo>
                <a:close/>
                <a:moveTo>
                  <a:pt x="77" y="4"/>
                </a:moveTo>
                <a:cubicBezTo>
                  <a:pt x="101" y="4"/>
                  <a:pt x="101" y="4"/>
                  <a:pt x="101" y="4"/>
                </a:cubicBezTo>
                <a:cubicBezTo>
                  <a:pt x="113" y="24"/>
                  <a:pt x="113" y="24"/>
                  <a:pt x="113" y="24"/>
                </a:cubicBezTo>
                <a:cubicBezTo>
                  <a:pt x="101" y="44"/>
                  <a:pt x="101" y="44"/>
                  <a:pt x="101" y="44"/>
                </a:cubicBezTo>
                <a:cubicBezTo>
                  <a:pt x="77" y="44"/>
                  <a:pt x="77" y="44"/>
                  <a:pt x="77" y="44"/>
                </a:cubicBezTo>
                <a:cubicBezTo>
                  <a:pt x="65" y="24"/>
                  <a:pt x="65" y="24"/>
                  <a:pt x="65" y="24"/>
                </a:cubicBezTo>
                <a:lnTo>
                  <a:pt x="77" y="4"/>
                </a:lnTo>
                <a:close/>
                <a:moveTo>
                  <a:pt x="148" y="82"/>
                </a:moveTo>
                <a:cubicBezTo>
                  <a:pt x="148" y="81"/>
                  <a:pt x="146" y="80"/>
                  <a:pt x="145" y="80"/>
                </a:cubicBezTo>
                <a:cubicBezTo>
                  <a:pt x="116" y="80"/>
                  <a:pt x="116" y="80"/>
                  <a:pt x="116" y="80"/>
                </a:cubicBezTo>
                <a:cubicBezTo>
                  <a:pt x="101" y="54"/>
                  <a:pt x="101" y="54"/>
                  <a:pt x="101" y="54"/>
                </a:cubicBezTo>
                <a:cubicBezTo>
                  <a:pt x="101" y="53"/>
                  <a:pt x="100" y="52"/>
                  <a:pt x="98" y="52"/>
                </a:cubicBezTo>
                <a:cubicBezTo>
                  <a:pt x="69" y="52"/>
                  <a:pt x="69" y="52"/>
                  <a:pt x="69" y="52"/>
                </a:cubicBezTo>
                <a:cubicBezTo>
                  <a:pt x="54" y="26"/>
                  <a:pt x="54" y="26"/>
                  <a:pt x="54" y="26"/>
                </a:cubicBezTo>
                <a:cubicBezTo>
                  <a:pt x="54" y="25"/>
                  <a:pt x="52" y="24"/>
                  <a:pt x="51" y="24"/>
                </a:cubicBezTo>
                <a:cubicBezTo>
                  <a:pt x="20" y="24"/>
                  <a:pt x="20" y="24"/>
                  <a:pt x="20" y="24"/>
                </a:cubicBezTo>
                <a:cubicBezTo>
                  <a:pt x="18" y="24"/>
                  <a:pt x="17" y="25"/>
                  <a:pt x="16" y="26"/>
                </a:cubicBezTo>
                <a:cubicBezTo>
                  <a:pt x="1" y="54"/>
                  <a:pt x="1" y="54"/>
                  <a:pt x="1" y="54"/>
                </a:cubicBezTo>
                <a:cubicBezTo>
                  <a:pt x="0" y="55"/>
                  <a:pt x="0" y="57"/>
                  <a:pt x="1" y="58"/>
                </a:cubicBezTo>
                <a:cubicBezTo>
                  <a:pt x="15" y="82"/>
                  <a:pt x="15" y="82"/>
                  <a:pt x="15" y="82"/>
                </a:cubicBezTo>
                <a:cubicBezTo>
                  <a:pt x="1" y="108"/>
                  <a:pt x="1" y="108"/>
                  <a:pt x="1" y="108"/>
                </a:cubicBezTo>
                <a:cubicBezTo>
                  <a:pt x="1" y="109"/>
                  <a:pt x="0" y="110"/>
                  <a:pt x="1" y="112"/>
                </a:cubicBezTo>
                <a:cubicBezTo>
                  <a:pt x="16" y="142"/>
                  <a:pt x="16" y="142"/>
                  <a:pt x="16" y="142"/>
                </a:cubicBezTo>
                <a:cubicBezTo>
                  <a:pt x="16" y="143"/>
                  <a:pt x="18" y="144"/>
                  <a:pt x="20" y="144"/>
                </a:cubicBezTo>
                <a:cubicBezTo>
                  <a:pt x="49" y="144"/>
                  <a:pt x="49" y="144"/>
                  <a:pt x="49" y="144"/>
                </a:cubicBezTo>
                <a:cubicBezTo>
                  <a:pt x="63" y="166"/>
                  <a:pt x="63" y="166"/>
                  <a:pt x="63" y="166"/>
                </a:cubicBezTo>
                <a:cubicBezTo>
                  <a:pt x="64" y="167"/>
                  <a:pt x="65" y="168"/>
                  <a:pt x="66" y="168"/>
                </a:cubicBezTo>
                <a:cubicBezTo>
                  <a:pt x="98" y="168"/>
                  <a:pt x="98" y="168"/>
                  <a:pt x="98" y="168"/>
                </a:cubicBezTo>
                <a:cubicBezTo>
                  <a:pt x="99" y="168"/>
                  <a:pt x="101" y="167"/>
                  <a:pt x="101" y="166"/>
                </a:cubicBezTo>
                <a:cubicBezTo>
                  <a:pt x="116" y="144"/>
                  <a:pt x="116" y="144"/>
                  <a:pt x="116" y="144"/>
                </a:cubicBezTo>
                <a:cubicBezTo>
                  <a:pt x="145" y="144"/>
                  <a:pt x="145" y="144"/>
                  <a:pt x="145" y="144"/>
                </a:cubicBezTo>
                <a:cubicBezTo>
                  <a:pt x="146" y="144"/>
                  <a:pt x="148" y="143"/>
                  <a:pt x="148" y="142"/>
                </a:cubicBezTo>
                <a:cubicBezTo>
                  <a:pt x="164" y="114"/>
                  <a:pt x="164" y="114"/>
                  <a:pt x="164" y="114"/>
                </a:cubicBezTo>
                <a:cubicBezTo>
                  <a:pt x="165" y="113"/>
                  <a:pt x="165" y="111"/>
                  <a:pt x="164" y="110"/>
                </a:cubicBezTo>
                <a:lnTo>
                  <a:pt x="148" y="82"/>
                </a:lnTo>
                <a:close/>
                <a:moveTo>
                  <a:pt x="96" y="60"/>
                </a:moveTo>
                <a:cubicBezTo>
                  <a:pt x="110" y="86"/>
                  <a:pt x="110" y="86"/>
                  <a:pt x="110" y="86"/>
                </a:cubicBezTo>
                <a:cubicBezTo>
                  <a:pt x="97" y="108"/>
                  <a:pt x="97" y="108"/>
                  <a:pt x="97" y="108"/>
                </a:cubicBezTo>
                <a:cubicBezTo>
                  <a:pt x="68" y="108"/>
                  <a:pt x="68" y="108"/>
                  <a:pt x="68" y="108"/>
                </a:cubicBezTo>
                <a:cubicBezTo>
                  <a:pt x="53" y="82"/>
                  <a:pt x="53" y="82"/>
                  <a:pt x="53" y="82"/>
                </a:cubicBezTo>
                <a:cubicBezTo>
                  <a:pt x="67" y="60"/>
                  <a:pt x="67" y="60"/>
                  <a:pt x="67" y="60"/>
                </a:cubicBezTo>
                <a:lnTo>
                  <a:pt x="96" y="60"/>
                </a:lnTo>
                <a:close/>
                <a:moveTo>
                  <a:pt x="9" y="56"/>
                </a:moveTo>
                <a:cubicBezTo>
                  <a:pt x="22" y="32"/>
                  <a:pt x="22" y="32"/>
                  <a:pt x="22" y="32"/>
                </a:cubicBezTo>
                <a:cubicBezTo>
                  <a:pt x="48" y="32"/>
                  <a:pt x="48" y="32"/>
                  <a:pt x="48" y="32"/>
                </a:cubicBezTo>
                <a:cubicBezTo>
                  <a:pt x="63" y="58"/>
                  <a:pt x="63" y="58"/>
                  <a:pt x="63" y="58"/>
                </a:cubicBezTo>
                <a:cubicBezTo>
                  <a:pt x="50" y="80"/>
                  <a:pt x="50" y="80"/>
                  <a:pt x="50" y="80"/>
                </a:cubicBezTo>
                <a:cubicBezTo>
                  <a:pt x="23" y="80"/>
                  <a:pt x="23" y="80"/>
                  <a:pt x="23" y="80"/>
                </a:cubicBezTo>
                <a:lnTo>
                  <a:pt x="9" y="56"/>
                </a:lnTo>
                <a:close/>
                <a:moveTo>
                  <a:pt x="22" y="136"/>
                </a:moveTo>
                <a:cubicBezTo>
                  <a:pt x="9" y="110"/>
                  <a:pt x="9" y="110"/>
                  <a:pt x="9" y="110"/>
                </a:cubicBezTo>
                <a:cubicBezTo>
                  <a:pt x="23" y="84"/>
                  <a:pt x="23" y="84"/>
                  <a:pt x="23" y="84"/>
                </a:cubicBezTo>
                <a:cubicBezTo>
                  <a:pt x="50" y="84"/>
                  <a:pt x="50" y="84"/>
                  <a:pt x="50" y="84"/>
                </a:cubicBezTo>
                <a:cubicBezTo>
                  <a:pt x="64" y="110"/>
                  <a:pt x="64" y="110"/>
                  <a:pt x="64" y="110"/>
                </a:cubicBezTo>
                <a:cubicBezTo>
                  <a:pt x="50" y="136"/>
                  <a:pt x="50" y="136"/>
                  <a:pt x="50" y="136"/>
                </a:cubicBezTo>
                <a:lnTo>
                  <a:pt x="22" y="136"/>
                </a:lnTo>
                <a:close/>
                <a:moveTo>
                  <a:pt x="110" y="138"/>
                </a:moveTo>
                <a:cubicBezTo>
                  <a:pt x="96" y="160"/>
                  <a:pt x="96" y="160"/>
                  <a:pt x="96" y="160"/>
                </a:cubicBezTo>
                <a:cubicBezTo>
                  <a:pt x="69" y="160"/>
                  <a:pt x="69" y="160"/>
                  <a:pt x="69" y="160"/>
                </a:cubicBezTo>
                <a:cubicBezTo>
                  <a:pt x="54" y="138"/>
                  <a:pt x="54" y="138"/>
                  <a:pt x="54" y="138"/>
                </a:cubicBezTo>
                <a:cubicBezTo>
                  <a:pt x="54" y="138"/>
                  <a:pt x="54" y="138"/>
                  <a:pt x="54" y="138"/>
                </a:cubicBezTo>
                <a:cubicBezTo>
                  <a:pt x="68" y="112"/>
                  <a:pt x="68" y="112"/>
                  <a:pt x="68" y="112"/>
                </a:cubicBezTo>
                <a:cubicBezTo>
                  <a:pt x="97" y="112"/>
                  <a:pt x="97" y="112"/>
                  <a:pt x="97" y="112"/>
                </a:cubicBezTo>
                <a:cubicBezTo>
                  <a:pt x="110" y="138"/>
                  <a:pt x="110" y="138"/>
                  <a:pt x="110" y="138"/>
                </a:cubicBezTo>
                <a:cubicBezTo>
                  <a:pt x="110" y="138"/>
                  <a:pt x="110" y="138"/>
                  <a:pt x="110" y="138"/>
                </a:cubicBezTo>
                <a:moveTo>
                  <a:pt x="143" y="136"/>
                </a:moveTo>
                <a:cubicBezTo>
                  <a:pt x="114" y="136"/>
                  <a:pt x="114" y="136"/>
                  <a:pt x="114" y="136"/>
                </a:cubicBezTo>
                <a:cubicBezTo>
                  <a:pt x="100" y="110"/>
                  <a:pt x="100" y="110"/>
                  <a:pt x="100" y="110"/>
                </a:cubicBezTo>
                <a:cubicBezTo>
                  <a:pt x="114" y="88"/>
                  <a:pt x="114" y="88"/>
                  <a:pt x="114" y="88"/>
                </a:cubicBezTo>
                <a:cubicBezTo>
                  <a:pt x="143" y="88"/>
                  <a:pt x="143" y="88"/>
                  <a:pt x="143" y="88"/>
                </a:cubicBezTo>
                <a:cubicBezTo>
                  <a:pt x="156" y="112"/>
                  <a:pt x="156" y="112"/>
                  <a:pt x="156" y="112"/>
                </a:cubicBezTo>
                <a:lnTo>
                  <a:pt x="143" y="136"/>
                </a:lnTo>
                <a:close/>
              </a:path>
            </a:pathLst>
          </a:custGeom>
          <a:solidFill>
            <a:schemeClr val="bg1"/>
          </a:solidFill>
          <a:ln>
            <a:noFill/>
          </a:ln>
        </p:spPr>
        <p:txBody>
          <a:bodyPr vert="horz" wrap="square" lIns="91416" tIns="45708" rIns="91416" bIns="45708" numCol="1" anchor="t" anchorCtr="0" compatLnSpc="1"/>
          <a:lstStyle/>
          <a:p>
            <a:endParaRPr lang="en-US" sz="1800">
              <a:solidFill>
                <a:srgbClr val="000000"/>
              </a:solidFill>
              <a:cs typeface="+mn-ea"/>
              <a:sym typeface="+mn-lt"/>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smtClean="0"/>
              <a:t>TPCC</a:t>
            </a:r>
            <a:r>
              <a:rPr lang="zh-CN" altLang="en-US" dirty="0" smtClean="0"/>
              <a:t> </a:t>
            </a:r>
            <a:r>
              <a:rPr lang="en-US" altLang="zh-CN" dirty="0" smtClean="0"/>
              <a:t>- </a:t>
            </a:r>
            <a:r>
              <a:rPr lang="zh-CN" altLang="en-US" dirty="0" smtClean="0"/>
              <a:t>标准由来</a:t>
            </a:r>
            <a:endParaRPr lang="zh-CN" altLang="en-US" dirty="0"/>
          </a:p>
        </p:txBody>
      </p:sp>
      <p:sp>
        <p:nvSpPr>
          <p:cNvPr id="4" name="文本占位符 3"/>
          <p:cNvSpPr>
            <a:spLocks noGrp="1"/>
          </p:cNvSpPr>
          <p:nvPr>
            <p:ph type="body" sz="quarter" idx="10"/>
          </p:nvPr>
        </p:nvSpPr>
        <p:spPr/>
        <p:txBody>
          <a:bodyPr/>
          <a:lstStyle/>
          <a:p>
            <a:r>
              <a:rPr lang="en-US" altLang="zh-CN" sz="1800" dirty="0" smtClean="0"/>
              <a:t>TPC</a:t>
            </a:r>
            <a:r>
              <a:rPr lang="zh-CN" altLang="en-US" sz="1800" dirty="0" smtClean="0"/>
              <a:t>（</a:t>
            </a:r>
            <a:r>
              <a:rPr lang="en-US" altLang="zh-CN" sz="1800" dirty="0" smtClean="0"/>
              <a:t>Transaction </a:t>
            </a:r>
            <a:r>
              <a:rPr lang="en-US" altLang="zh-CN" sz="1800" dirty="0"/>
              <a:t>Processing Performance Council</a:t>
            </a:r>
            <a:r>
              <a:rPr lang="zh-CN" altLang="en-US" sz="1800" dirty="0"/>
              <a:t>，事务处理性能委员会</a:t>
            </a:r>
            <a:r>
              <a:rPr lang="zh-CN" altLang="en-US" sz="1800" dirty="0" smtClean="0"/>
              <a:t>）是</a:t>
            </a:r>
            <a:r>
              <a:rPr lang="zh-CN" altLang="en-US" sz="1800" dirty="0"/>
              <a:t>由数十家会员公司创建的非盈利组织，总部设在美国</a:t>
            </a:r>
            <a:r>
              <a:rPr lang="zh-CN" altLang="en-US" sz="1800" dirty="0" smtClean="0"/>
              <a:t>。</a:t>
            </a:r>
            <a:endParaRPr lang="en-US" altLang="zh-CN" sz="1800" dirty="0" smtClean="0"/>
          </a:p>
          <a:p>
            <a:r>
              <a:rPr lang="en-US" altLang="zh-CN" sz="1800" dirty="0" smtClean="0"/>
              <a:t>TPC</a:t>
            </a:r>
            <a:r>
              <a:rPr lang="zh-CN" altLang="en-US" sz="1800" dirty="0"/>
              <a:t>的成员主要是计算机软硬件厂家</a:t>
            </a:r>
            <a:r>
              <a:rPr lang="zh-CN" altLang="en-US" sz="1800" dirty="0" smtClean="0"/>
              <a:t>，其</a:t>
            </a:r>
            <a:r>
              <a:rPr lang="zh-CN" altLang="en-US" sz="1800" dirty="0"/>
              <a:t>功能是制定商务应用基准程序的标准规范、性能和价格度量，并管理测试结果的</a:t>
            </a:r>
            <a:r>
              <a:rPr lang="zh-CN" altLang="en-US" sz="1800" dirty="0" smtClean="0"/>
              <a:t>发布。</a:t>
            </a:r>
            <a:endParaRPr lang="en-US" altLang="zh-CN" sz="1800" dirty="0" smtClean="0"/>
          </a:p>
          <a:p>
            <a:r>
              <a:rPr lang="en-US" altLang="zh-CN" sz="1800" dirty="0"/>
              <a:t>TPC</a:t>
            </a:r>
            <a:r>
              <a:rPr lang="zh-CN" altLang="en-US" sz="1800" dirty="0"/>
              <a:t>不给出基准程序的代码，而只给出基准程序的标准</a:t>
            </a:r>
            <a:r>
              <a:rPr lang="zh-CN" altLang="en-US" sz="1800" dirty="0" smtClean="0"/>
              <a:t>规范。</a:t>
            </a:r>
            <a:endParaRPr lang="en-US" altLang="zh-CN" sz="1800" dirty="0" smtClean="0"/>
          </a:p>
          <a:p>
            <a:r>
              <a:rPr lang="zh-CN" altLang="en-US" sz="1800" dirty="0"/>
              <a:t>任何厂家或其他测试者都可以根据规范，最优地构造出自己的测试</a:t>
            </a:r>
            <a:r>
              <a:rPr lang="zh-CN" altLang="en-US" sz="1800" dirty="0" smtClean="0"/>
              <a:t>系统。</a:t>
            </a:r>
            <a:endParaRPr lang="en-US" altLang="zh-CN" sz="1800" dirty="0" smtClean="0"/>
          </a:p>
          <a:p>
            <a:r>
              <a:rPr lang="zh-CN" altLang="en-US" sz="1800" dirty="0" smtClean="0"/>
              <a:t>被</a:t>
            </a:r>
            <a:r>
              <a:rPr lang="zh-CN" altLang="en-US" sz="1800" dirty="0"/>
              <a:t>测试</a:t>
            </a:r>
            <a:r>
              <a:rPr lang="zh-CN" altLang="en-US" sz="1800" dirty="0" smtClean="0"/>
              <a:t>者必须</a:t>
            </a:r>
            <a:r>
              <a:rPr lang="zh-CN" altLang="en-US" sz="1800" dirty="0"/>
              <a:t>提交给</a:t>
            </a:r>
            <a:r>
              <a:rPr lang="en-US" altLang="zh-CN" sz="1800" dirty="0"/>
              <a:t>TPC</a:t>
            </a:r>
            <a:r>
              <a:rPr lang="zh-CN" altLang="en-US" sz="1800" dirty="0"/>
              <a:t>一套完整的</a:t>
            </a:r>
            <a:r>
              <a:rPr lang="zh-CN" altLang="en-US" sz="1800" dirty="0" smtClean="0"/>
              <a:t>报告，</a:t>
            </a:r>
            <a:r>
              <a:rPr lang="zh-CN" altLang="en-US" sz="1800" dirty="0"/>
              <a:t>包括被测系统的详细配置、分类</a:t>
            </a:r>
            <a:r>
              <a:rPr lang="zh-CN" altLang="en-US" sz="1800" dirty="0" smtClean="0"/>
              <a:t>价格等，保证测试结果准确性。</a:t>
            </a:r>
            <a:endParaRPr lang="en-US" altLang="zh-CN" sz="1800" dirty="0" smtClean="0"/>
          </a:p>
          <a:p>
            <a:r>
              <a:rPr lang="zh-CN" altLang="en-US" sz="1800" dirty="0" smtClean="0"/>
              <a:t>测试模型包括</a:t>
            </a:r>
            <a:r>
              <a:rPr lang="en-US" altLang="zh-CN" sz="1800" dirty="0" smtClean="0"/>
              <a:t>TPC-C</a:t>
            </a:r>
            <a:r>
              <a:rPr lang="zh-CN" altLang="en-US" sz="1800" dirty="0" smtClean="0"/>
              <a:t>、</a:t>
            </a:r>
            <a:r>
              <a:rPr lang="en-US" altLang="zh-CN" sz="1800" dirty="0" smtClean="0"/>
              <a:t>TPC-H</a:t>
            </a:r>
            <a:r>
              <a:rPr lang="zh-CN" altLang="en-US" sz="1800" dirty="0" smtClean="0"/>
              <a:t>、</a:t>
            </a:r>
            <a:r>
              <a:rPr lang="en-US" altLang="zh-CN" sz="1800" dirty="0" smtClean="0"/>
              <a:t>TPC-DS</a:t>
            </a:r>
            <a:r>
              <a:rPr lang="zh-CN" altLang="en-US" sz="1800" dirty="0" smtClean="0"/>
              <a:t>、</a:t>
            </a:r>
            <a:r>
              <a:rPr lang="en-US" altLang="zh-CN" sz="1800" dirty="0" smtClean="0"/>
              <a:t>TPC-E</a:t>
            </a:r>
            <a:r>
              <a:rPr lang="zh-CN" altLang="en-US" sz="1800" dirty="0" smtClean="0"/>
              <a:t>等。</a:t>
            </a:r>
            <a:endParaRPr lang="en-US" altLang="zh-CN" sz="1800" dirty="0" smtClean="0"/>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lang="zh-CN" altLang="en-US" dirty="0" smtClean="0">
                <a:solidFill>
                  <a:schemeClr val="bg1">
                    <a:lumMod val="50000"/>
                  </a:schemeClr>
                </a:solidFill>
              </a:rPr>
              <a:t>数据库性能测试</a:t>
            </a:r>
            <a:endParaRPr lang="en-US" altLang="zh-CN" dirty="0" smtClean="0">
              <a:solidFill>
                <a:schemeClr val="bg1">
                  <a:lumMod val="50000"/>
                </a:schemeClr>
              </a:solidFill>
            </a:endParaRPr>
          </a:p>
          <a:p>
            <a:r>
              <a:rPr lang="zh-CN" altLang="en-US" dirty="0">
                <a:solidFill>
                  <a:schemeClr val="bg1">
                    <a:lumMod val="50000"/>
                  </a:schemeClr>
                </a:solidFill>
              </a:rPr>
              <a:t>大</a:t>
            </a:r>
            <a:r>
              <a:rPr lang="zh-CN" altLang="en-US" dirty="0" smtClean="0">
                <a:solidFill>
                  <a:schemeClr val="bg1">
                    <a:lumMod val="50000"/>
                  </a:schemeClr>
                </a:solidFill>
              </a:rPr>
              <a:t>数据性能测试</a:t>
            </a:r>
            <a:endParaRPr lang="en-US" altLang="zh-CN" dirty="0" smtClean="0">
              <a:solidFill>
                <a:schemeClr val="bg1">
                  <a:lumMod val="50000"/>
                </a:schemeClr>
              </a:solidFill>
            </a:endParaRPr>
          </a:p>
          <a:p>
            <a:r>
              <a:rPr lang="en-US" altLang="zh-CN" dirty="0">
                <a:solidFill>
                  <a:schemeClr val="bg1">
                    <a:lumMod val="50000"/>
                  </a:schemeClr>
                </a:solidFill>
              </a:rPr>
              <a:t>HPC</a:t>
            </a:r>
            <a:r>
              <a:rPr lang="zh-CN" altLang="en-US" dirty="0">
                <a:solidFill>
                  <a:schemeClr val="bg1">
                    <a:lumMod val="50000"/>
                  </a:schemeClr>
                </a:solidFill>
              </a:rPr>
              <a:t>性能测试</a:t>
            </a:r>
            <a:endParaRPr lang="zh-CN" altLang="en-US" dirty="0">
              <a:solidFill>
                <a:schemeClr val="bg1">
                  <a:lumMod val="50000"/>
                </a:schemeClr>
              </a:solidFill>
            </a:endParaRPr>
          </a:p>
          <a:p>
            <a:r>
              <a:rPr lang="zh-CN" altLang="en-US" dirty="0" smtClean="0"/>
              <a:t>性能调优分析工具</a:t>
            </a:r>
            <a:endParaRPr lang="en-US" altLang="zh-CN" dirty="0" smtClean="0"/>
          </a:p>
          <a:p>
            <a:pPr lvl="1"/>
            <a:r>
              <a:rPr lang="zh-CN" altLang="en-US" dirty="0">
                <a:solidFill>
                  <a:schemeClr val="bg1">
                    <a:lumMod val="50000"/>
                  </a:schemeClr>
                </a:solidFill>
              </a:rPr>
              <a:t>华为</a:t>
            </a:r>
            <a:r>
              <a:rPr lang="zh-CN" altLang="en-US" dirty="0" smtClean="0">
                <a:solidFill>
                  <a:schemeClr val="bg1">
                    <a:lumMod val="50000"/>
                  </a:schemeClr>
                </a:solidFill>
              </a:rPr>
              <a:t>鲲鹏性能优化工具介绍</a:t>
            </a:r>
            <a:endParaRPr lang="zh-CN" altLang="en-US" dirty="0">
              <a:solidFill>
                <a:schemeClr val="bg1">
                  <a:lumMod val="50000"/>
                </a:schemeClr>
              </a:solidFill>
            </a:endParaRPr>
          </a:p>
          <a:p>
            <a:pPr lvl="1"/>
            <a:r>
              <a:rPr lang="en-US" altLang="zh-CN" dirty="0"/>
              <a:t>C/C++</a:t>
            </a:r>
            <a:r>
              <a:rPr lang="zh-CN" altLang="en-US" dirty="0"/>
              <a:t>程序性能</a:t>
            </a:r>
            <a:r>
              <a:rPr lang="zh-CN" altLang="en-US" dirty="0" smtClean="0"/>
              <a:t>分析与优化</a:t>
            </a:r>
            <a:endParaRPr lang="zh-CN" altLang="en-US" dirty="0"/>
          </a:p>
          <a:p>
            <a:pPr lvl="1"/>
            <a:r>
              <a:rPr lang="en-US" altLang="zh-CN" dirty="0">
                <a:solidFill>
                  <a:schemeClr val="bg1">
                    <a:lumMod val="50000"/>
                  </a:schemeClr>
                </a:solidFill>
              </a:rPr>
              <a:t>Java Mixed-Mode</a:t>
            </a:r>
            <a:r>
              <a:rPr lang="zh-CN" altLang="en-US" dirty="0">
                <a:solidFill>
                  <a:schemeClr val="bg1">
                    <a:lumMod val="50000"/>
                  </a:schemeClr>
                </a:solidFill>
              </a:rPr>
              <a:t>程序性能</a:t>
            </a:r>
            <a:r>
              <a:rPr lang="zh-CN" altLang="en-US" dirty="0" smtClean="0">
                <a:solidFill>
                  <a:schemeClr val="bg1">
                    <a:lumMod val="50000"/>
                  </a:schemeClr>
                </a:solidFill>
              </a:rPr>
              <a:t>分析与优化</a:t>
            </a:r>
            <a:endParaRPr lang="zh-CN" altLang="en-US" dirty="0">
              <a:solidFill>
                <a:schemeClr val="bg1">
                  <a:lumMod val="50000"/>
                </a:schemeClr>
              </a:solidFill>
            </a:endParaRPr>
          </a:p>
          <a:p>
            <a:r>
              <a:rPr lang="zh-CN" altLang="en-US" dirty="0" smtClean="0">
                <a:solidFill>
                  <a:schemeClr val="bg1">
                    <a:lumMod val="50000"/>
                  </a:schemeClr>
                </a:solidFill>
              </a:rPr>
              <a:t>性能调优案例</a:t>
            </a:r>
            <a:endParaRPr lang="zh-CN" altLang="en-US" dirty="0" smtClean="0">
              <a:solidFill>
                <a:schemeClr val="bg1">
                  <a:lumMod val="50000"/>
                </a:schemeClr>
              </a:solidFill>
            </a:endParaRPr>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smtClean="0"/>
              <a:t>C/C++</a:t>
            </a:r>
            <a:r>
              <a:rPr lang="zh-CN" altLang="en-US" dirty="0" smtClean="0"/>
              <a:t>程序性能分析和优化</a:t>
            </a:r>
            <a:endParaRPr lang="zh-CN" altLang="en-US" dirty="0"/>
          </a:p>
        </p:txBody>
      </p:sp>
      <p:sp>
        <p:nvSpPr>
          <p:cNvPr id="27" name="îşlîḍê"/>
          <p:cNvSpPr/>
          <p:nvPr/>
        </p:nvSpPr>
        <p:spPr>
          <a:xfrm rot="2700000">
            <a:off x="1784656" y="1743631"/>
            <a:ext cx="2798283" cy="2341342"/>
          </a:xfrm>
          <a:custGeom>
            <a:avLst/>
            <a:gdLst>
              <a:gd name="connsiteX0" fmla="*/ 0 w 2946580"/>
              <a:gd name="connsiteY0" fmla="*/ 2054511 h 2465423"/>
              <a:gd name="connsiteX1" fmla="*/ 0 w 2946580"/>
              <a:gd name="connsiteY1" fmla="*/ 410912 h 2465423"/>
              <a:gd name="connsiteX2" fmla="*/ 410912 w 2946580"/>
              <a:gd name="connsiteY2" fmla="*/ 0 h 2465423"/>
              <a:gd name="connsiteX3" fmla="*/ 2054511 w 2946580"/>
              <a:gd name="connsiteY3" fmla="*/ 0 h 2465423"/>
              <a:gd name="connsiteX4" fmla="*/ 2465423 w 2946580"/>
              <a:gd name="connsiteY4" fmla="*/ 410912 h 2465423"/>
              <a:gd name="connsiteX5" fmla="*/ 2465423 w 2946580"/>
              <a:gd name="connsiteY5" fmla="*/ 1044380 h 2465423"/>
              <a:gd name="connsiteX6" fmla="*/ 2569918 w 2946580"/>
              <a:gd name="connsiteY6" fmla="*/ 1044380 h 2465423"/>
              <a:gd name="connsiteX7" fmla="*/ 2569918 w 2946580"/>
              <a:gd name="connsiteY7" fmla="*/ 856049 h 2465423"/>
              <a:gd name="connsiteX8" fmla="*/ 2946580 w 2946580"/>
              <a:gd name="connsiteY8" fmla="*/ 1232711 h 2465423"/>
              <a:gd name="connsiteX9" fmla="*/ 2569918 w 2946580"/>
              <a:gd name="connsiteY9" fmla="*/ 1609373 h 2465423"/>
              <a:gd name="connsiteX10" fmla="*/ 2569918 w 2946580"/>
              <a:gd name="connsiteY10" fmla="*/ 1421042 h 2465423"/>
              <a:gd name="connsiteX11" fmla="*/ 2465423 w 2946580"/>
              <a:gd name="connsiteY11" fmla="*/ 1421042 h 2465423"/>
              <a:gd name="connsiteX12" fmla="*/ 2465423 w 2946580"/>
              <a:gd name="connsiteY12" fmla="*/ 2054511 h 2465423"/>
              <a:gd name="connsiteX13" fmla="*/ 2054511 w 2946580"/>
              <a:gd name="connsiteY13" fmla="*/ 2465423 h 2465423"/>
              <a:gd name="connsiteX14" fmla="*/ 410912 w 2946580"/>
              <a:gd name="connsiteY14" fmla="*/ 2465423 h 2465423"/>
              <a:gd name="connsiteX15" fmla="*/ 0 w 2946580"/>
              <a:gd name="connsiteY15" fmla="*/ 2054511 h 2465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46580" h="2465423">
                <a:moveTo>
                  <a:pt x="0" y="2054511"/>
                </a:moveTo>
                <a:lnTo>
                  <a:pt x="0" y="410912"/>
                </a:lnTo>
                <a:cubicBezTo>
                  <a:pt x="0" y="183972"/>
                  <a:pt x="183972" y="0"/>
                  <a:pt x="410912" y="0"/>
                </a:cubicBezTo>
                <a:lnTo>
                  <a:pt x="2054511" y="0"/>
                </a:lnTo>
                <a:cubicBezTo>
                  <a:pt x="2281451" y="0"/>
                  <a:pt x="2465423" y="183972"/>
                  <a:pt x="2465423" y="410912"/>
                </a:cubicBezTo>
                <a:lnTo>
                  <a:pt x="2465423" y="1044380"/>
                </a:lnTo>
                <a:lnTo>
                  <a:pt x="2569918" y="1044380"/>
                </a:lnTo>
                <a:lnTo>
                  <a:pt x="2569918" y="856049"/>
                </a:lnTo>
                <a:lnTo>
                  <a:pt x="2946580" y="1232711"/>
                </a:lnTo>
                <a:lnTo>
                  <a:pt x="2569918" y="1609373"/>
                </a:lnTo>
                <a:lnTo>
                  <a:pt x="2569918" y="1421042"/>
                </a:lnTo>
                <a:lnTo>
                  <a:pt x="2465423" y="1421042"/>
                </a:lnTo>
                <a:lnTo>
                  <a:pt x="2465423" y="2054511"/>
                </a:lnTo>
                <a:cubicBezTo>
                  <a:pt x="2465423" y="2281451"/>
                  <a:pt x="2281451" y="2465423"/>
                  <a:pt x="2054511" y="2465423"/>
                </a:cubicBezTo>
                <a:lnTo>
                  <a:pt x="410912" y="2465423"/>
                </a:lnTo>
                <a:cubicBezTo>
                  <a:pt x="183972" y="2465423"/>
                  <a:pt x="0" y="2281451"/>
                  <a:pt x="0" y="2054511"/>
                </a:cubicBezTo>
                <a:close/>
              </a:path>
            </a:pathLst>
          </a:custGeom>
          <a:solidFill>
            <a:srgbClr val="00B0F0"/>
          </a:solidFill>
          <a:ln w="12700" cap="flat" cmpd="sng" algn="ctr">
            <a:noFill/>
            <a:prstDash val="solid"/>
            <a:miter lim="800000"/>
          </a:ln>
          <a:effectLst/>
        </p:spPr>
        <p:txBody>
          <a:bodyPr wrap="square" lIns="91440" tIns="45720" rIns="91440" bIns="45720" anchor="ctr">
            <a:normAutofit/>
          </a:bodyPr>
          <a:lstStyle/>
          <a:p>
            <a:pPr algn="ctr" fontAlgn="auto">
              <a:spcBef>
                <a:spcPts val="0"/>
              </a:spcBef>
              <a:spcAft>
                <a:spcPts val="0"/>
              </a:spcAft>
              <a:defRPr/>
            </a:pPr>
            <a:endParaRPr sz="1800" kern="0" smtClean="0">
              <a:solidFill>
                <a:prstClr val="white"/>
              </a:solidFill>
              <a:latin typeface="微软雅黑" panose="020B0503020204020204" pitchFamily="34" charset="-122"/>
              <a:ea typeface="微软雅黑" panose="020B0503020204020204" pitchFamily="34" charset="-122"/>
            </a:endParaRPr>
          </a:p>
        </p:txBody>
      </p:sp>
      <p:sp>
        <p:nvSpPr>
          <p:cNvPr id="28" name="íSľïḋe"/>
          <p:cNvSpPr/>
          <p:nvPr/>
        </p:nvSpPr>
        <p:spPr>
          <a:xfrm>
            <a:off x="2719255" y="1449039"/>
            <a:ext cx="600937" cy="600936"/>
          </a:xfrm>
          <a:prstGeom prst="ellipse">
            <a:avLst/>
          </a:prstGeom>
          <a:solidFill>
            <a:sysClr val="window" lastClr="FFFFFF"/>
          </a:solidFill>
          <a:ln w="12700" cap="flat" cmpd="sng" algn="ctr">
            <a:noFill/>
            <a:prstDash val="solid"/>
            <a:miter lim="800000"/>
          </a:ln>
          <a:effectLst/>
        </p:spPr>
        <p:txBody>
          <a:bodyPr wrap="square" lIns="0" tIns="45720" rIns="0" bIns="45720" anchor="ctr">
            <a:noAutofit/>
          </a:bodyPr>
          <a:lstStyle/>
          <a:p>
            <a:pPr algn="ctr" fontAlgn="auto">
              <a:spcBef>
                <a:spcPts val="0"/>
              </a:spcBef>
              <a:spcAft>
                <a:spcPts val="0"/>
              </a:spcAft>
              <a:defRPr/>
            </a:pPr>
            <a:r>
              <a:rPr lang="en-US" sz="2000" b="1" kern="0" dirty="0" smtClean="0">
                <a:solidFill>
                  <a:srgbClr val="00B0F0"/>
                </a:solidFill>
                <a:latin typeface="微软雅黑" panose="020B0503020204020204" pitchFamily="34" charset="-122"/>
                <a:ea typeface="微软雅黑" panose="020B0503020204020204" pitchFamily="34" charset="-122"/>
              </a:rPr>
              <a:t>01</a:t>
            </a:r>
            <a:endParaRPr lang="en-US" sz="2000" b="1" kern="0" dirty="0" smtClean="0">
              <a:solidFill>
                <a:srgbClr val="00B0F0"/>
              </a:solidFill>
              <a:latin typeface="微软雅黑" panose="020B0503020204020204" pitchFamily="34" charset="-122"/>
              <a:ea typeface="微软雅黑" panose="020B0503020204020204" pitchFamily="34" charset="-122"/>
            </a:endParaRPr>
          </a:p>
        </p:txBody>
      </p:sp>
      <p:sp>
        <p:nvSpPr>
          <p:cNvPr id="29" name="išḷïḋe"/>
          <p:cNvSpPr/>
          <p:nvPr/>
        </p:nvSpPr>
        <p:spPr>
          <a:xfrm rot="2700000">
            <a:off x="5988582" y="1743630"/>
            <a:ext cx="2798283" cy="2341344"/>
          </a:xfrm>
          <a:custGeom>
            <a:avLst/>
            <a:gdLst>
              <a:gd name="connsiteX0" fmla="*/ 0 w 2946580"/>
              <a:gd name="connsiteY0" fmla="*/ 2054511 h 2465423"/>
              <a:gd name="connsiteX1" fmla="*/ 0 w 2946580"/>
              <a:gd name="connsiteY1" fmla="*/ 410912 h 2465423"/>
              <a:gd name="connsiteX2" fmla="*/ 410912 w 2946580"/>
              <a:gd name="connsiteY2" fmla="*/ 0 h 2465423"/>
              <a:gd name="connsiteX3" fmla="*/ 2054511 w 2946580"/>
              <a:gd name="connsiteY3" fmla="*/ 0 h 2465423"/>
              <a:gd name="connsiteX4" fmla="*/ 2465423 w 2946580"/>
              <a:gd name="connsiteY4" fmla="*/ 410912 h 2465423"/>
              <a:gd name="connsiteX5" fmla="*/ 2465423 w 2946580"/>
              <a:gd name="connsiteY5" fmla="*/ 1044380 h 2465423"/>
              <a:gd name="connsiteX6" fmla="*/ 2569918 w 2946580"/>
              <a:gd name="connsiteY6" fmla="*/ 1044380 h 2465423"/>
              <a:gd name="connsiteX7" fmla="*/ 2569918 w 2946580"/>
              <a:gd name="connsiteY7" fmla="*/ 856049 h 2465423"/>
              <a:gd name="connsiteX8" fmla="*/ 2946580 w 2946580"/>
              <a:gd name="connsiteY8" fmla="*/ 1232711 h 2465423"/>
              <a:gd name="connsiteX9" fmla="*/ 2569918 w 2946580"/>
              <a:gd name="connsiteY9" fmla="*/ 1609373 h 2465423"/>
              <a:gd name="connsiteX10" fmla="*/ 2569918 w 2946580"/>
              <a:gd name="connsiteY10" fmla="*/ 1421042 h 2465423"/>
              <a:gd name="connsiteX11" fmla="*/ 2465423 w 2946580"/>
              <a:gd name="connsiteY11" fmla="*/ 1421042 h 2465423"/>
              <a:gd name="connsiteX12" fmla="*/ 2465423 w 2946580"/>
              <a:gd name="connsiteY12" fmla="*/ 2054511 h 2465423"/>
              <a:gd name="connsiteX13" fmla="*/ 2054511 w 2946580"/>
              <a:gd name="connsiteY13" fmla="*/ 2465423 h 2465423"/>
              <a:gd name="connsiteX14" fmla="*/ 410912 w 2946580"/>
              <a:gd name="connsiteY14" fmla="*/ 2465423 h 2465423"/>
              <a:gd name="connsiteX15" fmla="*/ 0 w 2946580"/>
              <a:gd name="connsiteY15" fmla="*/ 2054511 h 2465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46580" h="2465423">
                <a:moveTo>
                  <a:pt x="0" y="2054511"/>
                </a:moveTo>
                <a:lnTo>
                  <a:pt x="0" y="410912"/>
                </a:lnTo>
                <a:cubicBezTo>
                  <a:pt x="0" y="183972"/>
                  <a:pt x="183972" y="0"/>
                  <a:pt x="410912" y="0"/>
                </a:cubicBezTo>
                <a:lnTo>
                  <a:pt x="2054511" y="0"/>
                </a:lnTo>
                <a:cubicBezTo>
                  <a:pt x="2281451" y="0"/>
                  <a:pt x="2465423" y="183972"/>
                  <a:pt x="2465423" y="410912"/>
                </a:cubicBezTo>
                <a:lnTo>
                  <a:pt x="2465423" y="1044380"/>
                </a:lnTo>
                <a:lnTo>
                  <a:pt x="2569918" y="1044380"/>
                </a:lnTo>
                <a:lnTo>
                  <a:pt x="2569918" y="856049"/>
                </a:lnTo>
                <a:lnTo>
                  <a:pt x="2946580" y="1232711"/>
                </a:lnTo>
                <a:lnTo>
                  <a:pt x="2569918" y="1609373"/>
                </a:lnTo>
                <a:lnTo>
                  <a:pt x="2569918" y="1421042"/>
                </a:lnTo>
                <a:lnTo>
                  <a:pt x="2465423" y="1421042"/>
                </a:lnTo>
                <a:lnTo>
                  <a:pt x="2465423" y="2054511"/>
                </a:lnTo>
                <a:cubicBezTo>
                  <a:pt x="2465423" y="2281451"/>
                  <a:pt x="2281451" y="2465423"/>
                  <a:pt x="2054511" y="2465423"/>
                </a:cubicBezTo>
                <a:lnTo>
                  <a:pt x="410912" y="2465423"/>
                </a:lnTo>
                <a:cubicBezTo>
                  <a:pt x="183972" y="2465423"/>
                  <a:pt x="0" y="2281451"/>
                  <a:pt x="0" y="2054511"/>
                </a:cubicBezTo>
                <a:close/>
              </a:path>
            </a:pathLst>
          </a:custGeom>
          <a:solidFill>
            <a:schemeClr val="bg1">
              <a:lumMod val="85000"/>
            </a:schemeClr>
          </a:solidFill>
          <a:ln w="12700" cap="flat" cmpd="sng" algn="ctr">
            <a:noFill/>
            <a:prstDash val="solid"/>
            <a:miter lim="800000"/>
          </a:ln>
          <a:effectLst/>
        </p:spPr>
        <p:txBody>
          <a:bodyPr wrap="square" lIns="91440" tIns="45720" rIns="91440" bIns="45720" anchor="ctr">
            <a:normAutofit/>
          </a:bodyPr>
          <a:lstStyle/>
          <a:p>
            <a:pPr algn="ctr" fontAlgn="auto">
              <a:spcBef>
                <a:spcPts val="0"/>
              </a:spcBef>
              <a:spcAft>
                <a:spcPts val="0"/>
              </a:spcAft>
              <a:defRPr/>
            </a:pPr>
            <a:endParaRPr sz="1800" kern="0" smtClean="0">
              <a:solidFill>
                <a:srgbClr val="000000"/>
              </a:solidFill>
              <a:latin typeface="微软雅黑" panose="020B0503020204020204" pitchFamily="34" charset="-122"/>
              <a:ea typeface="微软雅黑" panose="020B0503020204020204" pitchFamily="34" charset="-122"/>
            </a:endParaRPr>
          </a:p>
        </p:txBody>
      </p:sp>
      <p:sp>
        <p:nvSpPr>
          <p:cNvPr id="30" name="íṣḻiďè"/>
          <p:cNvSpPr/>
          <p:nvPr/>
        </p:nvSpPr>
        <p:spPr>
          <a:xfrm>
            <a:off x="6897017" y="1448780"/>
            <a:ext cx="600937" cy="600936"/>
          </a:xfrm>
          <a:prstGeom prst="ellipse">
            <a:avLst/>
          </a:prstGeom>
          <a:solidFill>
            <a:sysClr val="window" lastClr="FFFFFF"/>
          </a:solidFill>
          <a:ln w="12700" cap="flat" cmpd="sng" algn="ctr">
            <a:noFill/>
            <a:prstDash val="solid"/>
            <a:miter lim="800000"/>
          </a:ln>
          <a:effectLst/>
        </p:spPr>
        <p:txBody>
          <a:bodyPr wrap="square" lIns="0" tIns="45720" rIns="0" bIns="45720" anchor="ctr">
            <a:noAutofit/>
          </a:bodyPr>
          <a:lstStyle/>
          <a:p>
            <a:pPr algn="ctr" fontAlgn="auto">
              <a:spcBef>
                <a:spcPts val="0"/>
              </a:spcBef>
              <a:spcAft>
                <a:spcPts val="0"/>
              </a:spcAft>
              <a:defRPr/>
            </a:pPr>
            <a:r>
              <a:rPr lang="en-US" altLang="zh-CN" sz="2000" b="1" kern="0" dirty="0" smtClean="0">
                <a:solidFill>
                  <a:prstClr val="white">
                    <a:lumMod val="50000"/>
                  </a:prstClr>
                </a:solidFill>
                <a:latin typeface="微软雅黑" panose="020B0503020204020204" pitchFamily="34" charset="-122"/>
                <a:ea typeface="微软雅黑" panose="020B0503020204020204" pitchFamily="34" charset="-122"/>
              </a:rPr>
              <a:t>03</a:t>
            </a:r>
            <a:endParaRPr lang="en-US" altLang="zh-CN" sz="2000" b="1" kern="0" dirty="0" smtClean="0">
              <a:solidFill>
                <a:prstClr val="white">
                  <a:lumMod val="50000"/>
                </a:prstClr>
              </a:solidFill>
              <a:latin typeface="微软雅黑" panose="020B0503020204020204" pitchFamily="34" charset="-122"/>
              <a:ea typeface="微软雅黑" panose="020B0503020204020204" pitchFamily="34" charset="-122"/>
            </a:endParaRPr>
          </a:p>
        </p:txBody>
      </p:sp>
      <p:sp>
        <p:nvSpPr>
          <p:cNvPr id="33" name="ï$ḻîḓè"/>
          <p:cNvSpPr/>
          <p:nvPr/>
        </p:nvSpPr>
        <p:spPr>
          <a:xfrm rot="18900000">
            <a:off x="3805730" y="3560763"/>
            <a:ext cx="2798283" cy="2341343"/>
          </a:xfrm>
          <a:custGeom>
            <a:avLst/>
            <a:gdLst>
              <a:gd name="connsiteX0" fmla="*/ 0 w 2946580"/>
              <a:gd name="connsiteY0" fmla="*/ 2054511 h 2465423"/>
              <a:gd name="connsiteX1" fmla="*/ 0 w 2946580"/>
              <a:gd name="connsiteY1" fmla="*/ 410912 h 2465423"/>
              <a:gd name="connsiteX2" fmla="*/ 410912 w 2946580"/>
              <a:gd name="connsiteY2" fmla="*/ 0 h 2465423"/>
              <a:gd name="connsiteX3" fmla="*/ 2054511 w 2946580"/>
              <a:gd name="connsiteY3" fmla="*/ 0 h 2465423"/>
              <a:gd name="connsiteX4" fmla="*/ 2465423 w 2946580"/>
              <a:gd name="connsiteY4" fmla="*/ 410912 h 2465423"/>
              <a:gd name="connsiteX5" fmla="*/ 2465423 w 2946580"/>
              <a:gd name="connsiteY5" fmla="*/ 1044380 h 2465423"/>
              <a:gd name="connsiteX6" fmla="*/ 2569918 w 2946580"/>
              <a:gd name="connsiteY6" fmla="*/ 1044380 h 2465423"/>
              <a:gd name="connsiteX7" fmla="*/ 2569918 w 2946580"/>
              <a:gd name="connsiteY7" fmla="*/ 856049 h 2465423"/>
              <a:gd name="connsiteX8" fmla="*/ 2946580 w 2946580"/>
              <a:gd name="connsiteY8" fmla="*/ 1232711 h 2465423"/>
              <a:gd name="connsiteX9" fmla="*/ 2569918 w 2946580"/>
              <a:gd name="connsiteY9" fmla="*/ 1609373 h 2465423"/>
              <a:gd name="connsiteX10" fmla="*/ 2569918 w 2946580"/>
              <a:gd name="connsiteY10" fmla="*/ 1421042 h 2465423"/>
              <a:gd name="connsiteX11" fmla="*/ 2465423 w 2946580"/>
              <a:gd name="connsiteY11" fmla="*/ 1421042 h 2465423"/>
              <a:gd name="connsiteX12" fmla="*/ 2465423 w 2946580"/>
              <a:gd name="connsiteY12" fmla="*/ 2054511 h 2465423"/>
              <a:gd name="connsiteX13" fmla="*/ 2054511 w 2946580"/>
              <a:gd name="connsiteY13" fmla="*/ 2465423 h 2465423"/>
              <a:gd name="connsiteX14" fmla="*/ 410912 w 2946580"/>
              <a:gd name="connsiteY14" fmla="*/ 2465423 h 2465423"/>
              <a:gd name="connsiteX15" fmla="*/ 0 w 2946580"/>
              <a:gd name="connsiteY15" fmla="*/ 2054511 h 2465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46580" h="2465423">
                <a:moveTo>
                  <a:pt x="0" y="2054511"/>
                </a:moveTo>
                <a:lnTo>
                  <a:pt x="0" y="410912"/>
                </a:lnTo>
                <a:cubicBezTo>
                  <a:pt x="0" y="183972"/>
                  <a:pt x="183972" y="0"/>
                  <a:pt x="410912" y="0"/>
                </a:cubicBezTo>
                <a:lnTo>
                  <a:pt x="2054511" y="0"/>
                </a:lnTo>
                <a:cubicBezTo>
                  <a:pt x="2281451" y="0"/>
                  <a:pt x="2465423" y="183972"/>
                  <a:pt x="2465423" y="410912"/>
                </a:cubicBezTo>
                <a:lnTo>
                  <a:pt x="2465423" y="1044380"/>
                </a:lnTo>
                <a:lnTo>
                  <a:pt x="2569918" y="1044380"/>
                </a:lnTo>
                <a:lnTo>
                  <a:pt x="2569918" y="856049"/>
                </a:lnTo>
                <a:lnTo>
                  <a:pt x="2946580" y="1232711"/>
                </a:lnTo>
                <a:lnTo>
                  <a:pt x="2569918" y="1609373"/>
                </a:lnTo>
                <a:lnTo>
                  <a:pt x="2569918" y="1421042"/>
                </a:lnTo>
                <a:lnTo>
                  <a:pt x="2465423" y="1421042"/>
                </a:lnTo>
                <a:lnTo>
                  <a:pt x="2465423" y="2054511"/>
                </a:lnTo>
                <a:cubicBezTo>
                  <a:pt x="2465423" y="2281451"/>
                  <a:pt x="2281451" y="2465423"/>
                  <a:pt x="2054511" y="2465423"/>
                </a:cubicBezTo>
                <a:lnTo>
                  <a:pt x="410912" y="2465423"/>
                </a:lnTo>
                <a:cubicBezTo>
                  <a:pt x="183972" y="2465423"/>
                  <a:pt x="0" y="2281451"/>
                  <a:pt x="0" y="2054511"/>
                </a:cubicBezTo>
                <a:close/>
              </a:path>
            </a:pathLst>
          </a:custGeom>
          <a:solidFill>
            <a:schemeClr val="bg1">
              <a:lumMod val="85000"/>
            </a:schemeClr>
          </a:solidFill>
          <a:ln w="12700" cap="flat" cmpd="sng" algn="ctr">
            <a:noFill/>
            <a:prstDash val="solid"/>
            <a:miter lim="800000"/>
          </a:ln>
          <a:effectLst/>
        </p:spPr>
        <p:txBody>
          <a:bodyPr wrap="square" lIns="91440" tIns="45720" rIns="91440" bIns="45720" anchor="ctr">
            <a:normAutofit/>
          </a:bodyPr>
          <a:lstStyle/>
          <a:p>
            <a:pPr algn="ctr" fontAlgn="auto">
              <a:spcBef>
                <a:spcPts val="0"/>
              </a:spcBef>
              <a:spcAft>
                <a:spcPts val="0"/>
              </a:spcAft>
              <a:defRPr/>
            </a:pPr>
            <a:endParaRPr sz="1800" kern="0" smtClean="0">
              <a:solidFill>
                <a:srgbClr val="000000"/>
              </a:solidFill>
              <a:latin typeface="微软雅黑" panose="020B0503020204020204" pitchFamily="34" charset="-122"/>
              <a:ea typeface="微软雅黑" panose="020B0503020204020204" pitchFamily="34" charset="-122"/>
            </a:endParaRPr>
          </a:p>
        </p:txBody>
      </p:sp>
      <p:sp>
        <p:nvSpPr>
          <p:cNvPr id="34" name="îŝḷïḑe"/>
          <p:cNvSpPr/>
          <p:nvPr/>
        </p:nvSpPr>
        <p:spPr>
          <a:xfrm>
            <a:off x="4733406" y="5543942"/>
            <a:ext cx="600937" cy="600936"/>
          </a:xfrm>
          <a:prstGeom prst="ellipse">
            <a:avLst/>
          </a:prstGeom>
          <a:solidFill>
            <a:sysClr val="window" lastClr="FFFFFF"/>
          </a:solidFill>
          <a:ln w="12700" cap="flat" cmpd="sng" algn="ctr">
            <a:noFill/>
            <a:prstDash val="solid"/>
            <a:miter lim="800000"/>
          </a:ln>
          <a:effectLst/>
        </p:spPr>
        <p:txBody>
          <a:bodyPr wrap="square" lIns="0" tIns="45720" rIns="0" bIns="45720" anchor="ctr">
            <a:noAutofit/>
          </a:bodyPr>
          <a:lstStyle/>
          <a:p>
            <a:pPr algn="ctr" fontAlgn="auto">
              <a:spcBef>
                <a:spcPts val="0"/>
              </a:spcBef>
              <a:spcAft>
                <a:spcPts val="0"/>
              </a:spcAft>
              <a:defRPr/>
            </a:pPr>
            <a:r>
              <a:rPr lang="en-US" altLang="zh-CN" sz="2000" b="1" kern="0" dirty="0" smtClean="0">
                <a:solidFill>
                  <a:prstClr val="white">
                    <a:lumMod val="50000"/>
                  </a:prstClr>
                </a:solidFill>
                <a:latin typeface="微软雅黑" panose="020B0503020204020204" pitchFamily="34" charset="-122"/>
                <a:ea typeface="微软雅黑" panose="020B0503020204020204" pitchFamily="34" charset="-122"/>
              </a:rPr>
              <a:t>02</a:t>
            </a:r>
            <a:endParaRPr lang="en-US" altLang="zh-CN" sz="2000" b="1" kern="0" dirty="0" smtClean="0">
              <a:solidFill>
                <a:prstClr val="white">
                  <a:lumMod val="50000"/>
                </a:prstClr>
              </a:solidFill>
              <a:latin typeface="微软雅黑" panose="020B0503020204020204" pitchFamily="34" charset="-122"/>
              <a:ea typeface="微软雅黑" panose="020B0503020204020204" pitchFamily="34" charset="-122"/>
            </a:endParaRPr>
          </a:p>
        </p:txBody>
      </p:sp>
      <p:sp>
        <p:nvSpPr>
          <p:cNvPr id="35" name="iṣļîdé"/>
          <p:cNvSpPr/>
          <p:nvPr/>
        </p:nvSpPr>
        <p:spPr>
          <a:xfrm rot="18900000">
            <a:off x="8009655" y="3560763"/>
            <a:ext cx="2798283" cy="2341343"/>
          </a:xfrm>
          <a:custGeom>
            <a:avLst/>
            <a:gdLst>
              <a:gd name="connsiteX0" fmla="*/ 0 w 2946580"/>
              <a:gd name="connsiteY0" fmla="*/ 2054511 h 2465423"/>
              <a:gd name="connsiteX1" fmla="*/ 0 w 2946580"/>
              <a:gd name="connsiteY1" fmla="*/ 410912 h 2465423"/>
              <a:gd name="connsiteX2" fmla="*/ 410912 w 2946580"/>
              <a:gd name="connsiteY2" fmla="*/ 0 h 2465423"/>
              <a:gd name="connsiteX3" fmla="*/ 2054511 w 2946580"/>
              <a:gd name="connsiteY3" fmla="*/ 0 h 2465423"/>
              <a:gd name="connsiteX4" fmla="*/ 2465423 w 2946580"/>
              <a:gd name="connsiteY4" fmla="*/ 410912 h 2465423"/>
              <a:gd name="connsiteX5" fmla="*/ 2465423 w 2946580"/>
              <a:gd name="connsiteY5" fmla="*/ 1044380 h 2465423"/>
              <a:gd name="connsiteX6" fmla="*/ 2569918 w 2946580"/>
              <a:gd name="connsiteY6" fmla="*/ 1044380 h 2465423"/>
              <a:gd name="connsiteX7" fmla="*/ 2569918 w 2946580"/>
              <a:gd name="connsiteY7" fmla="*/ 856049 h 2465423"/>
              <a:gd name="connsiteX8" fmla="*/ 2946580 w 2946580"/>
              <a:gd name="connsiteY8" fmla="*/ 1232711 h 2465423"/>
              <a:gd name="connsiteX9" fmla="*/ 2569918 w 2946580"/>
              <a:gd name="connsiteY9" fmla="*/ 1609373 h 2465423"/>
              <a:gd name="connsiteX10" fmla="*/ 2569918 w 2946580"/>
              <a:gd name="connsiteY10" fmla="*/ 1421042 h 2465423"/>
              <a:gd name="connsiteX11" fmla="*/ 2465423 w 2946580"/>
              <a:gd name="connsiteY11" fmla="*/ 1421042 h 2465423"/>
              <a:gd name="connsiteX12" fmla="*/ 2465423 w 2946580"/>
              <a:gd name="connsiteY12" fmla="*/ 2054511 h 2465423"/>
              <a:gd name="connsiteX13" fmla="*/ 2054511 w 2946580"/>
              <a:gd name="connsiteY13" fmla="*/ 2465423 h 2465423"/>
              <a:gd name="connsiteX14" fmla="*/ 410912 w 2946580"/>
              <a:gd name="connsiteY14" fmla="*/ 2465423 h 2465423"/>
              <a:gd name="connsiteX15" fmla="*/ 0 w 2946580"/>
              <a:gd name="connsiteY15" fmla="*/ 2054511 h 2465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46580" h="2465423">
                <a:moveTo>
                  <a:pt x="0" y="2054511"/>
                </a:moveTo>
                <a:lnTo>
                  <a:pt x="0" y="410912"/>
                </a:lnTo>
                <a:cubicBezTo>
                  <a:pt x="0" y="183972"/>
                  <a:pt x="183972" y="0"/>
                  <a:pt x="410912" y="0"/>
                </a:cubicBezTo>
                <a:lnTo>
                  <a:pt x="2054511" y="0"/>
                </a:lnTo>
                <a:cubicBezTo>
                  <a:pt x="2281451" y="0"/>
                  <a:pt x="2465423" y="183972"/>
                  <a:pt x="2465423" y="410912"/>
                </a:cubicBezTo>
                <a:lnTo>
                  <a:pt x="2465423" y="1044380"/>
                </a:lnTo>
                <a:lnTo>
                  <a:pt x="2569918" y="1044380"/>
                </a:lnTo>
                <a:lnTo>
                  <a:pt x="2569918" y="856049"/>
                </a:lnTo>
                <a:lnTo>
                  <a:pt x="2946580" y="1232711"/>
                </a:lnTo>
                <a:lnTo>
                  <a:pt x="2569918" y="1609373"/>
                </a:lnTo>
                <a:lnTo>
                  <a:pt x="2569918" y="1421042"/>
                </a:lnTo>
                <a:lnTo>
                  <a:pt x="2465423" y="1421042"/>
                </a:lnTo>
                <a:lnTo>
                  <a:pt x="2465423" y="2054511"/>
                </a:lnTo>
                <a:cubicBezTo>
                  <a:pt x="2465423" y="2281451"/>
                  <a:pt x="2281451" y="2465423"/>
                  <a:pt x="2054511" y="2465423"/>
                </a:cubicBezTo>
                <a:lnTo>
                  <a:pt x="410912" y="2465423"/>
                </a:lnTo>
                <a:cubicBezTo>
                  <a:pt x="183972" y="2465423"/>
                  <a:pt x="0" y="2281451"/>
                  <a:pt x="0" y="2054511"/>
                </a:cubicBezTo>
                <a:close/>
              </a:path>
            </a:pathLst>
          </a:custGeom>
          <a:solidFill>
            <a:srgbClr val="00B0F0"/>
          </a:solidFill>
          <a:ln w="12700" cap="flat" cmpd="sng" algn="ctr">
            <a:noFill/>
            <a:prstDash val="solid"/>
            <a:miter lim="800000"/>
          </a:ln>
          <a:effectLst/>
        </p:spPr>
        <p:txBody>
          <a:bodyPr wrap="square" lIns="91440" tIns="45720" rIns="91440" bIns="45720" anchor="ctr">
            <a:normAutofit/>
          </a:bodyPr>
          <a:lstStyle/>
          <a:p>
            <a:pPr algn="ctr" fontAlgn="auto">
              <a:spcBef>
                <a:spcPts val="0"/>
              </a:spcBef>
              <a:spcAft>
                <a:spcPts val="0"/>
              </a:spcAft>
              <a:defRPr/>
            </a:pPr>
            <a:endParaRPr sz="1800" kern="0" smtClean="0">
              <a:solidFill>
                <a:prstClr val="white"/>
              </a:solidFill>
              <a:latin typeface="微软雅黑" panose="020B0503020204020204" pitchFamily="34" charset="-122"/>
              <a:ea typeface="微软雅黑" panose="020B0503020204020204" pitchFamily="34" charset="-122"/>
            </a:endParaRPr>
          </a:p>
        </p:txBody>
      </p:sp>
      <p:sp>
        <p:nvSpPr>
          <p:cNvPr id="36" name="íṩ1iďe"/>
          <p:cNvSpPr/>
          <p:nvPr/>
        </p:nvSpPr>
        <p:spPr>
          <a:xfrm>
            <a:off x="8959012" y="5543942"/>
            <a:ext cx="600937" cy="600936"/>
          </a:xfrm>
          <a:prstGeom prst="ellipse">
            <a:avLst/>
          </a:prstGeom>
          <a:solidFill>
            <a:sysClr val="window" lastClr="FFFFFF"/>
          </a:solidFill>
          <a:ln w="12700" cap="flat" cmpd="sng" algn="ctr">
            <a:noFill/>
            <a:prstDash val="solid"/>
            <a:miter lim="800000"/>
          </a:ln>
          <a:effectLst/>
        </p:spPr>
        <p:txBody>
          <a:bodyPr wrap="square" lIns="0" tIns="45720" rIns="0" bIns="45720" anchor="ctr">
            <a:normAutofit/>
          </a:bodyPr>
          <a:lstStyle/>
          <a:p>
            <a:pPr algn="ctr" fontAlgn="auto">
              <a:spcBef>
                <a:spcPts val="0"/>
              </a:spcBef>
              <a:spcAft>
                <a:spcPts val="0"/>
              </a:spcAft>
              <a:defRPr/>
            </a:pPr>
            <a:r>
              <a:rPr lang="en-US" altLang="zh-CN" sz="1800" b="1" kern="0" dirty="0" smtClean="0">
                <a:solidFill>
                  <a:srgbClr val="00B0F0"/>
                </a:solidFill>
                <a:latin typeface="微软雅黑" panose="020B0503020204020204" pitchFamily="34" charset="-122"/>
                <a:ea typeface="微软雅黑" panose="020B0503020204020204" pitchFamily="34" charset="-122"/>
              </a:rPr>
              <a:t>04</a:t>
            </a:r>
            <a:endParaRPr lang="en-US" altLang="zh-CN" sz="1800" b="1" kern="0" dirty="0" smtClean="0">
              <a:solidFill>
                <a:srgbClr val="00B0F0"/>
              </a:solidFill>
              <a:latin typeface="微软雅黑" panose="020B0503020204020204" pitchFamily="34" charset="-122"/>
              <a:ea typeface="微软雅黑" panose="020B0503020204020204" pitchFamily="34" charset="-122"/>
            </a:endParaRPr>
          </a:p>
        </p:txBody>
      </p:sp>
      <p:sp>
        <p:nvSpPr>
          <p:cNvPr id="37" name="î$ḻiḓe"/>
          <p:cNvSpPr/>
          <p:nvPr/>
        </p:nvSpPr>
        <p:spPr>
          <a:xfrm>
            <a:off x="2244103" y="2125922"/>
            <a:ext cx="1541906" cy="507700"/>
          </a:xfrm>
          <a:prstGeom prst="rect">
            <a:avLst/>
          </a:prstGeom>
        </p:spPr>
        <p:txBody>
          <a:bodyPr wrap="square" lIns="91440" tIns="45720" rIns="91440" bIns="45720">
            <a:normAutofit/>
          </a:bodyPr>
          <a:lstStyle/>
          <a:p>
            <a:pPr algn="ctr" fontAlgn="auto">
              <a:spcBef>
                <a:spcPts val="0"/>
              </a:spcBef>
              <a:spcAft>
                <a:spcPts val="0"/>
              </a:spcAft>
              <a:defRPr/>
            </a:pPr>
            <a:r>
              <a:rPr lang="zh-CN" altLang="en-US" sz="1800" b="1" kern="0" dirty="0" smtClean="0">
                <a:solidFill>
                  <a:prstClr val="white"/>
                </a:solidFill>
                <a:latin typeface="微软雅黑" panose="020B0503020204020204" pitchFamily="34" charset="-122"/>
                <a:ea typeface="微软雅黑" panose="020B0503020204020204" pitchFamily="34" charset="-122"/>
              </a:rPr>
              <a:t>创建工程</a:t>
            </a:r>
            <a:endParaRPr lang="zh-CN" altLang="en-US" sz="1800" b="1" kern="0" dirty="0" smtClean="0">
              <a:solidFill>
                <a:prstClr val="white"/>
              </a:solidFill>
              <a:latin typeface="微软雅黑" panose="020B0503020204020204" pitchFamily="34" charset="-122"/>
              <a:ea typeface="微软雅黑" panose="020B0503020204020204" pitchFamily="34" charset="-122"/>
            </a:endParaRPr>
          </a:p>
        </p:txBody>
      </p:sp>
      <p:sp>
        <p:nvSpPr>
          <p:cNvPr id="38" name="ïṡlide"/>
          <p:cNvSpPr/>
          <p:nvPr/>
        </p:nvSpPr>
        <p:spPr>
          <a:xfrm>
            <a:off x="6280501" y="2169916"/>
            <a:ext cx="1901263" cy="507700"/>
          </a:xfrm>
          <a:prstGeom prst="rect">
            <a:avLst/>
          </a:prstGeom>
        </p:spPr>
        <p:txBody>
          <a:bodyPr wrap="square" lIns="91440" tIns="45720" rIns="91440" bIns="45720">
            <a:noAutofit/>
          </a:bodyPr>
          <a:lstStyle/>
          <a:p>
            <a:pPr algn="ctr" fontAlgn="auto">
              <a:spcBef>
                <a:spcPts val="0"/>
              </a:spcBef>
              <a:spcAft>
                <a:spcPts val="0"/>
              </a:spcAft>
              <a:defRPr/>
            </a:pPr>
            <a:r>
              <a:rPr lang="zh-CN" altLang="en-US" sz="1800" b="1" kern="0" dirty="0" smtClean="0">
                <a:solidFill>
                  <a:srgbClr val="000000"/>
                </a:solidFill>
                <a:latin typeface="微软雅黑" panose="020B0503020204020204" pitchFamily="34" charset="-122"/>
                <a:ea typeface="微软雅黑" panose="020B0503020204020204" pitchFamily="34" charset="-122"/>
              </a:rPr>
              <a:t>启动性能分析</a:t>
            </a:r>
            <a:endParaRPr lang="zh-CN" altLang="en-US" sz="1800" b="1" kern="0" dirty="0" smtClean="0">
              <a:solidFill>
                <a:srgbClr val="000000"/>
              </a:solidFill>
              <a:latin typeface="微软雅黑" panose="020B0503020204020204" pitchFamily="34" charset="-122"/>
              <a:ea typeface="微软雅黑" panose="020B0503020204020204" pitchFamily="34" charset="-122"/>
            </a:endParaRPr>
          </a:p>
        </p:txBody>
      </p:sp>
      <p:sp>
        <p:nvSpPr>
          <p:cNvPr id="40" name="íṧḷidè"/>
          <p:cNvSpPr/>
          <p:nvPr/>
        </p:nvSpPr>
        <p:spPr>
          <a:xfrm>
            <a:off x="1919536" y="2697249"/>
            <a:ext cx="2117294" cy="991640"/>
          </a:xfrm>
          <a:prstGeom prst="rect">
            <a:avLst/>
          </a:prstGeom>
        </p:spPr>
        <p:txBody>
          <a:bodyPr wrap="square" lIns="91440" tIns="45720" rIns="91440" bIns="45720" anchor="ctr" anchorCtr="1">
            <a:normAutofit/>
          </a:bodyPr>
          <a:lstStyle/>
          <a:p>
            <a:pPr algn="ctr" fontAlgn="auto">
              <a:lnSpc>
                <a:spcPct val="120000"/>
              </a:lnSpc>
              <a:spcBef>
                <a:spcPts val="0"/>
              </a:spcBef>
              <a:spcAft>
                <a:spcPts val="0"/>
              </a:spcAft>
              <a:defRPr/>
            </a:pPr>
            <a:r>
              <a:rPr lang="zh-CN" altLang="en-US" sz="1400" kern="0" dirty="0" smtClean="0">
                <a:solidFill>
                  <a:prstClr val="white"/>
                </a:solidFill>
                <a:latin typeface="微软雅黑" panose="020B0503020204020204" pitchFamily="34" charset="-122"/>
                <a:ea typeface="微软雅黑" panose="020B0503020204020204" pitchFamily="34" charset="-122"/>
              </a:rPr>
              <a:t>创建工程，用于统一管理该工程下的所有性能分析任务</a:t>
            </a:r>
            <a:r>
              <a:rPr lang="zh-CN" altLang="en-US" sz="1400" kern="0" dirty="0">
                <a:solidFill>
                  <a:prstClr val="white"/>
                </a:solidFill>
                <a:latin typeface="微软雅黑" panose="020B0503020204020204" pitchFamily="34" charset="-122"/>
                <a:ea typeface="微软雅黑" panose="020B0503020204020204" pitchFamily="34" charset="-122"/>
              </a:rPr>
              <a:t>。</a:t>
            </a:r>
            <a:endParaRPr lang="en-US" altLang="zh-CN" sz="1400" kern="0" dirty="0" smtClean="0">
              <a:solidFill>
                <a:prstClr val="white"/>
              </a:solidFill>
              <a:latin typeface="微软雅黑" panose="020B0503020204020204" pitchFamily="34" charset="-122"/>
              <a:ea typeface="微软雅黑" panose="020B0503020204020204" pitchFamily="34" charset="-122"/>
            </a:endParaRPr>
          </a:p>
        </p:txBody>
      </p:sp>
      <p:sp>
        <p:nvSpPr>
          <p:cNvPr id="41" name="ïṥ1íḍe"/>
          <p:cNvSpPr/>
          <p:nvPr/>
        </p:nvSpPr>
        <p:spPr>
          <a:xfrm>
            <a:off x="6280501" y="2697838"/>
            <a:ext cx="2047294" cy="958990"/>
          </a:xfrm>
          <a:prstGeom prst="rect">
            <a:avLst/>
          </a:prstGeom>
        </p:spPr>
        <p:txBody>
          <a:bodyPr wrap="square" lIns="91440" tIns="45720" rIns="91440" bIns="45720" anchor="ctr" anchorCtr="1">
            <a:noAutofit/>
          </a:bodyPr>
          <a:lstStyle/>
          <a:p>
            <a:pPr algn="ctr" fontAlgn="auto">
              <a:lnSpc>
                <a:spcPct val="120000"/>
              </a:lnSpc>
              <a:spcBef>
                <a:spcPts val="0"/>
              </a:spcBef>
              <a:spcAft>
                <a:spcPts val="0"/>
              </a:spcAft>
              <a:defRPr/>
            </a:pPr>
            <a:r>
              <a:rPr lang="zh-CN" altLang="en-US" sz="1400" kern="0" dirty="0" smtClean="0">
                <a:solidFill>
                  <a:srgbClr val="000000"/>
                </a:solidFill>
                <a:latin typeface="微软雅黑" panose="020B0503020204020204" pitchFamily="34" charset="-122"/>
                <a:ea typeface="微软雅黑" panose="020B0503020204020204" pitchFamily="34" charset="-122"/>
              </a:rPr>
              <a:t>如果创建分析任务时未自动启动，则可手动启动分析任务。</a:t>
            </a:r>
            <a:endParaRPr lang="en-US" altLang="zh-CN" sz="1400" kern="0" dirty="0" smtClean="0">
              <a:solidFill>
                <a:srgbClr val="000000"/>
              </a:solidFill>
              <a:latin typeface="微软雅黑" panose="020B0503020204020204" pitchFamily="34" charset="-122"/>
              <a:ea typeface="微软雅黑" panose="020B0503020204020204" pitchFamily="34" charset="-122"/>
            </a:endParaRPr>
          </a:p>
        </p:txBody>
      </p:sp>
      <p:sp>
        <p:nvSpPr>
          <p:cNvPr id="43" name="îṩ1îďe"/>
          <p:cNvSpPr/>
          <p:nvPr/>
        </p:nvSpPr>
        <p:spPr>
          <a:xfrm>
            <a:off x="3779997" y="4268130"/>
            <a:ext cx="2500504" cy="507700"/>
          </a:xfrm>
          <a:prstGeom prst="rect">
            <a:avLst/>
          </a:prstGeom>
        </p:spPr>
        <p:txBody>
          <a:bodyPr wrap="square" lIns="91440" tIns="45720" rIns="91440" bIns="45720">
            <a:noAutofit/>
          </a:bodyPr>
          <a:lstStyle/>
          <a:p>
            <a:pPr algn="ctr" fontAlgn="auto">
              <a:spcBef>
                <a:spcPts val="0"/>
              </a:spcBef>
              <a:spcAft>
                <a:spcPts val="0"/>
              </a:spcAft>
              <a:defRPr/>
            </a:pPr>
            <a:r>
              <a:rPr lang="zh-CN" altLang="en-US" sz="1800" b="1" kern="0" dirty="0" smtClean="0">
                <a:solidFill>
                  <a:srgbClr val="000000"/>
                </a:solidFill>
                <a:latin typeface="微软雅黑" panose="020B0503020204020204" pitchFamily="34" charset="-122"/>
                <a:ea typeface="微软雅黑" panose="020B0503020204020204" pitchFamily="34" charset="-122"/>
              </a:rPr>
              <a:t>创建</a:t>
            </a:r>
            <a:r>
              <a:rPr lang="en-US" altLang="zh-CN" sz="1800" b="1" kern="0" dirty="0" smtClean="0">
                <a:solidFill>
                  <a:srgbClr val="000000"/>
                </a:solidFill>
                <a:latin typeface="微软雅黑" panose="020B0503020204020204" pitchFamily="34" charset="-122"/>
                <a:ea typeface="微软雅黑" panose="020B0503020204020204" pitchFamily="34" charset="-122"/>
              </a:rPr>
              <a:t>C/C++</a:t>
            </a:r>
            <a:r>
              <a:rPr lang="zh-CN" altLang="en-US" sz="1800" b="1" kern="0" dirty="0" smtClean="0">
                <a:solidFill>
                  <a:srgbClr val="000000"/>
                </a:solidFill>
                <a:latin typeface="微软雅黑" panose="020B0503020204020204" pitchFamily="34" charset="-122"/>
                <a:ea typeface="微软雅黑" panose="020B0503020204020204" pitchFamily="34" charset="-122"/>
              </a:rPr>
              <a:t>分析任务</a:t>
            </a:r>
            <a:endParaRPr lang="zh-CN" altLang="en-US" sz="1800" b="1" kern="0" dirty="0" smtClean="0">
              <a:solidFill>
                <a:srgbClr val="000000"/>
              </a:solidFill>
              <a:latin typeface="微软雅黑" panose="020B0503020204020204" pitchFamily="34" charset="-122"/>
              <a:ea typeface="微软雅黑" panose="020B0503020204020204" pitchFamily="34" charset="-122"/>
            </a:endParaRPr>
          </a:p>
        </p:txBody>
      </p:sp>
      <p:sp>
        <p:nvSpPr>
          <p:cNvPr id="44" name="ïSľîḍè"/>
          <p:cNvSpPr/>
          <p:nvPr/>
        </p:nvSpPr>
        <p:spPr>
          <a:xfrm>
            <a:off x="4085084" y="4595788"/>
            <a:ext cx="2057022" cy="958990"/>
          </a:xfrm>
          <a:prstGeom prst="rect">
            <a:avLst/>
          </a:prstGeom>
        </p:spPr>
        <p:txBody>
          <a:bodyPr wrap="square" lIns="91440" tIns="45720" rIns="91440" bIns="45720" anchor="ctr" anchorCtr="1">
            <a:noAutofit/>
          </a:bodyPr>
          <a:lstStyle/>
          <a:p>
            <a:pPr algn="ctr" fontAlgn="auto">
              <a:lnSpc>
                <a:spcPct val="120000"/>
              </a:lnSpc>
              <a:spcBef>
                <a:spcPts val="0"/>
              </a:spcBef>
              <a:spcAft>
                <a:spcPts val="0"/>
              </a:spcAft>
              <a:defRPr/>
            </a:pPr>
            <a:r>
              <a:rPr lang="zh-CN" altLang="en-US" sz="1400" kern="0" dirty="0" smtClean="0">
                <a:solidFill>
                  <a:srgbClr val="000000"/>
                </a:solidFill>
                <a:latin typeface="微软雅黑" panose="020B0503020204020204" pitchFamily="34" charset="-122"/>
                <a:ea typeface="微软雅黑" panose="020B0503020204020204" pitchFamily="34" charset="-122"/>
              </a:rPr>
              <a:t>根据应用程序的类型，选择创建</a:t>
            </a:r>
            <a:r>
              <a:rPr lang="en-US" altLang="zh-CN" sz="1400" kern="0" dirty="0" smtClean="0">
                <a:solidFill>
                  <a:srgbClr val="000000"/>
                </a:solidFill>
                <a:latin typeface="微软雅黑" panose="020B0503020204020204" pitchFamily="34" charset="-122"/>
                <a:ea typeface="微软雅黑" panose="020B0503020204020204" pitchFamily="34" charset="-122"/>
              </a:rPr>
              <a:t>C/C++</a:t>
            </a:r>
            <a:r>
              <a:rPr lang="zh-CN" altLang="en-US" sz="1400" kern="0" dirty="0" smtClean="0">
                <a:solidFill>
                  <a:srgbClr val="000000"/>
                </a:solidFill>
                <a:latin typeface="微软雅黑" panose="020B0503020204020204" pitchFamily="34" charset="-122"/>
                <a:ea typeface="微软雅黑" panose="020B0503020204020204" pitchFamily="34" charset="-122"/>
              </a:rPr>
              <a:t>类性能分析任务。</a:t>
            </a:r>
            <a:endParaRPr lang="en-US" altLang="zh-CN" sz="1400" kern="0" dirty="0" smtClean="0">
              <a:solidFill>
                <a:srgbClr val="000000"/>
              </a:solidFill>
              <a:latin typeface="微软雅黑" panose="020B0503020204020204" pitchFamily="34" charset="-122"/>
              <a:ea typeface="微软雅黑" panose="020B0503020204020204" pitchFamily="34" charset="-122"/>
            </a:endParaRPr>
          </a:p>
        </p:txBody>
      </p:sp>
      <p:sp>
        <p:nvSpPr>
          <p:cNvPr id="45" name="îšḷïḑe"/>
          <p:cNvSpPr/>
          <p:nvPr/>
        </p:nvSpPr>
        <p:spPr>
          <a:xfrm>
            <a:off x="8327795" y="3946084"/>
            <a:ext cx="1912127" cy="507700"/>
          </a:xfrm>
          <a:prstGeom prst="rect">
            <a:avLst/>
          </a:prstGeom>
        </p:spPr>
        <p:txBody>
          <a:bodyPr wrap="square" lIns="91440" tIns="45720" rIns="91440" bIns="45720">
            <a:noAutofit/>
          </a:bodyPr>
          <a:lstStyle/>
          <a:p>
            <a:pPr algn="ctr" fontAlgn="auto">
              <a:spcBef>
                <a:spcPts val="0"/>
              </a:spcBef>
              <a:spcAft>
                <a:spcPts val="0"/>
              </a:spcAft>
              <a:defRPr/>
            </a:pPr>
            <a:r>
              <a:rPr lang="zh-CN" altLang="en-US" sz="1800" b="1" kern="0" dirty="0" smtClean="0">
                <a:solidFill>
                  <a:prstClr val="white"/>
                </a:solidFill>
                <a:latin typeface="微软雅黑" panose="020B0503020204020204" pitchFamily="34" charset="-122"/>
                <a:ea typeface="微软雅黑" panose="020B0503020204020204" pitchFamily="34" charset="-122"/>
              </a:rPr>
              <a:t>查看分析结果</a:t>
            </a:r>
            <a:endParaRPr lang="zh-CN" altLang="en-US" sz="1800" b="1" kern="0" dirty="0" smtClean="0">
              <a:solidFill>
                <a:prstClr val="white"/>
              </a:solidFill>
              <a:latin typeface="微软雅黑" panose="020B0503020204020204" pitchFamily="34" charset="-122"/>
              <a:ea typeface="微软雅黑" panose="020B0503020204020204" pitchFamily="34" charset="-122"/>
            </a:endParaRPr>
          </a:p>
        </p:txBody>
      </p:sp>
      <p:sp>
        <p:nvSpPr>
          <p:cNvPr id="46" name="íṩlíḋe"/>
          <p:cNvSpPr/>
          <p:nvPr/>
        </p:nvSpPr>
        <p:spPr>
          <a:xfrm>
            <a:off x="7864598" y="4551022"/>
            <a:ext cx="2838521" cy="958990"/>
          </a:xfrm>
          <a:prstGeom prst="rect">
            <a:avLst/>
          </a:prstGeom>
        </p:spPr>
        <p:txBody>
          <a:bodyPr wrap="square" lIns="91440" tIns="45720" rIns="91440" bIns="45720" anchor="ctr" anchorCtr="1">
            <a:noAutofit/>
          </a:bodyPr>
          <a:lstStyle/>
          <a:p>
            <a:pPr algn="ctr" fontAlgn="auto">
              <a:lnSpc>
                <a:spcPct val="120000"/>
              </a:lnSpc>
              <a:spcBef>
                <a:spcPts val="0"/>
              </a:spcBef>
              <a:spcAft>
                <a:spcPts val="0"/>
              </a:spcAft>
              <a:defRPr/>
            </a:pPr>
            <a:r>
              <a:rPr lang="zh-CN" altLang="en-US" sz="1400" kern="0" dirty="0" smtClean="0">
                <a:solidFill>
                  <a:prstClr val="white"/>
                </a:solidFill>
                <a:latin typeface="微软雅黑" panose="020B0503020204020204" pitchFamily="34" charset="-122"/>
                <a:ea typeface="微软雅黑" panose="020B0503020204020204" pitchFamily="34" charset="-122"/>
              </a:rPr>
              <a:t>查看采集日志、分析结果统计总览、热点函数、函数代码映射、函数火焰图。</a:t>
            </a:r>
            <a:endParaRPr lang="en-US" altLang="zh-CN" sz="1400" kern="0" dirty="0" smtClean="0">
              <a:solidFill>
                <a:prstClr val="white"/>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smtClean="0"/>
              <a:t>创建工程和分析任务</a:t>
            </a:r>
            <a:endParaRPr lang="zh-CN" altLang="en-US" dirty="0"/>
          </a:p>
        </p:txBody>
      </p:sp>
      <p:sp>
        <p:nvSpPr>
          <p:cNvPr id="5" name="文本占位符 5"/>
          <p:cNvSpPr>
            <a:spLocks noGrp="1"/>
          </p:cNvSpPr>
          <p:nvPr>
            <p:ph type="body" sz="quarter" idx="10"/>
          </p:nvPr>
        </p:nvSpPr>
        <p:spPr>
          <a:xfrm>
            <a:off x="912284" y="1233488"/>
            <a:ext cx="5448673" cy="4680000"/>
          </a:xfrm>
        </p:spPr>
        <p:txBody>
          <a:bodyPr/>
          <a:lstStyle/>
          <a:p>
            <a:r>
              <a:rPr lang="zh-CN" altLang="en-US" sz="1600" dirty="0" smtClean="0"/>
              <a:t>步骤一：登录华为鲲鹏性能优化工具</a:t>
            </a:r>
            <a:r>
              <a:rPr lang="en-US" altLang="zh-CN" sz="1600" dirty="0" smtClean="0"/>
              <a:t>Web</a:t>
            </a:r>
            <a:r>
              <a:rPr lang="zh-CN" altLang="en-US" sz="1600" dirty="0" smtClean="0"/>
              <a:t>界面。</a:t>
            </a:r>
            <a:endParaRPr lang="en-US" altLang="zh-CN" sz="1600" dirty="0"/>
          </a:p>
          <a:p>
            <a:pPr lvl="1"/>
            <a:r>
              <a:rPr lang="zh-CN" altLang="en-US" sz="1400" dirty="0" smtClean="0">
                <a:latin typeface="+mn-ea"/>
              </a:rPr>
              <a:t>在浏览器地址栏输入：</a:t>
            </a:r>
            <a:r>
              <a:rPr lang="en-US" altLang="zh-CN" sz="1400" dirty="0" smtClean="0">
                <a:latin typeface="+mn-ea"/>
              </a:rPr>
              <a:t>https://</a:t>
            </a:r>
            <a:r>
              <a:rPr lang="zh-CN" altLang="en-US" sz="1400" dirty="0" smtClean="0">
                <a:latin typeface="+mn-ea"/>
              </a:rPr>
              <a:t>部署服务器的</a:t>
            </a:r>
            <a:r>
              <a:rPr lang="en-US" altLang="zh-CN" sz="1400" dirty="0" smtClean="0">
                <a:latin typeface="+mn-ea"/>
              </a:rPr>
              <a:t>IP:8086</a:t>
            </a:r>
            <a:r>
              <a:rPr lang="zh-CN" altLang="en-US" sz="1400" dirty="0" smtClean="0">
                <a:latin typeface="+mn-ea"/>
              </a:rPr>
              <a:t>，</a:t>
            </a:r>
            <a:endParaRPr lang="en-US" altLang="zh-CN" sz="1400" dirty="0" smtClean="0">
              <a:latin typeface="+mn-ea"/>
            </a:endParaRPr>
          </a:p>
          <a:p>
            <a:pPr marL="401320" lvl="1" indent="0">
              <a:buNone/>
            </a:pPr>
            <a:r>
              <a:rPr lang="zh-CN" altLang="en-US" sz="1400" dirty="0" smtClean="0">
                <a:latin typeface="+mn-ea"/>
              </a:rPr>
              <a:t>（例如：</a:t>
            </a:r>
            <a:r>
              <a:rPr lang="en-US" altLang="zh-CN" sz="1400" dirty="0" smtClean="0">
                <a:latin typeface="+mn-ea"/>
              </a:rPr>
              <a:t>https://10.116.239.242:8086</a:t>
            </a:r>
            <a:r>
              <a:rPr lang="zh-CN" altLang="en-US" sz="1400" dirty="0" smtClean="0">
                <a:latin typeface="+mn-ea"/>
              </a:rPr>
              <a:t>），默认用户名为</a:t>
            </a:r>
            <a:r>
              <a:rPr lang="en-US" altLang="zh-CN" sz="1400" b="1" dirty="0" err="1" smtClean="0">
                <a:solidFill>
                  <a:srgbClr val="C00000"/>
                </a:solidFill>
                <a:latin typeface="+mn-ea"/>
              </a:rPr>
              <a:t>malluma</a:t>
            </a:r>
            <a:r>
              <a:rPr lang="zh-CN" altLang="en-US" sz="1400" dirty="0" smtClean="0">
                <a:latin typeface="+mn-ea"/>
              </a:rPr>
              <a:t>，默认密码为</a:t>
            </a:r>
            <a:r>
              <a:rPr lang="en-US" altLang="zh-CN" sz="1400" b="1" dirty="0" smtClean="0">
                <a:solidFill>
                  <a:srgbClr val="C00000"/>
                </a:solidFill>
                <a:latin typeface="+mn-ea"/>
              </a:rPr>
              <a:t>Huawei12#$</a:t>
            </a:r>
            <a:r>
              <a:rPr lang="zh-CN" altLang="en-US" sz="1400" dirty="0" smtClean="0">
                <a:latin typeface="+mn-ea"/>
              </a:rPr>
              <a:t>。</a:t>
            </a:r>
            <a:endParaRPr lang="en-US" altLang="zh-CN" sz="1400" dirty="0" smtClean="0">
              <a:latin typeface="+mn-ea"/>
            </a:endParaRPr>
          </a:p>
          <a:p>
            <a:r>
              <a:rPr lang="zh-CN" altLang="en-US" sz="1600" dirty="0" smtClean="0"/>
              <a:t>步骤二：创建工程。</a:t>
            </a:r>
            <a:endParaRPr lang="en-US" altLang="zh-CN" sz="1600" dirty="0" smtClean="0"/>
          </a:p>
          <a:p>
            <a:pPr marL="301625" lvl="1" indent="-301625" algn="just">
              <a:buClr>
                <a:schemeClr val="bg1">
                  <a:lumMod val="50000"/>
                </a:schemeClr>
              </a:buClr>
              <a:buSzPct val="60000"/>
              <a:buFont typeface="Wingdings" panose="05000000000000000000" pitchFamily="2" charset="2"/>
              <a:buChar char="l"/>
            </a:pPr>
            <a:r>
              <a:rPr lang="zh-CN" altLang="en-US" sz="1600" dirty="0">
                <a:latin typeface="+mn-ea"/>
                <a:cs typeface="Arial" panose="020B0604020202020204" pitchFamily="34" charset="0"/>
              </a:rPr>
              <a:t>步骤三：在已创建的工程下，单击“函数分析任务”。</a:t>
            </a:r>
            <a:endParaRPr lang="en-US" altLang="zh-CN" sz="1600" dirty="0">
              <a:latin typeface="+mn-ea"/>
              <a:cs typeface="Arial" panose="020B0604020202020204" pitchFamily="34" charset="0"/>
            </a:endParaRPr>
          </a:p>
          <a:p>
            <a:pPr marL="301625" lvl="1" indent="-301625" algn="just">
              <a:buClr>
                <a:schemeClr val="bg1">
                  <a:lumMod val="50000"/>
                </a:schemeClr>
              </a:buClr>
              <a:buSzPct val="60000"/>
              <a:buFont typeface="Wingdings" panose="05000000000000000000" pitchFamily="2" charset="2"/>
              <a:buChar char="l"/>
            </a:pPr>
            <a:r>
              <a:rPr lang="zh-CN" altLang="en-US" sz="1600" dirty="0">
                <a:latin typeface="+mn-ea"/>
                <a:cs typeface="Arial" panose="020B0604020202020204" pitchFamily="34" charset="0"/>
              </a:rPr>
              <a:t>步骤四：从下拉列表中选择“新建分析任务 </a:t>
            </a:r>
            <a:r>
              <a:rPr lang="en-US" altLang="zh-CN" sz="1600" dirty="0">
                <a:latin typeface="+mn-ea"/>
                <a:cs typeface="Arial" panose="020B0604020202020204" pitchFamily="34" charset="0"/>
              </a:rPr>
              <a:t>&gt; C/C++</a:t>
            </a:r>
            <a:r>
              <a:rPr lang="zh-CN" altLang="en-US" sz="1600" dirty="0">
                <a:latin typeface="+mn-ea"/>
                <a:cs typeface="Arial" panose="020B0604020202020204" pitchFamily="34" charset="0"/>
              </a:rPr>
              <a:t>程序”，配置任务相关的参数，参数说明见下一页。</a:t>
            </a:r>
            <a:endParaRPr lang="en-US" altLang="zh-CN" sz="1600" dirty="0">
              <a:latin typeface="+mn-ea"/>
              <a:cs typeface="Arial" panose="020B0604020202020204" pitchFamily="34" charset="0"/>
            </a:endParaRPr>
          </a:p>
          <a:p>
            <a:pPr marL="301625" lvl="1" indent="-301625" algn="just">
              <a:buClr>
                <a:schemeClr val="bg1">
                  <a:lumMod val="50000"/>
                </a:schemeClr>
              </a:buClr>
              <a:buSzPct val="60000"/>
              <a:buFont typeface="Wingdings" panose="05000000000000000000" pitchFamily="2" charset="2"/>
              <a:buChar char="l"/>
            </a:pPr>
            <a:r>
              <a:rPr lang="zh-CN" altLang="en-US" sz="1600" dirty="0">
                <a:latin typeface="+mn-ea"/>
                <a:cs typeface="Arial" panose="020B0604020202020204" pitchFamily="34" charset="0"/>
              </a:rPr>
              <a:t>步骤五：创建分析任务后可以选择“立即执行”，或者根据应用程序的启动情况，后续手动启动分析任务。</a:t>
            </a:r>
            <a:endParaRPr lang="en-US" altLang="zh-CN" sz="1600" dirty="0">
              <a:latin typeface="+mn-ea"/>
              <a:cs typeface="Arial" panose="020B0604020202020204" pitchFamily="34" charset="0"/>
            </a:endParaRPr>
          </a:p>
        </p:txBody>
      </p:sp>
      <p:sp>
        <p:nvSpPr>
          <p:cNvPr id="8" name="AutoShape 1" descr="../IdpLiteEditor/Resource/image/icon-note.gif"/>
          <p:cNvSpPr>
            <a:spLocks noChangeAspect="1" noChangeArrowheads="1"/>
          </p:cNvSpPr>
          <p:nvPr/>
        </p:nvSpPr>
        <p:spPr bwMode="auto">
          <a:xfrm>
            <a:off x="7067520" y="1618456"/>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sz="1400">
              <a:solidFill>
                <a:srgbClr val="000000"/>
              </a:solidFill>
            </a:endParaRPr>
          </a:p>
        </p:txBody>
      </p:sp>
      <p:sp>
        <p:nvSpPr>
          <p:cNvPr id="9" name="AutoShape 2" descr="../IdpLiteEditor/Resource/image/icon-note.gif"/>
          <p:cNvSpPr>
            <a:spLocks noChangeAspect="1" noChangeArrowheads="1"/>
          </p:cNvSpPr>
          <p:nvPr/>
        </p:nvSpPr>
        <p:spPr bwMode="auto">
          <a:xfrm>
            <a:off x="7067520" y="1618456"/>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sz="1400">
              <a:solidFill>
                <a:srgbClr val="000000"/>
              </a:solidFill>
            </a:endParaRPr>
          </a:p>
        </p:txBody>
      </p:sp>
      <p:sp>
        <p:nvSpPr>
          <p:cNvPr id="10" name="AutoShape 3" descr="../IdpLiteEditor/Resource/image/icon-note.gif"/>
          <p:cNvSpPr>
            <a:spLocks noChangeAspect="1" noChangeArrowheads="1"/>
          </p:cNvSpPr>
          <p:nvPr/>
        </p:nvSpPr>
        <p:spPr bwMode="auto">
          <a:xfrm>
            <a:off x="7067520" y="1618456"/>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sz="1400">
              <a:solidFill>
                <a:srgbClr val="000000"/>
              </a:solidFill>
            </a:endParaRPr>
          </a:p>
        </p:txBody>
      </p:sp>
      <p:sp>
        <p:nvSpPr>
          <p:cNvPr id="11" name="AutoShape 4" descr="../IdpLiteEditor/Resource/image/icon-note.gif"/>
          <p:cNvSpPr>
            <a:spLocks noChangeAspect="1" noChangeArrowheads="1"/>
          </p:cNvSpPr>
          <p:nvPr/>
        </p:nvSpPr>
        <p:spPr bwMode="auto">
          <a:xfrm>
            <a:off x="7067520" y="1618456"/>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sz="1400">
              <a:solidFill>
                <a:srgbClr val="000000"/>
              </a:solidFill>
            </a:endParaRPr>
          </a:p>
        </p:txBody>
      </p:sp>
      <p:sp>
        <p:nvSpPr>
          <p:cNvPr id="12" name="AutoShape 5" descr="../IdpLiteEditor/Resource/image/icon-note.gif"/>
          <p:cNvSpPr>
            <a:spLocks noChangeAspect="1" noChangeArrowheads="1"/>
          </p:cNvSpPr>
          <p:nvPr/>
        </p:nvSpPr>
        <p:spPr bwMode="auto">
          <a:xfrm>
            <a:off x="7067520" y="1618456"/>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sz="1400">
              <a:solidFill>
                <a:srgbClr val="000000"/>
              </a:solidFill>
            </a:endParaRPr>
          </a:p>
        </p:txBody>
      </p:sp>
      <p:sp>
        <p:nvSpPr>
          <p:cNvPr id="13" name="AutoShape 6" descr="../Resource/public_sys-resources/notice_zh.png"/>
          <p:cNvSpPr>
            <a:spLocks noChangeAspect="1" noChangeArrowheads="1"/>
          </p:cNvSpPr>
          <p:nvPr/>
        </p:nvSpPr>
        <p:spPr bwMode="auto">
          <a:xfrm>
            <a:off x="7067520" y="1618456"/>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sz="1400">
              <a:solidFill>
                <a:srgbClr val="000000"/>
              </a:solidFill>
            </a:endParaRPr>
          </a:p>
        </p:txBody>
      </p:sp>
      <p:sp>
        <p:nvSpPr>
          <p:cNvPr id="14" name="AutoShape 7" descr="../IdpLiteEditor/Resource/image/icon-note.gif"/>
          <p:cNvSpPr>
            <a:spLocks noChangeAspect="1" noChangeArrowheads="1"/>
          </p:cNvSpPr>
          <p:nvPr/>
        </p:nvSpPr>
        <p:spPr bwMode="auto">
          <a:xfrm>
            <a:off x="7067520" y="1618456"/>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sz="1400">
              <a:solidFill>
                <a:srgbClr val="000000"/>
              </a:solidFill>
            </a:endParaRPr>
          </a:p>
        </p:txBody>
      </p:sp>
      <p:pic>
        <p:nvPicPr>
          <p:cNvPr id="20" name="图片 19"/>
          <p:cNvPicPr>
            <a:picLocks noChangeAspect="1"/>
          </p:cNvPicPr>
          <p:nvPr/>
        </p:nvPicPr>
        <p:blipFill>
          <a:blip r:embed="rId1"/>
          <a:stretch>
            <a:fillRect/>
          </a:stretch>
        </p:blipFill>
        <p:spPr>
          <a:xfrm>
            <a:off x="6440524" y="1302379"/>
            <a:ext cx="2170005" cy="1393371"/>
          </a:xfrm>
          <a:prstGeom prst="rect">
            <a:avLst/>
          </a:prstGeom>
          <a:ln w="12700">
            <a:solidFill>
              <a:schemeClr val="bg1">
                <a:lumMod val="85000"/>
              </a:schemeClr>
            </a:solidFill>
          </a:ln>
        </p:spPr>
      </p:pic>
      <p:pic>
        <p:nvPicPr>
          <p:cNvPr id="21" name="图片 20"/>
          <p:cNvPicPr>
            <a:picLocks noChangeAspect="1"/>
          </p:cNvPicPr>
          <p:nvPr/>
        </p:nvPicPr>
        <p:blipFill>
          <a:blip r:embed="rId2"/>
          <a:stretch>
            <a:fillRect/>
          </a:stretch>
        </p:blipFill>
        <p:spPr>
          <a:xfrm>
            <a:off x="8690096" y="1302379"/>
            <a:ext cx="2736304" cy="1393371"/>
          </a:xfrm>
          <a:prstGeom prst="rect">
            <a:avLst/>
          </a:prstGeom>
          <a:ln w="12700">
            <a:solidFill>
              <a:schemeClr val="bg1">
                <a:lumMod val="85000"/>
              </a:schemeClr>
            </a:solidFill>
          </a:ln>
        </p:spPr>
      </p:pic>
      <p:pic>
        <p:nvPicPr>
          <p:cNvPr id="1028" name="Picture 4" descr="C:\Users\s00417407\AppData\Roaming\eSpace_Desktop\UserData\s00417407\imagefiles\C0986F38-9161-402A-886D-1B944109DC7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25526" y="2709864"/>
            <a:ext cx="2985753" cy="343670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smtClean="0"/>
              <a:t>创建工程和分析任务 </a:t>
            </a:r>
            <a:r>
              <a:rPr lang="en-US" altLang="zh-CN" dirty="0" smtClean="0"/>
              <a:t>- </a:t>
            </a:r>
            <a:r>
              <a:rPr lang="zh-CN" altLang="en-US" dirty="0" smtClean="0"/>
              <a:t>参数说明</a:t>
            </a:r>
            <a:endParaRPr lang="zh-CN" altLang="en-US" dirty="0"/>
          </a:p>
        </p:txBody>
      </p:sp>
      <p:graphicFrame>
        <p:nvGraphicFramePr>
          <p:cNvPr id="7" name="表格 6"/>
          <p:cNvGraphicFramePr>
            <a:graphicFrameLocks noGrp="1"/>
          </p:cNvGraphicFramePr>
          <p:nvPr/>
        </p:nvGraphicFramePr>
        <p:xfrm>
          <a:off x="1014383" y="1268760"/>
          <a:ext cx="10458480" cy="5044440"/>
        </p:xfrm>
        <a:graphic>
          <a:graphicData uri="http://schemas.openxmlformats.org/drawingml/2006/table">
            <a:tbl>
              <a:tblPr firstRow="1" bandRow="1"/>
              <a:tblGrid>
                <a:gridCol w="1625233"/>
                <a:gridCol w="8833247"/>
              </a:tblGrid>
              <a:tr h="213095">
                <a:tc>
                  <a:txBody>
                    <a:bodyPr/>
                    <a:lstStyle/>
                    <a:p>
                      <a:pPr algn="ctr"/>
                      <a:r>
                        <a:rPr lang="zh-CN" altLang="en-US" sz="1200" b="1" dirty="0" smtClean="0"/>
                        <a:t>参数名称</a:t>
                      </a:r>
                      <a:endParaRPr lang="zh-CN" altLang="en-US" sz="1200" b="1" dirty="0"/>
                    </a:p>
                  </a:txBody>
                  <a:tcPr anchor="ctr">
                    <a:lnL w="28575" cap="flat" cmpd="sng" algn="ctr">
                      <a:solidFill>
                        <a:schemeClr val="tx1"/>
                      </a:solidFill>
                      <a:prstDash val="solid"/>
                      <a:round/>
                      <a:headEnd type="none" w="med" len="med"/>
                      <a:tailEnd type="none" w="med" len="med"/>
                    </a:lnL>
                    <a:lnT w="28575" cap="flat" cmpd="sng" algn="ctr">
                      <a:solidFill>
                        <a:schemeClr val="tx1"/>
                      </a:solidFill>
                      <a:prstDash val="solid"/>
                      <a:round/>
                      <a:headEnd type="none" w="med" len="med"/>
                      <a:tailEnd type="none" w="med" len="med"/>
                    </a:lnT>
                    <a:solidFill>
                      <a:schemeClr val="bg1">
                        <a:lumMod val="85000"/>
                      </a:schemeClr>
                    </a:solidFill>
                  </a:tcPr>
                </a:tc>
                <a:tc>
                  <a:txBody>
                    <a:bodyPr/>
                    <a:lstStyle/>
                    <a:p>
                      <a:pPr algn="ctr"/>
                      <a:r>
                        <a:rPr lang="zh-CN" altLang="en-US" sz="1200" b="1" dirty="0" smtClean="0"/>
                        <a:t>参数说明</a:t>
                      </a:r>
                      <a:endParaRPr lang="zh-CN" altLang="en-US" sz="1200" b="1" dirty="0"/>
                    </a:p>
                  </a:txBody>
                  <a:tcPr anchor="ctr">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solidFill>
                      <a:schemeClr val="bg1">
                        <a:lumMod val="85000"/>
                      </a:schemeClr>
                    </a:solidFill>
                  </a:tcPr>
                </a:tc>
              </a:tr>
              <a:tr h="226807">
                <a:tc>
                  <a:txBody>
                    <a:bodyPr/>
                    <a:lstStyle/>
                    <a:p>
                      <a:pPr algn="ctr"/>
                      <a:r>
                        <a:rPr lang="zh-CN" altLang="en-US" sz="1200" dirty="0" smtClean="0"/>
                        <a:t>任务名称</a:t>
                      </a:r>
                      <a:endParaRPr lang="zh-CN" altLang="en-US" sz="1200" dirty="0"/>
                    </a:p>
                  </a:txBody>
                  <a:tcPr anchor="ctr">
                    <a:lnL w="28575" cap="flat" cmpd="sng" algn="ctr">
                      <a:solidFill>
                        <a:schemeClr val="tx1"/>
                      </a:solidFill>
                      <a:prstDash val="solid"/>
                      <a:round/>
                      <a:headEnd type="none" w="med" len="med"/>
                      <a:tailEnd type="none" w="med" len="med"/>
                    </a:lnL>
                  </a:tcPr>
                </a:tc>
                <a:tc>
                  <a:txBody>
                    <a:bodyPr/>
                    <a:lstStyle/>
                    <a:p>
                      <a:r>
                        <a:rPr lang="zh-CN" altLang="en-US" sz="1200" dirty="0" smtClean="0"/>
                        <a:t>新建分析任务的名称。</a:t>
                      </a:r>
                      <a:endParaRPr lang="zh-CN" altLang="en-US" sz="1200" dirty="0"/>
                    </a:p>
                  </a:txBody>
                  <a:tcPr marL="38100" marR="38100" marT="38100" marB="38100">
                    <a:lnR w="28575" cap="flat" cmpd="sng" algn="ctr">
                      <a:solidFill>
                        <a:schemeClr val="tx1"/>
                      </a:solidFill>
                      <a:prstDash val="solid"/>
                      <a:round/>
                      <a:headEnd type="none" w="med" len="med"/>
                      <a:tailEnd type="none" w="med" len="med"/>
                    </a:lnR>
                  </a:tcPr>
                </a:tc>
              </a:tr>
              <a:tr h="288032">
                <a:tc>
                  <a:txBody>
                    <a:bodyPr/>
                    <a:lstStyle/>
                    <a:p>
                      <a:pPr algn="ctr"/>
                      <a:r>
                        <a:rPr lang="zh-CN" altLang="en-US" sz="1200" dirty="0" smtClean="0"/>
                        <a:t>分析类型</a:t>
                      </a:r>
                      <a:endParaRPr lang="zh-CN" altLang="en-US" sz="1200" dirty="0"/>
                    </a:p>
                  </a:txBody>
                  <a:tcPr anchor="ctr">
                    <a:lnL w="28575" cap="flat" cmpd="sng" algn="ctr">
                      <a:solidFill>
                        <a:schemeClr val="tx1"/>
                      </a:solidFill>
                      <a:prstDash val="solid"/>
                      <a:round/>
                      <a:headEnd type="none" w="med" len="med"/>
                      <a:tailEnd type="none" w="med" len="med"/>
                    </a:lnL>
                  </a:tcPr>
                </a:tc>
                <a:tc>
                  <a:txBody>
                    <a:bodyPr/>
                    <a:lstStyle/>
                    <a:p>
                      <a:pPr marL="171450" indent="-171450">
                        <a:buFont typeface="Wingdings" panose="05000000000000000000" pitchFamily="2" charset="2"/>
                        <a:buChar char="l"/>
                      </a:pPr>
                      <a:r>
                        <a:rPr lang="en-US" altLang="zh-CN" sz="1200" dirty="0" smtClean="0"/>
                        <a:t>Launch Application</a:t>
                      </a:r>
                      <a:r>
                        <a:rPr lang="zh-CN" altLang="en-US" sz="1200" dirty="0" smtClean="0"/>
                        <a:t>：采集启动的时候，同时启动</a:t>
                      </a:r>
                      <a:r>
                        <a:rPr lang="en-US" altLang="zh-CN" sz="1200" dirty="0" smtClean="0"/>
                        <a:t>Application</a:t>
                      </a:r>
                      <a:r>
                        <a:rPr lang="zh-CN" altLang="en-US" sz="1200" dirty="0" smtClean="0"/>
                        <a:t>，采集时长受</a:t>
                      </a:r>
                      <a:r>
                        <a:rPr lang="en-US" altLang="zh-CN" sz="1200" dirty="0" smtClean="0"/>
                        <a:t>Application</a:t>
                      </a:r>
                      <a:r>
                        <a:rPr lang="zh-CN" altLang="en-US" sz="1200" dirty="0" smtClean="0"/>
                        <a:t>的执行时间来控制，适用于</a:t>
                      </a:r>
                      <a:r>
                        <a:rPr lang="en-US" altLang="zh-CN" sz="1200" dirty="0" smtClean="0"/>
                        <a:t>Application</a:t>
                      </a:r>
                      <a:r>
                        <a:rPr lang="zh-CN" altLang="en-US" sz="1200" dirty="0" smtClean="0"/>
                        <a:t>运行时间较短的场景。</a:t>
                      </a:r>
                      <a:endParaRPr lang="zh-CN" altLang="en-US" sz="1200" dirty="0" smtClean="0"/>
                    </a:p>
                    <a:p>
                      <a:pPr marL="171450" indent="-171450">
                        <a:buFont typeface="Wingdings" panose="05000000000000000000" pitchFamily="2" charset="2"/>
                        <a:buChar char="l"/>
                      </a:pPr>
                      <a:r>
                        <a:rPr lang="en-US" altLang="zh-CN" sz="1200" dirty="0" smtClean="0"/>
                        <a:t>Profile System</a:t>
                      </a:r>
                      <a:r>
                        <a:rPr lang="zh-CN" altLang="en-US" sz="1200" dirty="0" smtClean="0"/>
                        <a:t>：采集整个服务器系统，无需关注系统中有哪些类型的应用在运行，采集时长需要配置参数控制，适用于多业务混合运行和有子进程的场景。</a:t>
                      </a:r>
                      <a:endParaRPr lang="zh-CN" altLang="en-US" sz="1200" dirty="0" smtClean="0"/>
                    </a:p>
                    <a:p>
                      <a:pPr marL="171450" indent="-171450">
                        <a:buFont typeface="Wingdings" panose="05000000000000000000" pitchFamily="2" charset="2"/>
                        <a:buChar char="l"/>
                      </a:pPr>
                      <a:r>
                        <a:rPr lang="en-US" altLang="zh-CN" sz="1200" dirty="0" smtClean="0"/>
                        <a:t>Attach to Process</a:t>
                      </a:r>
                      <a:r>
                        <a:rPr lang="zh-CN" altLang="en-US" sz="1200" dirty="0" smtClean="0"/>
                        <a:t>：该采集对象针对正在运行的应用程序，通过关联到运行该应用程序的</a:t>
                      </a:r>
                      <a:r>
                        <a:rPr lang="en-US" altLang="zh-CN" sz="1200" dirty="0" smtClean="0"/>
                        <a:t>PID</a:t>
                      </a:r>
                      <a:r>
                        <a:rPr lang="zh-CN" altLang="en-US" sz="1200" dirty="0" smtClean="0"/>
                        <a:t>的方式，来实时跟踪和采集该应用程序的性能数据。采集时长需要配置参数控制，适用于某些应用需要长时间持续运行和采集的场景。</a:t>
                      </a:r>
                      <a:endParaRPr lang="zh-CN" altLang="en-US" sz="1200" dirty="0" smtClean="0"/>
                    </a:p>
                  </a:txBody>
                  <a:tcPr marL="38100" marR="38100" marT="38100" marB="38100">
                    <a:lnR w="28575" cap="flat" cmpd="sng" algn="ctr">
                      <a:solidFill>
                        <a:schemeClr val="tx1"/>
                      </a:solidFill>
                      <a:prstDash val="solid"/>
                      <a:round/>
                      <a:headEnd type="none" w="med" len="med"/>
                      <a:tailEnd type="none" w="med" len="med"/>
                    </a:lnR>
                  </a:tcPr>
                </a:tc>
              </a:tr>
              <a:tr h="216307">
                <a:tc>
                  <a:txBody>
                    <a:bodyPr/>
                    <a:lstStyle/>
                    <a:p>
                      <a:pPr algn="ctr"/>
                      <a:r>
                        <a:rPr lang="zh-CN" altLang="en-US" sz="1200" dirty="0" smtClean="0"/>
                        <a:t>应用</a:t>
                      </a:r>
                      <a:endParaRPr lang="zh-CN" altLang="en-US" sz="1200" dirty="0"/>
                    </a:p>
                  </a:txBody>
                  <a:tcPr anchor="ctr">
                    <a:lnL w="28575" cap="flat" cmpd="sng" algn="ctr">
                      <a:solidFill>
                        <a:schemeClr val="tx1"/>
                      </a:solidFill>
                      <a:prstDash val="solid"/>
                      <a:round/>
                      <a:headEnd type="none" w="med" len="med"/>
                      <a:tailEnd type="none" w="med" len="med"/>
                    </a:lnL>
                  </a:tcPr>
                </a:tc>
                <a:tc>
                  <a:txBody>
                    <a:bodyPr/>
                    <a:lstStyle/>
                    <a:p>
                      <a:r>
                        <a:rPr lang="zh-CN" altLang="en-US" sz="1200" dirty="0" smtClean="0"/>
                        <a:t>输入待分析的目标应用在服务器上的绝对路径，需要加上文件名称。</a:t>
                      </a:r>
                      <a:endParaRPr lang="zh-CN" altLang="en-US" sz="1200" dirty="0"/>
                    </a:p>
                  </a:txBody>
                  <a:tcPr marL="38100" marR="38100" marT="38100" marB="38100">
                    <a:lnR w="28575" cap="flat" cmpd="sng" algn="ctr">
                      <a:solidFill>
                        <a:schemeClr val="tx1"/>
                      </a:solidFill>
                      <a:prstDash val="solid"/>
                      <a:round/>
                      <a:headEnd type="none" w="med" len="med"/>
                      <a:tailEnd type="none" w="med" len="med"/>
                    </a:lnR>
                  </a:tcPr>
                </a:tc>
              </a:tr>
              <a:tr h="194015">
                <a:tc>
                  <a:txBody>
                    <a:bodyPr/>
                    <a:lstStyle/>
                    <a:p>
                      <a:pPr algn="ctr"/>
                      <a:r>
                        <a:rPr lang="zh-CN" altLang="en-US" sz="1200" dirty="0" smtClean="0"/>
                        <a:t>应用参数</a:t>
                      </a:r>
                      <a:endParaRPr lang="zh-CN" altLang="en-US" sz="1200" dirty="0"/>
                    </a:p>
                  </a:txBody>
                  <a:tcPr anchor="ctr">
                    <a:lnL w="28575" cap="flat" cmpd="sng" algn="ctr">
                      <a:solidFill>
                        <a:schemeClr val="tx1"/>
                      </a:solidFill>
                      <a:prstDash val="solid"/>
                      <a:round/>
                      <a:headEnd type="none" w="med" len="med"/>
                      <a:tailEnd type="none" w="med" len="med"/>
                    </a:lnL>
                  </a:tcPr>
                </a:tc>
                <a:tc>
                  <a:txBody>
                    <a:bodyPr/>
                    <a:lstStyle/>
                    <a:p>
                      <a:r>
                        <a:rPr lang="zh-CN" altLang="en-US" sz="1200" dirty="0" smtClean="0"/>
                        <a:t>输入应用程序执行时需要的参数。</a:t>
                      </a:r>
                      <a:endParaRPr lang="zh-CN" altLang="en-US" sz="1200" dirty="0"/>
                    </a:p>
                  </a:txBody>
                  <a:tcPr marL="38100" marR="38100" marT="38100" marB="38100">
                    <a:lnR w="28575" cap="flat" cmpd="sng" algn="ctr">
                      <a:solidFill>
                        <a:schemeClr val="tx1"/>
                      </a:solidFill>
                      <a:prstDash val="solid"/>
                      <a:round/>
                      <a:headEnd type="none" w="med" len="med"/>
                      <a:tailEnd type="none" w="med" len="med"/>
                    </a:lnR>
                  </a:tcPr>
                </a:tc>
              </a:tr>
              <a:tr h="171723">
                <a:tc>
                  <a:txBody>
                    <a:bodyPr/>
                    <a:lstStyle/>
                    <a:p>
                      <a:pPr algn="ctr"/>
                      <a:r>
                        <a:rPr lang="zh-CN" altLang="en-US" sz="1200" dirty="0" smtClean="0"/>
                        <a:t>工作目录</a:t>
                      </a:r>
                      <a:endParaRPr lang="zh-CN" altLang="en-US" sz="1200" dirty="0"/>
                    </a:p>
                  </a:txBody>
                  <a:tcPr anchor="ctr">
                    <a:lnL w="28575" cap="flat" cmpd="sng" algn="ctr">
                      <a:solidFill>
                        <a:schemeClr val="tx1"/>
                      </a:solidFill>
                      <a:prstDash val="solid"/>
                      <a:round/>
                      <a:headEnd type="none" w="med" len="med"/>
                      <a:tailEnd type="none" w="med" len="med"/>
                    </a:lnL>
                  </a:tcPr>
                </a:tc>
                <a:tc>
                  <a:txBody>
                    <a:bodyPr/>
                    <a:lstStyle/>
                    <a:p>
                      <a:r>
                        <a:rPr lang="zh-CN" altLang="en-US" sz="1200" dirty="0" smtClean="0"/>
                        <a:t>可以选择与应用路径一致，也可以自定义，自定义时需要输入</a:t>
                      </a:r>
                      <a:r>
                        <a:rPr lang="en-US" altLang="zh-CN" sz="1200" dirty="0" smtClean="0"/>
                        <a:t>Application</a:t>
                      </a:r>
                      <a:r>
                        <a:rPr lang="zh-CN" altLang="en-US" sz="1200" dirty="0" smtClean="0"/>
                        <a:t>的运行绝对路径。</a:t>
                      </a:r>
                      <a:endParaRPr lang="zh-CN" altLang="en-US" sz="1200" dirty="0"/>
                    </a:p>
                  </a:txBody>
                  <a:tcPr marL="38100" marR="38100" marT="38100" marB="38100">
                    <a:lnR w="28575" cap="flat" cmpd="sng" algn="ctr">
                      <a:solidFill>
                        <a:schemeClr val="tx1"/>
                      </a:solidFill>
                      <a:prstDash val="solid"/>
                      <a:round/>
                      <a:headEnd type="none" w="med" len="med"/>
                      <a:tailEnd type="none" w="med" len="med"/>
                    </a:lnR>
                  </a:tcPr>
                </a:tc>
              </a:tr>
              <a:tr h="185435">
                <a:tc>
                  <a:txBody>
                    <a:bodyPr/>
                    <a:lstStyle/>
                    <a:p>
                      <a:pPr algn="ctr"/>
                      <a:r>
                        <a:rPr lang="en-US" altLang="zh-CN" sz="1200" dirty="0" smtClean="0"/>
                        <a:t>PID</a:t>
                      </a:r>
                      <a:endParaRPr lang="zh-CN" altLang="en-US" sz="1200" dirty="0"/>
                    </a:p>
                  </a:txBody>
                  <a:tcPr anchor="ctr">
                    <a:lnL w="28575" cap="flat" cmpd="sng" algn="ctr">
                      <a:solidFill>
                        <a:schemeClr val="tx1"/>
                      </a:solidFill>
                      <a:prstDash val="solid"/>
                      <a:round/>
                      <a:headEnd type="none" w="med" len="med"/>
                      <a:tailEnd type="none" w="med" len="med"/>
                    </a:lnL>
                  </a:tcPr>
                </a:tc>
                <a:tc>
                  <a:txBody>
                    <a:bodyPr/>
                    <a:lstStyle/>
                    <a:p>
                      <a:r>
                        <a:rPr lang="zh-CN" altLang="en-US" sz="1200" dirty="0" smtClean="0"/>
                        <a:t>当分析类型选择“</a:t>
                      </a:r>
                      <a:r>
                        <a:rPr lang="en-US" altLang="zh-CN" sz="1200" dirty="0" smtClean="0"/>
                        <a:t>Attach to Process</a:t>
                      </a:r>
                      <a:r>
                        <a:rPr lang="zh-CN" altLang="en-US" sz="1200" dirty="0" smtClean="0"/>
                        <a:t>”时，需要设置应用程序进程的</a:t>
                      </a:r>
                      <a:r>
                        <a:rPr lang="en-US" altLang="zh-CN" sz="1200" dirty="0" smtClean="0"/>
                        <a:t>PID</a:t>
                      </a:r>
                      <a:r>
                        <a:rPr lang="zh-CN" altLang="en-US" sz="1200" dirty="0" smtClean="0"/>
                        <a:t>，以便实时跟踪和采集该应用程序的性能数据。</a:t>
                      </a:r>
                      <a:endParaRPr lang="zh-CN" altLang="en-US" sz="1200" dirty="0" smtClean="0"/>
                    </a:p>
                  </a:txBody>
                  <a:tcPr marL="38100" marR="38100" marT="38100" marB="38100">
                    <a:lnR w="28575" cap="flat" cmpd="sng" algn="ctr">
                      <a:solidFill>
                        <a:schemeClr val="tx1"/>
                      </a:solidFill>
                      <a:prstDash val="solid"/>
                      <a:round/>
                      <a:headEnd type="none" w="med" len="med"/>
                      <a:tailEnd type="none" w="med" len="med"/>
                    </a:lnR>
                  </a:tcPr>
                </a:tc>
              </a:tr>
              <a:tr h="199147">
                <a:tc>
                  <a:txBody>
                    <a:bodyPr/>
                    <a:lstStyle/>
                    <a:p>
                      <a:pPr algn="ctr"/>
                      <a:r>
                        <a:rPr lang="zh-CN" altLang="en-US" sz="1200" dirty="0" smtClean="0"/>
                        <a:t>采集时长</a:t>
                      </a:r>
                      <a:endParaRPr lang="zh-CN" altLang="en-US" sz="1200" dirty="0"/>
                    </a:p>
                  </a:txBody>
                  <a:tcPr anchor="ctr">
                    <a:lnL w="28575" cap="flat" cmpd="sng" algn="ctr">
                      <a:solidFill>
                        <a:schemeClr val="tx1"/>
                      </a:solidFill>
                      <a:prstDash val="solid"/>
                      <a:round/>
                      <a:headEnd type="none" w="med" len="med"/>
                      <a:tailEnd type="none" w="med" len="med"/>
                    </a:ln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dirty="0" smtClean="0"/>
                        <a:t>设置采集的时长。分析类型选择“</a:t>
                      </a:r>
                      <a:r>
                        <a:rPr lang="en-US" altLang="zh-CN" sz="1200" dirty="0" smtClean="0"/>
                        <a:t>Profile System”</a:t>
                      </a:r>
                      <a:r>
                        <a:rPr lang="zh-CN" altLang="en-US" sz="1200" dirty="0" smtClean="0"/>
                        <a:t>或“</a:t>
                      </a:r>
                      <a:r>
                        <a:rPr lang="en-US" altLang="zh-CN" sz="1200" dirty="0" smtClean="0"/>
                        <a:t>Attach to Process”</a:t>
                      </a:r>
                      <a:r>
                        <a:rPr lang="zh-CN" altLang="en-US" sz="1200" dirty="0" smtClean="0"/>
                        <a:t>时需配置此参数。</a:t>
                      </a:r>
                      <a:endParaRPr lang="zh-CN" altLang="en-US" sz="1200" dirty="0" smtClean="0"/>
                    </a:p>
                  </a:txBody>
                  <a:tcPr marL="38100" marR="38100" marT="38100" marB="38100">
                    <a:lnR w="28575" cap="flat" cmpd="sng" algn="ctr">
                      <a:solidFill>
                        <a:schemeClr val="tx1"/>
                      </a:solidFill>
                      <a:prstDash val="solid"/>
                      <a:round/>
                      <a:headEnd type="none" w="med" len="med"/>
                      <a:tailEnd type="none" w="med" len="med"/>
                    </a:lnR>
                  </a:tcPr>
                </a:tc>
              </a:tr>
              <a:tr h="269896">
                <a:tc>
                  <a:txBody>
                    <a:bodyPr/>
                    <a:lstStyle/>
                    <a:p>
                      <a:pPr algn="ctr"/>
                      <a:r>
                        <a:rPr lang="en-US" altLang="zh-CN" sz="1200" dirty="0" smtClean="0"/>
                        <a:t>CPU</a:t>
                      </a:r>
                      <a:r>
                        <a:rPr lang="zh-CN" altLang="en-US" sz="1200" dirty="0" smtClean="0"/>
                        <a:t>采集周期</a:t>
                      </a:r>
                      <a:endParaRPr lang="zh-CN" altLang="en-US" sz="1200" dirty="0"/>
                    </a:p>
                  </a:txBody>
                  <a:tcPr anchor="ctr">
                    <a:lnL w="28575" cap="flat" cmpd="sng" algn="ctr">
                      <a:solidFill>
                        <a:schemeClr val="tx1"/>
                      </a:solidFill>
                      <a:prstDash val="solid"/>
                      <a:round/>
                      <a:headEnd type="none" w="med" len="med"/>
                      <a:tailEnd type="none" w="med" len="med"/>
                    </a:ln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dirty="0" smtClean="0"/>
                        <a:t>设置</a:t>
                      </a:r>
                      <a:r>
                        <a:rPr lang="en-US" altLang="zh-CN" sz="1200" dirty="0" smtClean="0"/>
                        <a:t>CPU</a:t>
                      </a:r>
                      <a:r>
                        <a:rPr lang="zh-CN" altLang="en-US" sz="1200" dirty="0" smtClean="0"/>
                        <a:t>采集周期，可以选择自定义或高精度。高精度采样针对</a:t>
                      </a:r>
                      <a:r>
                        <a:rPr lang="en-US" altLang="zh-CN" sz="1200" dirty="0" smtClean="0"/>
                        <a:t>CPU 1ms</a:t>
                      </a:r>
                      <a:r>
                        <a:rPr lang="zh-CN" altLang="en-US" sz="1200" dirty="0" smtClean="0"/>
                        <a:t>采样精度数据不够精确的场景，能够准确跟踪应用程序在高频</a:t>
                      </a:r>
                      <a:r>
                        <a:rPr lang="en-US" altLang="zh-CN" sz="1200" dirty="0" smtClean="0"/>
                        <a:t>CPU</a:t>
                      </a:r>
                      <a:r>
                        <a:rPr lang="zh-CN" altLang="en-US" sz="1200" dirty="0" smtClean="0"/>
                        <a:t>上运行所占用所有微指令</a:t>
                      </a:r>
                      <a:r>
                        <a:rPr lang="en-US" altLang="zh-CN" sz="1200" dirty="0" smtClean="0"/>
                        <a:t>CPU running time</a:t>
                      </a:r>
                      <a:r>
                        <a:rPr lang="zh-CN" altLang="en-US" sz="1200" dirty="0" smtClean="0"/>
                        <a:t>（</a:t>
                      </a:r>
                      <a:r>
                        <a:rPr lang="en-US" altLang="zh-CN" sz="1200" dirty="0" smtClean="0"/>
                        <a:t>CPU</a:t>
                      </a:r>
                      <a:r>
                        <a:rPr lang="zh-CN" altLang="en-US" sz="1200" dirty="0" smtClean="0"/>
                        <a:t>运行时间），如</a:t>
                      </a:r>
                      <a:r>
                        <a:rPr lang="en-US" altLang="zh-CN" sz="1200" dirty="0" smtClean="0"/>
                        <a:t>Frontend Bound</a:t>
                      </a:r>
                      <a:r>
                        <a:rPr lang="zh-CN" altLang="en-US" sz="1200" dirty="0" smtClean="0"/>
                        <a:t>、</a:t>
                      </a:r>
                      <a:r>
                        <a:rPr lang="en-US" altLang="zh-CN" sz="1200" dirty="0" smtClean="0"/>
                        <a:t>Backend Bound</a:t>
                      </a:r>
                      <a:r>
                        <a:rPr lang="zh-CN" altLang="en-US" sz="1200" dirty="0" smtClean="0"/>
                        <a:t>各指标等。</a:t>
                      </a:r>
                      <a:endParaRPr lang="zh-CN" altLang="en-US" sz="1200" dirty="0" smtClean="0"/>
                    </a:p>
                  </a:txBody>
                  <a:tcPr marL="38100" marR="38100" marT="38100" marB="38100">
                    <a:lnR w="28575" cap="flat" cmpd="sng" algn="ctr">
                      <a:solidFill>
                        <a:schemeClr val="tx1"/>
                      </a:solidFill>
                      <a:prstDash val="solid"/>
                      <a:round/>
                      <a:headEnd type="none" w="med" len="med"/>
                      <a:tailEnd type="none" w="med" len="med"/>
                    </a:lnR>
                  </a:tcPr>
                </a:tc>
              </a:tr>
              <a:tr h="526983">
                <a:tc>
                  <a:txBody>
                    <a:bodyPr/>
                    <a:lstStyle/>
                    <a:p>
                      <a:pPr algn="ctr"/>
                      <a:r>
                        <a:rPr lang="zh-CN" altLang="en-US" sz="1200" dirty="0" smtClean="0"/>
                        <a:t>待采集</a:t>
                      </a:r>
                      <a:r>
                        <a:rPr lang="en-US" altLang="zh-CN" sz="1200" dirty="0" smtClean="0"/>
                        <a:t>CPU</a:t>
                      </a:r>
                      <a:r>
                        <a:rPr lang="zh-CN" altLang="en-US" sz="1200" dirty="0" smtClean="0"/>
                        <a:t>核</a:t>
                      </a:r>
                      <a:endParaRPr lang="zh-CN" altLang="en-US" sz="1200" dirty="0"/>
                    </a:p>
                  </a:txBody>
                  <a:tcPr anchor="ctr">
                    <a:lnL w="28575" cap="flat" cmpd="sng" algn="ctr">
                      <a:solidFill>
                        <a:schemeClr val="tx1"/>
                      </a:solidFill>
                      <a:prstDash val="solid"/>
                      <a:round/>
                      <a:headEnd type="none" w="med" len="med"/>
                      <a:tailEnd type="none" w="med" len="med"/>
                    </a:lnL>
                  </a:tcPr>
                </a:tc>
                <a:tc>
                  <a:txBody>
                    <a:bodyPr/>
                    <a:lstStyle/>
                    <a:p>
                      <a:r>
                        <a:rPr lang="zh-CN" altLang="en-US" sz="1200" dirty="0" smtClean="0"/>
                        <a:t>针对某些</a:t>
                      </a:r>
                      <a:r>
                        <a:rPr lang="en-US" altLang="zh-CN" sz="1200" dirty="0" smtClean="0"/>
                        <a:t>CPU</a:t>
                      </a:r>
                      <a:r>
                        <a:rPr lang="zh-CN" altLang="en-US" sz="1200" dirty="0" smtClean="0"/>
                        <a:t>核进行性能分析的场景，如需要观察某应用程序在某个</a:t>
                      </a:r>
                      <a:r>
                        <a:rPr lang="en-US" altLang="zh-CN" sz="1200" dirty="0" smtClean="0"/>
                        <a:t>CPU</a:t>
                      </a:r>
                      <a:r>
                        <a:rPr lang="zh-CN" altLang="en-US" sz="1200" dirty="0" smtClean="0"/>
                        <a:t>核上的性能数据，需要在此输入对应的</a:t>
                      </a:r>
                      <a:r>
                        <a:rPr lang="en-US" altLang="zh-CN" sz="1200" dirty="0" smtClean="0"/>
                        <a:t>CPU</a:t>
                      </a:r>
                      <a:r>
                        <a:rPr lang="zh-CN" altLang="en-US" sz="1200" dirty="0" smtClean="0"/>
                        <a:t>核，取值范围是</a:t>
                      </a:r>
                      <a:r>
                        <a:rPr lang="en-US" altLang="zh-CN" sz="1200" dirty="0" smtClean="0"/>
                        <a:t>0 ~ </a:t>
                      </a:r>
                      <a:r>
                        <a:rPr lang="zh-CN" altLang="en-US" sz="1200" dirty="0" smtClean="0"/>
                        <a:t>（服务器总</a:t>
                      </a:r>
                      <a:r>
                        <a:rPr lang="en-US" altLang="zh-CN" sz="1200" dirty="0" smtClean="0"/>
                        <a:t>CPU</a:t>
                      </a:r>
                      <a:r>
                        <a:rPr lang="zh-CN" altLang="en-US" sz="1200" dirty="0" smtClean="0"/>
                        <a:t>核数 </a:t>
                      </a:r>
                      <a:r>
                        <a:rPr lang="en-US" altLang="zh-CN" sz="1200" dirty="0" smtClean="0"/>
                        <a:t>– 1</a:t>
                      </a:r>
                      <a:r>
                        <a:rPr lang="zh-CN" altLang="en-US" sz="1200" dirty="0" smtClean="0"/>
                        <a:t>）。例如：如</a:t>
                      </a:r>
                      <a:r>
                        <a:rPr lang="en-US" altLang="zh-CN" sz="1200" dirty="0" smtClean="0"/>
                        <a:t>CPU 16</a:t>
                      </a:r>
                      <a:r>
                        <a:rPr lang="zh-CN" altLang="en-US" sz="1200" dirty="0" smtClean="0"/>
                        <a:t>核的服务器，可以输入“</a:t>
                      </a:r>
                      <a:r>
                        <a:rPr lang="en-US" altLang="zh-CN" sz="1200" dirty="0" smtClean="0"/>
                        <a:t>0,1,2,10”</a:t>
                      </a:r>
                      <a:r>
                        <a:rPr lang="zh-CN" altLang="en-US" sz="1200" dirty="0" smtClean="0"/>
                        <a:t>，表示针对</a:t>
                      </a:r>
                      <a:r>
                        <a:rPr lang="en-US" altLang="zh-CN" sz="1200" dirty="0" smtClean="0"/>
                        <a:t>CPU0</a:t>
                      </a:r>
                      <a:r>
                        <a:rPr lang="zh-CN" altLang="en-US" sz="1200" dirty="0" smtClean="0"/>
                        <a:t>，</a:t>
                      </a:r>
                      <a:r>
                        <a:rPr lang="en-US" altLang="zh-CN" sz="1200" dirty="0" smtClean="0"/>
                        <a:t>CPU1</a:t>
                      </a:r>
                      <a:r>
                        <a:rPr lang="zh-CN" altLang="en-US" sz="1200" dirty="0" smtClean="0"/>
                        <a:t>，</a:t>
                      </a:r>
                      <a:r>
                        <a:rPr lang="en-US" altLang="zh-CN" sz="1200" dirty="0" smtClean="0"/>
                        <a:t>CPU2</a:t>
                      </a:r>
                      <a:r>
                        <a:rPr lang="zh-CN" altLang="en-US" sz="1200" dirty="0" smtClean="0"/>
                        <a:t>，</a:t>
                      </a:r>
                      <a:r>
                        <a:rPr lang="en-US" altLang="zh-CN" sz="1200" dirty="0" smtClean="0"/>
                        <a:t>CPU10</a:t>
                      </a:r>
                      <a:r>
                        <a:rPr lang="zh-CN" altLang="en-US" sz="1200" dirty="0" smtClean="0"/>
                        <a:t>进行性能数据采集和分析。</a:t>
                      </a:r>
                      <a:endParaRPr lang="zh-CN" altLang="en-US" sz="1200" dirty="0"/>
                    </a:p>
                  </a:txBody>
                  <a:tcPr marL="38100" marR="38100" marT="38100" marB="38100">
                    <a:lnR w="28575" cap="flat" cmpd="sng" algn="ctr">
                      <a:solidFill>
                        <a:schemeClr val="tx1"/>
                      </a:solidFill>
                      <a:prstDash val="solid"/>
                      <a:round/>
                      <a:headEnd type="none" w="med" len="med"/>
                      <a:tailEnd type="none" w="med" len="med"/>
                    </a:lnR>
                  </a:tcPr>
                </a:tc>
              </a:tr>
              <a:tr h="269896">
                <a:tc>
                  <a:txBody>
                    <a:bodyPr/>
                    <a:lstStyle/>
                    <a:p>
                      <a:pPr algn="ctr"/>
                      <a:r>
                        <a:rPr lang="zh-CN" altLang="en-US" sz="1200" dirty="0" smtClean="0"/>
                        <a:t>二进制</a:t>
                      </a:r>
                      <a:r>
                        <a:rPr lang="en-US" altLang="zh-CN" sz="1200" dirty="0" smtClean="0"/>
                        <a:t>/</a:t>
                      </a:r>
                      <a:r>
                        <a:rPr lang="zh-CN" altLang="en-US" sz="1200" dirty="0" smtClean="0"/>
                        <a:t>符号文件路径</a:t>
                      </a:r>
                      <a:endParaRPr lang="zh-CN" altLang="en-US" sz="1200" dirty="0"/>
                    </a:p>
                  </a:txBody>
                  <a:tcPr anchor="ctr">
                    <a:lnL w="28575" cap="flat" cmpd="sng" algn="ctr">
                      <a:solidFill>
                        <a:schemeClr val="tx1"/>
                      </a:solidFill>
                      <a:prstDash val="solid"/>
                      <a:round/>
                      <a:headEnd type="none" w="med" len="med"/>
                      <a:tailEnd type="none" w="med" len="med"/>
                    </a:ln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dirty="0" smtClean="0"/>
                        <a:t>输入二进制</a:t>
                      </a:r>
                      <a:r>
                        <a:rPr lang="en-US" altLang="zh-CN" sz="1200" dirty="0" smtClean="0"/>
                        <a:t>/</a:t>
                      </a:r>
                      <a:r>
                        <a:rPr lang="zh-CN" altLang="en-US" sz="1200" dirty="0" smtClean="0"/>
                        <a:t>符号文件在服务器上的绝对路径。当开发者需要观察源代码和汇编指令映射后的性能数据时，并且对应的应用程序无符号表信息，该参数用来导入对应应用程序的符号表。</a:t>
                      </a:r>
                      <a:endParaRPr lang="zh-CN" altLang="en-US" sz="1200" dirty="0"/>
                    </a:p>
                  </a:txBody>
                  <a:tcPr marL="38100" marR="38100" marT="38100" marB="38100">
                    <a:lnR w="28575" cap="flat" cmpd="sng" algn="ctr">
                      <a:solidFill>
                        <a:schemeClr val="tx1"/>
                      </a:solidFill>
                      <a:prstDash val="solid"/>
                      <a:round/>
                      <a:headEnd type="none" w="med" len="med"/>
                      <a:tailEnd type="none" w="med" len="med"/>
                    </a:lnR>
                  </a:tcPr>
                </a:tc>
              </a:tr>
              <a:tr h="269896">
                <a:tc>
                  <a:txBody>
                    <a:bodyPr/>
                    <a:lstStyle/>
                    <a:p>
                      <a:pPr algn="ctr"/>
                      <a:r>
                        <a:rPr lang="en-US" altLang="zh-CN" sz="1200" dirty="0" smtClean="0"/>
                        <a:t>C/C++</a:t>
                      </a:r>
                      <a:r>
                        <a:rPr lang="zh-CN" altLang="en-US" sz="1200" dirty="0" smtClean="0"/>
                        <a:t>源文件路径</a:t>
                      </a:r>
                      <a:endParaRPr lang="zh-CN" altLang="en-US" sz="1200" dirty="0"/>
                    </a:p>
                  </a:txBody>
                  <a:tcPr anchor="ctr">
                    <a:lnL w="28575" cap="flat" cmpd="sng" algn="ctr">
                      <a:solidFill>
                        <a:schemeClr val="tx1"/>
                      </a:solidFill>
                      <a:prstDash val="solid"/>
                      <a:round/>
                      <a:headEnd type="none" w="med" len="med"/>
                      <a:tailEnd type="none" w="med" len="med"/>
                    </a:lnL>
                    <a:lnB w="28575"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dirty="0" smtClean="0"/>
                        <a:t>输入源文件在服务器上的绝对路径。该应用的源码请务必符合通用编程规范，否则分析结果中热点函数的源码可能无法正常显示。</a:t>
                      </a:r>
                      <a:endParaRPr lang="zh-CN" altLang="en-US" sz="1200" dirty="0" smtClean="0"/>
                    </a:p>
                    <a:p>
                      <a:r>
                        <a:rPr lang="zh-CN" altLang="en-US" sz="1200" dirty="0" smtClean="0"/>
                        <a:t>当开发者需要观察源代码和汇编指令映射后的性能数据时，该参数用来导入对应应用程序的源代码。</a:t>
                      </a:r>
                      <a:endParaRPr lang="zh-CN" altLang="en-US" sz="1200" dirty="0"/>
                    </a:p>
                  </a:txBody>
                  <a:tcPr marL="38100" marR="38100" marT="38100" marB="38100">
                    <a:lnR w="28575" cap="flat" cmpd="sng" algn="ctr">
                      <a:solidFill>
                        <a:schemeClr val="tx1"/>
                      </a:solidFill>
                      <a:prstDash val="solid"/>
                      <a:round/>
                      <a:headEnd type="none" w="med" len="med"/>
                      <a:tailEnd type="none" w="med" len="med"/>
                    </a:lnR>
                    <a:lnB w="28575" cap="flat" cmpd="sng" algn="ctr">
                      <a:solidFill>
                        <a:schemeClr val="tx1"/>
                      </a:solidFill>
                      <a:prstDash val="solid"/>
                      <a:round/>
                      <a:headEnd type="none" w="med" len="med"/>
                      <a:tailEnd type="none" w="med" len="med"/>
                    </a:lnB>
                  </a:tcPr>
                </a:tc>
              </a:tr>
            </a:tbl>
          </a:graphicData>
        </a:graphic>
      </p:graphicFrame>
      <p:sp>
        <p:nvSpPr>
          <p:cNvPr id="8" name="AutoShape 1" descr="../IdpLiteEditor/Resource/image/icon-note.gif"/>
          <p:cNvSpPr>
            <a:spLocks noChangeAspect="1" noChangeArrowheads="1"/>
          </p:cNvSpPr>
          <p:nvPr/>
        </p:nvSpPr>
        <p:spPr bwMode="auto">
          <a:xfrm>
            <a:off x="7067520" y="1618456"/>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sz="1400">
              <a:solidFill>
                <a:srgbClr val="000000"/>
              </a:solidFill>
            </a:endParaRPr>
          </a:p>
        </p:txBody>
      </p:sp>
      <p:sp>
        <p:nvSpPr>
          <p:cNvPr id="9" name="AutoShape 2" descr="../IdpLiteEditor/Resource/image/icon-note.gif"/>
          <p:cNvSpPr>
            <a:spLocks noChangeAspect="1" noChangeArrowheads="1"/>
          </p:cNvSpPr>
          <p:nvPr/>
        </p:nvSpPr>
        <p:spPr bwMode="auto">
          <a:xfrm>
            <a:off x="7067520" y="1618456"/>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sz="1400">
              <a:solidFill>
                <a:srgbClr val="000000"/>
              </a:solidFill>
            </a:endParaRPr>
          </a:p>
        </p:txBody>
      </p:sp>
      <p:sp>
        <p:nvSpPr>
          <p:cNvPr id="10" name="AutoShape 3" descr="../IdpLiteEditor/Resource/image/icon-note.gif"/>
          <p:cNvSpPr>
            <a:spLocks noChangeAspect="1" noChangeArrowheads="1"/>
          </p:cNvSpPr>
          <p:nvPr/>
        </p:nvSpPr>
        <p:spPr bwMode="auto">
          <a:xfrm>
            <a:off x="7067520" y="1618456"/>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sz="1400">
              <a:solidFill>
                <a:srgbClr val="000000"/>
              </a:solidFill>
            </a:endParaRPr>
          </a:p>
        </p:txBody>
      </p:sp>
      <p:sp>
        <p:nvSpPr>
          <p:cNvPr id="11" name="AutoShape 4" descr="../IdpLiteEditor/Resource/image/icon-note.gif"/>
          <p:cNvSpPr>
            <a:spLocks noChangeAspect="1" noChangeArrowheads="1"/>
          </p:cNvSpPr>
          <p:nvPr/>
        </p:nvSpPr>
        <p:spPr bwMode="auto">
          <a:xfrm>
            <a:off x="7067520" y="1618456"/>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sz="1400">
              <a:solidFill>
                <a:srgbClr val="000000"/>
              </a:solidFill>
            </a:endParaRPr>
          </a:p>
        </p:txBody>
      </p:sp>
      <p:sp>
        <p:nvSpPr>
          <p:cNvPr id="12" name="AutoShape 5" descr="../IdpLiteEditor/Resource/image/icon-note.gif"/>
          <p:cNvSpPr>
            <a:spLocks noChangeAspect="1" noChangeArrowheads="1"/>
          </p:cNvSpPr>
          <p:nvPr/>
        </p:nvSpPr>
        <p:spPr bwMode="auto">
          <a:xfrm>
            <a:off x="7067520" y="1618456"/>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sz="1400">
              <a:solidFill>
                <a:srgbClr val="000000"/>
              </a:solidFill>
            </a:endParaRPr>
          </a:p>
        </p:txBody>
      </p:sp>
      <p:sp>
        <p:nvSpPr>
          <p:cNvPr id="13" name="AutoShape 6" descr="../Resource/public_sys-resources/notice_zh.png"/>
          <p:cNvSpPr>
            <a:spLocks noChangeAspect="1" noChangeArrowheads="1"/>
          </p:cNvSpPr>
          <p:nvPr/>
        </p:nvSpPr>
        <p:spPr bwMode="auto">
          <a:xfrm>
            <a:off x="7067520" y="1618456"/>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sz="1400">
              <a:solidFill>
                <a:srgbClr val="000000"/>
              </a:solidFill>
            </a:endParaRPr>
          </a:p>
        </p:txBody>
      </p:sp>
      <p:sp>
        <p:nvSpPr>
          <p:cNvPr id="14" name="AutoShape 7" descr="../IdpLiteEditor/Resource/image/icon-note.gif"/>
          <p:cNvSpPr>
            <a:spLocks noChangeAspect="1" noChangeArrowheads="1"/>
          </p:cNvSpPr>
          <p:nvPr/>
        </p:nvSpPr>
        <p:spPr bwMode="auto">
          <a:xfrm>
            <a:off x="7067520" y="1618456"/>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sz="1400">
              <a:solidFill>
                <a:srgbClr val="000000"/>
              </a:solidFill>
            </a:endParaRPr>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smtClean="0"/>
              <a:t>启动分析任务</a:t>
            </a:r>
            <a:endParaRPr lang="zh-CN" altLang="en-US" dirty="0"/>
          </a:p>
        </p:txBody>
      </p:sp>
      <p:sp>
        <p:nvSpPr>
          <p:cNvPr id="5" name="文本占位符 5"/>
          <p:cNvSpPr>
            <a:spLocks noGrp="1"/>
          </p:cNvSpPr>
          <p:nvPr>
            <p:ph type="body" sz="quarter" idx="10"/>
          </p:nvPr>
        </p:nvSpPr>
        <p:spPr/>
        <p:txBody>
          <a:bodyPr/>
          <a:lstStyle/>
          <a:p>
            <a:r>
              <a:rPr lang="zh-CN" altLang="en-US" sz="1800" dirty="0" smtClean="0"/>
              <a:t>如果创建分析任务时，已勾选“立即执行”，则工具会自动执行该分析任务。否则，请按照本节操作手动启动分析任务。</a:t>
            </a:r>
            <a:endParaRPr lang="en-US" altLang="zh-CN" sz="1800" dirty="0" smtClean="0"/>
          </a:p>
          <a:p>
            <a:r>
              <a:rPr lang="zh-CN" altLang="en-US" sz="1800" dirty="0" smtClean="0"/>
              <a:t>步骤一：单击已创建工程下的“函数分析任务”。</a:t>
            </a:r>
            <a:endParaRPr lang="en-US" altLang="zh-CN" sz="1800" dirty="0" smtClean="0"/>
          </a:p>
          <a:p>
            <a:r>
              <a:rPr lang="zh-CN" altLang="en-US" sz="1800" dirty="0" smtClean="0"/>
              <a:t>步骤二：选择已创建的</a:t>
            </a:r>
            <a:r>
              <a:rPr lang="en-US" altLang="zh-CN" sz="1800" dirty="0" smtClean="0"/>
              <a:t>C/C++</a:t>
            </a:r>
            <a:r>
              <a:rPr lang="zh-CN" altLang="en-US" sz="1800" dirty="0" smtClean="0"/>
              <a:t>性能分析任务。</a:t>
            </a:r>
            <a:r>
              <a:rPr lang="en-US" altLang="zh-CN" sz="1800" dirty="0" smtClean="0"/>
              <a:t> </a:t>
            </a:r>
            <a:r>
              <a:rPr lang="zh-CN" altLang="en-US" sz="1800" dirty="0" smtClean="0"/>
              <a:t>单击任务操作列的</a:t>
            </a:r>
            <a:endParaRPr lang="en-US" altLang="zh-CN" sz="1800" dirty="0" smtClean="0"/>
          </a:p>
          <a:p>
            <a:pPr marL="0" indent="0">
              <a:buNone/>
            </a:pPr>
            <a:r>
              <a:rPr lang="zh-CN" altLang="en-US" sz="1800" dirty="0" smtClean="0"/>
              <a:t>“启动”，启动性能分析任务。</a:t>
            </a:r>
            <a:endParaRPr lang="en-US" altLang="zh-CN" sz="1800" dirty="0" smtClean="0"/>
          </a:p>
        </p:txBody>
      </p:sp>
      <p:sp>
        <p:nvSpPr>
          <p:cNvPr id="8" name="AutoShape 1" descr="../IdpLiteEditor/Resource/image/icon-note.gif"/>
          <p:cNvSpPr>
            <a:spLocks noChangeAspect="1" noChangeArrowheads="1"/>
          </p:cNvSpPr>
          <p:nvPr/>
        </p:nvSpPr>
        <p:spPr bwMode="auto">
          <a:xfrm>
            <a:off x="7067520" y="1618456"/>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sz="1400">
              <a:solidFill>
                <a:srgbClr val="000000"/>
              </a:solidFill>
            </a:endParaRPr>
          </a:p>
        </p:txBody>
      </p:sp>
      <p:sp>
        <p:nvSpPr>
          <p:cNvPr id="9" name="AutoShape 2" descr="../IdpLiteEditor/Resource/image/icon-note.gif"/>
          <p:cNvSpPr>
            <a:spLocks noChangeAspect="1" noChangeArrowheads="1"/>
          </p:cNvSpPr>
          <p:nvPr/>
        </p:nvSpPr>
        <p:spPr bwMode="auto">
          <a:xfrm>
            <a:off x="7067520" y="1618456"/>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sz="1400">
              <a:solidFill>
                <a:srgbClr val="000000"/>
              </a:solidFill>
            </a:endParaRPr>
          </a:p>
        </p:txBody>
      </p:sp>
      <p:sp>
        <p:nvSpPr>
          <p:cNvPr id="10" name="AutoShape 3" descr="../IdpLiteEditor/Resource/image/icon-note.gif"/>
          <p:cNvSpPr>
            <a:spLocks noChangeAspect="1" noChangeArrowheads="1"/>
          </p:cNvSpPr>
          <p:nvPr/>
        </p:nvSpPr>
        <p:spPr bwMode="auto">
          <a:xfrm>
            <a:off x="7067520" y="1618456"/>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sz="1400">
              <a:solidFill>
                <a:srgbClr val="000000"/>
              </a:solidFill>
            </a:endParaRPr>
          </a:p>
        </p:txBody>
      </p:sp>
      <p:sp>
        <p:nvSpPr>
          <p:cNvPr id="11" name="AutoShape 4" descr="../IdpLiteEditor/Resource/image/icon-note.gif"/>
          <p:cNvSpPr>
            <a:spLocks noChangeAspect="1" noChangeArrowheads="1"/>
          </p:cNvSpPr>
          <p:nvPr/>
        </p:nvSpPr>
        <p:spPr bwMode="auto">
          <a:xfrm>
            <a:off x="7067520" y="1618456"/>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sz="1400">
              <a:solidFill>
                <a:srgbClr val="000000"/>
              </a:solidFill>
            </a:endParaRPr>
          </a:p>
        </p:txBody>
      </p:sp>
      <p:sp>
        <p:nvSpPr>
          <p:cNvPr id="12" name="AutoShape 5" descr="../IdpLiteEditor/Resource/image/icon-note.gif"/>
          <p:cNvSpPr>
            <a:spLocks noChangeAspect="1" noChangeArrowheads="1"/>
          </p:cNvSpPr>
          <p:nvPr/>
        </p:nvSpPr>
        <p:spPr bwMode="auto">
          <a:xfrm>
            <a:off x="7067520" y="1618456"/>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sz="1400">
              <a:solidFill>
                <a:srgbClr val="000000"/>
              </a:solidFill>
            </a:endParaRPr>
          </a:p>
        </p:txBody>
      </p:sp>
      <p:sp>
        <p:nvSpPr>
          <p:cNvPr id="13" name="AutoShape 6" descr="../Resource/public_sys-resources/notice_zh.png"/>
          <p:cNvSpPr>
            <a:spLocks noChangeAspect="1" noChangeArrowheads="1"/>
          </p:cNvSpPr>
          <p:nvPr/>
        </p:nvSpPr>
        <p:spPr bwMode="auto">
          <a:xfrm>
            <a:off x="7067520" y="1618456"/>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sz="1400">
              <a:solidFill>
                <a:srgbClr val="000000"/>
              </a:solidFill>
            </a:endParaRPr>
          </a:p>
        </p:txBody>
      </p:sp>
      <p:sp>
        <p:nvSpPr>
          <p:cNvPr id="14" name="AutoShape 7" descr="../IdpLiteEditor/Resource/image/icon-note.gif"/>
          <p:cNvSpPr>
            <a:spLocks noChangeAspect="1" noChangeArrowheads="1"/>
          </p:cNvSpPr>
          <p:nvPr/>
        </p:nvSpPr>
        <p:spPr bwMode="auto">
          <a:xfrm>
            <a:off x="7067520" y="1618456"/>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sz="1400">
              <a:solidFill>
                <a:srgbClr val="000000"/>
              </a:solidFill>
            </a:endParaRPr>
          </a:p>
        </p:txBody>
      </p:sp>
      <p:pic>
        <p:nvPicPr>
          <p:cNvPr id="2" name="图片 1"/>
          <p:cNvPicPr>
            <a:picLocks noChangeAspect="1"/>
          </p:cNvPicPr>
          <p:nvPr/>
        </p:nvPicPr>
        <p:blipFill>
          <a:blip r:embed="rId1"/>
          <a:stretch>
            <a:fillRect/>
          </a:stretch>
        </p:blipFill>
        <p:spPr>
          <a:xfrm>
            <a:off x="1033584" y="3725693"/>
            <a:ext cx="10392816" cy="1518304"/>
          </a:xfrm>
          <a:prstGeom prst="rect">
            <a:avLst/>
          </a:prstGeom>
          <a:ln w="12700">
            <a:solidFill>
              <a:schemeClr val="bg1">
                <a:lumMod val="85000"/>
              </a:schemeClr>
            </a:solidFill>
          </a:ln>
        </p:spPr>
      </p:pic>
      <p:pic>
        <p:nvPicPr>
          <p:cNvPr id="15" name="图片 14"/>
          <p:cNvPicPr>
            <a:picLocks noChangeAspect="1"/>
          </p:cNvPicPr>
          <p:nvPr/>
        </p:nvPicPr>
        <p:blipFill>
          <a:blip r:embed="rId2"/>
          <a:stretch>
            <a:fillRect/>
          </a:stretch>
        </p:blipFill>
        <p:spPr>
          <a:xfrm>
            <a:off x="8256240" y="1912827"/>
            <a:ext cx="2905760" cy="1479661"/>
          </a:xfrm>
          <a:prstGeom prst="rect">
            <a:avLst/>
          </a:prstGeom>
          <a:ln w="12700">
            <a:solidFill>
              <a:schemeClr val="bg1">
                <a:lumMod val="85000"/>
              </a:schemeClr>
            </a:solidFill>
          </a:ln>
        </p:spPr>
      </p:pic>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smtClean="0"/>
              <a:t>查看采集日志</a:t>
            </a:r>
            <a:endParaRPr lang="zh-CN" altLang="en-US" dirty="0"/>
          </a:p>
        </p:txBody>
      </p:sp>
      <p:sp>
        <p:nvSpPr>
          <p:cNvPr id="5" name="文本占位符 5"/>
          <p:cNvSpPr>
            <a:spLocks noGrp="1"/>
          </p:cNvSpPr>
          <p:nvPr>
            <p:ph type="body" sz="quarter" idx="10"/>
          </p:nvPr>
        </p:nvSpPr>
        <p:spPr>
          <a:xfrm>
            <a:off x="912815" y="1233488"/>
            <a:ext cx="10560048" cy="4680000"/>
          </a:xfrm>
        </p:spPr>
        <p:txBody>
          <a:bodyPr/>
          <a:lstStyle/>
          <a:p>
            <a:r>
              <a:rPr lang="zh-CN" altLang="en-US" sz="1800" dirty="0" smtClean="0"/>
              <a:t>性能分析任务启动后，可以通过系统打印出来的采集日志信息，及时获取采集成功的状态和解析的日志信息，以及采集失败或解析失败的报错信息。</a:t>
            </a:r>
            <a:endParaRPr lang="en-US" altLang="zh-CN" sz="1800" dirty="0" smtClean="0"/>
          </a:p>
          <a:p>
            <a:pPr lvl="1"/>
            <a:r>
              <a:rPr lang="zh-CN" altLang="en-US" sz="1600" dirty="0" smtClean="0"/>
              <a:t>步骤一：单击已创建工程下的“函数分析任务”。</a:t>
            </a:r>
            <a:endParaRPr lang="en-US" altLang="zh-CN" sz="1600" dirty="0" smtClean="0"/>
          </a:p>
          <a:p>
            <a:pPr lvl="1"/>
            <a:r>
              <a:rPr lang="zh-CN" altLang="en-US" sz="1600" dirty="0" smtClean="0"/>
              <a:t>步骤二：单击已创建的</a:t>
            </a:r>
            <a:r>
              <a:rPr lang="en-US" altLang="zh-CN" sz="1600" dirty="0" smtClean="0"/>
              <a:t>C/C++</a:t>
            </a:r>
            <a:r>
              <a:rPr lang="zh-CN" altLang="en-US" sz="1600" dirty="0" smtClean="0"/>
              <a:t>性能分析任务名称，进入任务详情界面。</a:t>
            </a:r>
            <a:endParaRPr lang="en-US" altLang="zh-CN" sz="1600" dirty="0" smtClean="0"/>
          </a:p>
          <a:p>
            <a:pPr lvl="1"/>
            <a:r>
              <a:rPr lang="zh-CN" altLang="en-US" sz="1600" dirty="0" smtClean="0"/>
              <a:t>步骤三：单击“采集日志”页签，查看采集过程的状态信息、日志信</a:t>
            </a:r>
            <a:endParaRPr lang="en-US" altLang="zh-CN" sz="1600" dirty="0" smtClean="0"/>
          </a:p>
          <a:p>
            <a:pPr marL="401320" lvl="1" indent="0">
              <a:buNone/>
            </a:pPr>
            <a:r>
              <a:rPr lang="en-US" altLang="zh-CN" sz="1600" dirty="0"/>
              <a:t> </a:t>
            </a:r>
            <a:r>
              <a:rPr lang="en-US" altLang="zh-CN" sz="1600" dirty="0" smtClean="0"/>
              <a:t>   </a:t>
            </a:r>
            <a:r>
              <a:rPr lang="zh-CN" altLang="en-US" sz="1600" dirty="0" smtClean="0"/>
              <a:t>息、数据分析信息。</a:t>
            </a:r>
            <a:endParaRPr lang="en-US" altLang="zh-CN" sz="1600" dirty="0" smtClean="0"/>
          </a:p>
        </p:txBody>
      </p:sp>
      <p:sp>
        <p:nvSpPr>
          <p:cNvPr id="8" name="AutoShape 1" descr="../IdpLiteEditor/Resource/image/icon-note.gif"/>
          <p:cNvSpPr>
            <a:spLocks noChangeAspect="1" noChangeArrowheads="1"/>
          </p:cNvSpPr>
          <p:nvPr/>
        </p:nvSpPr>
        <p:spPr bwMode="auto">
          <a:xfrm>
            <a:off x="7067520" y="1618456"/>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sz="1400">
              <a:solidFill>
                <a:srgbClr val="000000"/>
              </a:solidFill>
            </a:endParaRPr>
          </a:p>
        </p:txBody>
      </p:sp>
      <p:sp>
        <p:nvSpPr>
          <p:cNvPr id="9" name="AutoShape 2" descr="../IdpLiteEditor/Resource/image/icon-note.gif"/>
          <p:cNvSpPr>
            <a:spLocks noChangeAspect="1" noChangeArrowheads="1"/>
          </p:cNvSpPr>
          <p:nvPr/>
        </p:nvSpPr>
        <p:spPr bwMode="auto">
          <a:xfrm>
            <a:off x="7067520" y="1618456"/>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sz="1400">
              <a:solidFill>
                <a:srgbClr val="000000"/>
              </a:solidFill>
            </a:endParaRPr>
          </a:p>
        </p:txBody>
      </p:sp>
      <p:sp>
        <p:nvSpPr>
          <p:cNvPr id="10" name="AutoShape 3" descr="../IdpLiteEditor/Resource/image/icon-note.gif"/>
          <p:cNvSpPr>
            <a:spLocks noChangeAspect="1" noChangeArrowheads="1"/>
          </p:cNvSpPr>
          <p:nvPr/>
        </p:nvSpPr>
        <p:spPr bwMode="auto">
          <a:xfrm>
            <a:off x="7067520" y="1618456"/>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sz="1400">
              <a:solidFill>
                <a:srgbClr val="000000"/>
              </a:solidFill>
            </a:endParaRPr>
          </a:p>
        </p:txBody>
      </p:sp>
      <p:sp>
        <p:nvSpPr>
          <p:cNvPr id="11" name="AutoShape 4" descr="../IdpLiteEditor/Resource/image/icon-note.gif"/>
          <p:cNvSpPr>
            <a:spLocks noChangeAspect="1" noChangeArrowheads="1"/>
          </p:cNvSpPr>
          <p:nvPr/>
        </p:nvSpPr>
        <p:spPr bwMode="auto">
          <a:xfrm>
            <a:off x="7067520" y="1618456"/>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sz="1400">
              <a:solidFill>
                <a:srgbClr val="000000"/>
              </a:solidFill>
            </a:endParaRPr>
          </a:p>
        </p:txBody>
      </p:sp>
      <p:sp>
        <p:nvSpPr>
          <p:cNvPr id="12" name="AutoShape 5" descr="../IdpLiteEditor/Resource/image/icon-note.gif"/>
          <p:cNvSpPr>
            <a:spLocks noChangeAspect="1" noChangeArrowheads="1"/>
          </p:cNvSpPr>
          <p:nvPr/>
        </p:nvSpPr>
        <p:spPr bwMode="auto">
          <a:xfrm>
            <a:off x="7067520" y="1618456"/>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sz="1400">
              <a:solidFill>
                <a:srgbClr val="000000"/>
              </a:solidFill>
            </a:endParaRPr>
          </a:p>
        </p:txBody>
      </p:sp>
      <p:sp>
        <p:nvSpPr>
          <p:cNvPr id="13" name="AutoShape 6" descr="../Resource/public_sys-resources/notice_zh.png"/>
          <p:cNvSpPr>
            <a:spLocks noChangeAspect="1" noChangeArrowheads="1"/>
          </p:cNvSpPr>
          <p:nvPr/>
        </p:nvSpPr>
        <p:spPr bwMode="auto">
          <a:xfrm>
            <a:off x="7067520" y="1618456"/>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sz="1400">
              <a:solidFill>
                <a:srgbClr val="000000"/>
              </a:solidFill>
            </a:endParaRPr>
          </a:p>
        </p:txBody>
      </p:sp>
      <p:sp>
        <p:nvSpPr>
          <p:cNvPr id="14" name="AutoShape 7" descr="../IdpLiteEditor/Resource/image/icon-note.gif"/>
          <p:cNvSpPr>
            <a:spLocks noChangeAspect="1" noChangeArrowheads="1"/>
          </p:cNvSpPr>
          <p:nvPr/>
        </p:nvSpPr>
        <p:spPr bwMode="auto">
          <a:xfrm>
            <a:off x="7067520" y="1618456"/>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sz="1400">
              <a:solidFill>
                <a:srgbClr val="000000"/>
              </a:solidFill>
            </a:endParaRPr>
          </a:p>
        </p:txBody>
      </p:sp>
      <p:pic>
        <p:nvPicPr>
          <p:cNvPr id="4" name="图片 3"/>
          <p:cNvPicPr>
            <a:picLocks noChangeAspect="1"/>
          </p:cNvPicPr>
          <p:nvPr/>
        </p:nvPicPr>
        <p:blipFill>
          <a:blip r:embed="rId1"/>
          <a:stretch>
            <a:fillRect/>
          </a:stretch>
        </p:blipFill>
        <p:spPr>
          <a:xfrm>
            <a:off x="4259796" y="3450102"/>
            <a:ext cx="7092788" cy="2931648"/>
          </a:xfrm>
          <a:prstGeom prst="rect">
            <a:avLst/>
          </a:prstGeom>
          <a:ln w="12700">
            <a:solidFill>
              <a:schemeClr val="bg1">
                <a:lumMod val="85000"/>
              </a:schemeClr>
            </a:solidFill>
          </a:ln>
        </p:spPr>
      </p:pic>
      <p:pic>
        <p:nvPicPr>
          <p:cNvPr id="6" name="图片 5"/>
          <p:cNvPicPr>
            <a:picLocks noChangeAspect="1"/>
          </p:cNvPicPr>
          <p:nvPr/>
        </p:nvPicPr>
        <p:blipFill>
          <a:blip r:embed="rId2"/>
          <a:stretch>
            <a:fillRect/>
          </a:stretch>
        </p:blipFill>
        <p:spPr>
          <a:xfrm>
            <a:off x="8281475" y="2092613"/>
            <a:ext cx="3071109" cy="1188132"/>
          </a:xfrm>
          <a:prstGeom prst="rect">
            <a:avLst/>
          </a:prstGeom>
          <a:ln w="12700">
            <a:solidFill>
              <a:schemeClr val="bg1">
                <a:lumMod val="85000"/>
              </a:schemeClr>
            </a:solidFill>
          </a:ln>
        </p:spPr>
      </p:pic>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smtClean="0"/>
              <a:t>查看分析结果总览</a:t>
            </a:r>
            <a:endParaRPr lang="zh-CN" altLang="en-US" dirty="0"/>
          </a:p>
        </p:txBody>
      </p:sp>
      <p:sp>
        <p:nvSpPr>
          <p:cNvPr id="5" name="文本占位符 5"/>
          <p:cNvSpPr>
            <a:spLocks noGrp="1"/>
          </p:cNvSpPr>
          <p:nvPr>
            <p:ph type="body" sz="quarter" idx="10"/>
          </p:nvPr>
        </p:nvSpPr>
        <p:spPr/>
        <p:txBody>
          <a:bodyPr/>
          <a:lstStyle/>
          <a:p>
            <a:r>
              <a:rPr lang="zh-CN" altLang="en-US" sz="1800" dirty="0" smtClean="0"/>
              <a:t>性能分析任务完成后，可以查看该任务的分析结果。</a:t>
            </a:r>
            <a:endParaRPr lang="en-US" altLang="zh-CN" sz="1800" dirty="0" smtClean="0"/>
          </a:p>
          <a:p>
            <a:pPr lvl="1"/>
            <a:r>
              <a:rPr lang="zh-CN" altLang="en-US" sz="1600" dirty="0" smtClean="0"/>
              <a:t>步骤一：单击已创建工程下的“函数分析任务”。</a:t>
            </a:r>
            <a:endParaRPr lang="en-US" altLang="zh-CN" sz="1600" dirty="0" smtClean="0"/>
          </a:p>
          <a:p>
            <a:pPr lvl="1"/>
            <a:r>
              <a:rPr lang="zh-CN" altLang="en-US" sz="1600" dirty="0" smtClean="0"/>
              <a:t>步骤二：单击已创建的</a:t>
            </a:r>
            <a:r>
              <a:rPr lang="en-US" altLang="zh-CN" sz="1600" dirty="0" smtClean="0"/>
              <a:t>C/C++</a:t>
            </a:r>
            <a:r>
              <a:rPr lang="zh-CN" altLang="en-US" sz="1600" dirty="0" smtClean="0"/>
              <a:t>性能分析任务名称，进入任务详情界面。</a:t>
            </a:r>
            <a:endParaRPr lang="en-US" altLang="zh-CN" sz="1600" dirty="0" smtClean="0"/>
          </a:p>
          <a:p>
            <a:pPr lvl="1"/>
            <a:r>
              <a:rPr lang="zh-CN" altLang="en-US" sz="1600" dirty="0" smtClean="0"/>
              <a:t>步骤三：单击“总览”页签，查看采集后的指标统计信息、采集平台信</a:t>
            </a:r>
            <a:endParaRPr lang="en-US" altLang="zh-CN" sz="1600" dirty="0" smtClean="0"/>
          </a:p>
          <a:p>
            <a:pPr marL="401320" lvl="1" indent="0">
              <a:buNone/>
            </a:pPr>
            <a:r>
              <a:rPr lang="en-US" altLang="zh-CN" sz="1600" dirty="0"/>
              <a:t> </a:t>
            </a:r>
            <a:r>
              <a:rPr lang="en-US" altLang="zh-CN" sz="1600" dirty="0" smtClean="0"/>
              <a:t>   </a:t>
            </a:r>
            <a:r>
              <a:rPr lang="zh-CN" altLang="en-US" sz="1600" dirty="0" smtClean="0"/>
              <a:t>息、采集信息、</a:t>
            </a:r>
            <a:r>
              <a:rPr lang="en-US" altLang="zh-CN" sz="1600" dirty="0" smtClean="0"/>
              <a:t>Top 10</a:t>
            </a:r>
            <a:r>
              <a:rPr lang="zh-CN" altLang="en-US" sz="1600" dirty="0" smtClean="0"/>
              <a:t>函数信息。</a:t>
            </a:r>
            <a:endParaRPr lang="en-US" altLang="zh-CN" sz="1600" dirty="0" smtClean="0"/>
          </a:p>
        </p:txBody>
      </p:sp>
      <p:sp>
        <p:nvSpPr>
          <p:cNvPr id="8" name="AutoShape 1" descr="../IdpLiteEditor/Resource/image/icon-note.gif"/>
          <p:cNvSpPr>
            <a:spLocks noChangeAspect="1" noChangeArrowheads="1"/>
          </p:cNvSpPr>
          <p:nvPr/>
        </p:nvSpPr>
        <p:spPr bwMode="auto">
          <a:xfrm>
            <a:off x="7067520" y="1618456"/>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sz="1400">
              <a:solidFill>
                <a:srgbClr val="000000"/>
              </a:solidFill>
            </a:endParaRPr>
          </a:p>
        </p:txBody>
      </p:sp>
      <p:sp>
        <p:nvSpPr>
          <p:cNvPr id="9" name="AutoShape 2" descr="../IdpLiteEditor/Resource/image/icon-note.gif"/>
          <p:cNvSpPr>
            <a:spLocks noChangeAspect="1" noChangeArrowheads="1"/>
          </p:cNvSpPr>
          <p:nvPr/>
        </p:nvSpPr>
        <p:spPr bwMode="auto">
          <a:xfrm>
            <a:off x="7067520" y="1618456"/>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sz="1400">
              <a:solidFill>
                <a:srgbClr val="000000"/>
              </a:solidFill>
            </a:endParaRPr>
          </a:p>
        </p:txBody>
      </p:sp>
      <p:sp>
        <p:nvSpPr>
          <p:cNvPr id="10" name="AutoShape 3" descr="../IdpLiteEditor/Resource/image/icon-note.gif"/>
          <p:cNvSpPr>
            <a:spLocks noChangeAspect="1" noChangeArrowheads="1"/>
          </p:cNvSpPr>
          <p:nvPr/>
        </p:nvSpPr>
        <p:spPr bwMode="auto">
          <a:xfrm>
            <a:off x="7067520" y="1618456"/>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sz="1400">
              <a:solidFill>
                <a:srgbClr val="000000"/>
              </a:solidFill>
            </a:endParaRPr>
          </a:p>
        </p:txBody>
      </p:sp>
      <p:sp>
        <p:nvSpPr>
          <p:cNvPr id="11" name="AutoShape 4" descr="../IdpLiteEditor/Resource/image/icon-note.gif"/>
          <p:cNvSpPr>
            <a:spLocks noChangeAspect="1" noChangeArrowheads="1"/>
          </p:cNvSpPr>
          <p:nvPr/>
        </p:nvSpPr>
        <p:spPr bwMode="auto">
          <a:xfrm>
            <a:off x="7067520" y="1618456"/>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sz="1400">
              <a:solidFill>
                <a:srgbClr val="000000"/>
              </a:solidFill>
            </a:endParaRPr>
          </a:p>
        </p:txBody>
      </p:sp>
      <p:sp>
        <p:nvSpPr>
          <p:cNvPr id="12" name="AutoShape 5" descr="../IdpLiteEditor/Resource/image/icon-note.gif"/>
          <p:cNvSpPr>
            <a:spLocks noChangeAspect="1" noChangeArrowheads="1"/>
          </p:cNvSpPr>
          <p:nvPr/>
        </p:nvSpPr>
        <p:spPr bwMode="auto">
          <a:xfrm>
            <a:off x="7067520" y="1618456"/>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sz="1400">
              <a:solidFill>
                <a:srgbClr val="000000"/>
              </a:solidFill>
            </a:endParaRPr>
          </a:p>
        </p:txBody>
      </p:sp>
      <p:sp>
        <p:nvSpPr>
          <p:cNvPr id="13" name="AutoShape 6" descr="../Resource/public_sys-resources/notice_zh.png"/>
          <p:cNvSpPr>
            <a:spLocks noChangeAspect="1" noChangeArrowheads="1"/>
          </p:cNvSpPr>
          <p:nvPr/>
        </p:nvSpPr>
        <p:spPr bwMode="auto">
          <a:xfrm>
            <a:off x="7067520" y="1618456"/>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sz="1400">
              <a:solidFill>
                <a:srgbClr val="000000"/>
              </a:solidFill>
            </a:endParaRPr>
          </a:p>
        </p:txBody>
      </p:sp>
      <p:sp>
        <p:nvSpPr>
          <p:cNvPr id="14" name="AutoShape 7" descr="../IdpLiteEditor/Resource/image/icon-note.gif"/>
          <p:cNvSpPr>
            <a:spLocks noChangeAspect="1" noChangeArrowheads="1"/>
          </p:cNvSpPr>
          <p:nvPr/>
        </p:nvSpPr>
        <p:spPr bwMode="auto">
          <a:xfrm>
            <a:off x="7067520" y="1618456"/>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sz="1400">
              <a:solidFill>
                <a:srgbClr val="000000"/>
              </a:solidFill>
            </a:endParaRPr>
          </a:p>
        </p:txBody>
      </p:sp>
      <p:pic>
        <p:nvPicPr>
          <p:cNvPr id="6" name="图片 5"/>
          <p:cNvPicPr>
            <a:picLocks noChangeAspect="1"/>
          </p:cNvPicPr>
          <p:nvPr/>
        </p:nvPicPr>
        <p:blipFill>
          <a:blip r:embed="rId1"/>
          <a:stretch>
            <a:fillRect/>
          </a:stretch>
        </p:blipFill>
        <p:spPr>
          <a:xfrm>
            <a:off x="8358728" y="1956854"/>
            <a:ext cx="3054860" cy="1181846"/>
          </a:xfrm>
          <a:prstGeom prst="rect">
            <a:avLst/>
          </a:prstGeom>
          <a:ln w="12700">
            <a:solidFill>
              <a:schemeClr val="bg1">
                <a:lumMod val="85000"/>
              </a:schemeClr>
            </a:solidFill>
          </a:ln>
        </p:spPr>
      </p:pic>
      <p:pic>
        <p:nvPicPr>
          <p:cNvPr id="2" name="图片 1"/>
          <p:cNvPicPr>
            <a:picLocks noChangeAspect="1"/>
          </p:cNvPicPr>
          <p:nvPr/>
        </p:nvPicPr>
        <p:blipFill>
          <a:blip r:embed="rId2"/>
          <a:stretch>
            <a:fillRect/>
          </a:stretch>
        </p:blipFill>
        <p:spPr>
          <a:xfrm>
            <a:off x="2880640" y="3320988"/>
            <a:ext cx="8532948" cy="3027534"/>
          </a:xfrm>
          <a:prstGeom prst="rect">
            <a:avLst/>
          </a:prstGeom>
          <a:ln w="12700">
            <a:solidFill>
              <a:schemeClr val="bg1">
                <a:lumMod val="85000"/>
              </a:schemeClr>
            </a:solidFill>
          </a:ln>
        </p:spPr>
      </p:pic>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smtClean="0"/>
              <a:t>查看热点函数分析结果</a:t>
            </a:r>
            <a:endParaRPr lang="zh-CN" altLang="en-US" dirty="0"/>
          </a:p>
        </p:txBody>
      </p:sp>
      <p:sp>
        <p:nvSpPr>
          <p:cNvPr id="5" name="文本占位符 5"/>
          <p:cNvSpPr>
            <a:spLocks noGrp="1"/>
          </p:cNvSpPr>
          <p:nvPr>
            <p:ph type="body" sz="quarter" idx="10"/>
          </p:nvPr>
        </p:nvSpPr>
        <p:spPr/>
        <p:txBody>
          <a:bodyPr/>
          <a:lstStyle/>
          <a:p>
            <a:r>
              <a:rPr lang="zh-CN" altLang="en-US" sz="1600" dirty="0" smtClean="0"/>
              <a:t>通过查看热点函数的代码映射，可以分析热点函数内部的热点指令，热点指令即指函数内</a:t>
            </a:r>
            <a:r>
              <a:rPr lang="en-US" altLang="zh-CN" sz="1600" dirty="0" smtClean="0"/>
              <a:t>Cycles</a:t>
            </a:r>
            <a:r>
              <a:rPr lang="zh-CN" altLang="en-US" sz="1600" dirty="0" smtClean="0"/>
              <a:t>事件占比最高的</a:t>
            </a:r>
            <a:r>
              <a:rPr lang="en-US" altLang="zh-CN" sz="1600" dirty="0" smtClean="0"/>
              <a:t>Top</a:t>
            </a:r>
            <a:r>
              <a:rPr lang="zh-CN" altLang="en-US" sz="1600" dirty="0" smtClean="0"/>
              <a:t>指令。同时还可以查看热点指令对应的高级语言文件及行号，以及对汇编代码进行控制流分析。</a:t>
            </a:r>
            <a:endParaRPr lang="en-US" altLang="zh-CN" sz="1600" dirty="0" smtClean="0"/>
          </a:p>
          <a:p>
            <a:pPr lvl="1"/>
            <a:r>
              <a:rPr lang="zh-CN" altLang="en-US" sz="1400" dirty="0" smtClean="0"/>
              <a:t>步骤一：单击已创建工程下的“函数分析任务”。</a:t>
            </a:r>
            <a:endParaRPr lang="en-US" altLang="zh-CN" sz="1400" dirty="0" smtClean="0"/>
          </a:p>
          <a:p>
            <a:pPr lvl="1"/>
            <a:r>
              <a:rPr lang="zh-CN" altLang="en-US" sz="1400" dirty="0" smtClean="0"/>
              <a:t>步骤二：单击已创建的</a:t>
            </a:r>
            <a:r>
              <a:rPr lang="en-US" altLang="zh-CN" sz="1400" dirty="0" smtClean="0"/>
              <a:t>C/C++</a:t>
            </a:r>
            <a:r>
              <a:rPr lang="zh-CN" altLang="en-US" sz="1400" dirty="0" smtClean="0"/>
              <a:t>性能分析任务名称，进入任务详情界面。</a:t>
            </a:r>
            <a:endParaRPr lang="en-US" altLang="zh-CN" sz="1400" dirty="0" smtClean="0"/>
          </a:p>
          <a:p>
            <a:pPr lvl="1"/>
            <a:r>
              <a:rPr lang="zh-CN" altLang="en-US" sz="1400" dirty="0" smtClean="0"/>
              <a:t>步骤三：在</a:t>
            </a:r>
            <a:r>
              <a:rPr lang="en-US" altLang="zh-CN" sz="1400" dirty="0" smtClean="0"/>
              <a:t>Top10</a:t>
            </a:r>
            <a:r>
              <a:rPr lang="zh-CN" altLang="en-US" sz="1400" dirty="0" smtClean="0"/>
              <a:t>函数区域单击某个热点函数，查看该函数的代码映射情况。</a:t>
            </a:r>
            <a:endParaRPr lang="en-US" altLang="zh-CN" sz="1400" dirty="0" smtClean="0"/>
          </a:p>
          <a:p>
            <a:pPr lvl="2"/>
            <a:r>
              <a:rPr lang="zh-CN" altLang="en-US" sz="1200" dirty="0" smtClean="0">
                <a:latin typeface="+mn-ea"/>
              </a:rPr>
              <a:t>查看硬件事件类型、该事件的求和值、函数</a:t>
            </a:r>
            <a:endParaRPr lang="en-US" altLang="zh-CN" sz="1200" dirty="0" smtClean="0">
              <a:latin typeface="+mn-ea"/>
            </a:endParaRPr>
          </a:p>
          <a:p>
            <a:pPr marL="801370" lvl="2" indent="0">
              <a:buNone/>
            </a:pPr>
            <a:r>
              <a:rPr lang="zh-CN" altLang="en-US" sz="1200" dirty="0" smtClean="0">
                <a:latin typeface="+mn-ea"/>
              </a:rPr>
              <a:t>所在的源文件。</a:t>
            </a:r>
            <a:endParaRPr lang="en-US" altLang="zh-CN" sz="1200" dirty="0" smtClean="0">
              <a:latin typeface="+mn-ea"/>
            </a:endParaRPr>
          </a:p>
          <a:p>
            <a:pPr lvl="2"/>
            <a:r>
              <a:rPr lang="zh-CN" altLang="en-US" sz="1200" dirty="0" smtClean="0">
                <a:latin typeface="+mn-ea"/>
              </a:rPr>
              <a:t>查看函数源代码、函数汇编代码和函数汇编</a:t>
            </a:r>
            <a:endParaRPr lang="en-US" altLang="zh-CN" sz="1200" dirty="0" smtClean="0">
              <a:latin typeface="+mn-ea"/>
            </a:endParaRPr>
          </a:p>
          <a:p>
            <a:pPr marL="801370" lvl="2" indent="0">
              <a:buNone/>
            </a:pPr>
            <a:r>
              <a:rPr lang="zh-CN" altLang="en-US" sz="1200" dirty="0" smtClean="0">
                <a:latin typeface="+mn-ea"/>
              </a:rPr>
              <a:t>代码</a:t>
            </a:r>
            <a:r>
              <a:rPr lang="en-US" altLang="zh-CN" sz="1200" dirty="0" smtClean="0">
                <a:latin typeface="+mn-ea"/>
              </a:rPr>
              <a:t>basic block</a:t>
            </a:r>
            <a:r>
              <a:rPr lang="zh-CN" altLang="en-US" sz="1200" dirty="0" smtClean="0">
                <a:latin typeface="+mn-ea"/>
              </a:rPr>
              <a:t>的代码流图。</a:t>
            </a:r>
            <a:endParaRPr lang="en-US" altLang="zh-CN" sz="1200" dirty="0" smtClean="0">
              <a:latin typeface="+mn-ea"/>
            </a:endParaRPr>
          </a:p>
        </p:txBody>
      </p:sp>
      <p:sp>
        <p:nvSpPr>
          <p:cNvPr id="8" name="AutoShape 1" descr="../IdpLiteEditor/Resource/image/icon-note.gif"/>
          <p:cNvSpPr>
            <a:spLocks noChangeAspect="1" noChangeArrowheads="1"/>
          </p:cNvSpPr>
          <p:nvPr/>
        </p:nvSpPr>
        <p:spPr bwMode="auto">
          <a:xfrm>
            <a:off x="7067520" y="1618456"/>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sz="1400">
              <a:solidFill>
                <a:srgbClr val="000000"/>
              </a:solidFill>
            </a:endParaRPr>
          </a:p>
        </p:txBody>
      </p:sp>
      <p:sp>
        <p:nvSpPr>
          <p:cNvPr id="9" name="AutoShape 2" descr="../IdpLiteEditor/Resource/image/icon-note.gif"/>
          <p:cNvSpPr>
            <a:spLocks noChangeAspect="1" noChangeArrowheads="1"/>
          </p:cNvSpPr>
          <p:nvPr/>
        </p:nvSpPr>
        <p:spPr bwMode="auto">
          <a:xfrm>
            <a:off x="7067520" y="1618456"/>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sz="1400">
              <a:solidFill>
                <a:srgbClr val="000000"/>
              </a:solidFill>
            </a:endParaRPr>
          </a:p>
        </p:txBody>
      </p:sp>
      <p:sp>
        <p:nvSpPr>
          <p:cNvPr id="10" name="AutoShape 3" descr="../IdpLiteEditor/Resource/image/icon-note.gif"/>
          <p:cNvSpPr>
            <a:spLocks noChangeAspect="1" noChangeArrowheads="1"/>
          </p:cNvSpPr>
          <p:nvPr/>
        </p:nvSpPr>
        <p:spPr bwMode="auto">
          <a:xfrm>
            <a:off x="7067520" y="1618456"/>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sz="1400">
              <a:solidFill>
                <a:srgbClr val="000000"/>
              </a:solidFill>
            </a:endParaRPr>
          </a:p>
        </p:txBody>
      </p:sp>
      <p:sp>
        <p:nvSpPr>
          <p:cNvPr id="11" name="AutoShape 4" descr="../IdpLiteEditor/Resource/image/icon-note.gif"/>
          <p:cNvSpPr>
            <a:spLocks noChangeAspect="1" noChangeArrowheads="1"/>
          </p:cNvSpPr>
          <p:nvPr/>
        </p:nvSpPr>
        <p:spPr bwMode="auto">
          <a:xfrm>
            <a:off x="7067520" y="1618456"/>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sz="1400">
              <a:solidFill>
                <a:srgbClr val="000000"/>
              </a:solidFill>
            </a:endParaRPr>
          </a:p>
        </p:txBody>
      </p:sp>
      <p:sp>
        <p:nvSpPr>
          <p:cNvPr id="12" name="AutoShape 5" descr="../IdpLiteEditor/Resource/image/icon-note.gif"/>
          <p:cNvSpPr>
            <a:spLocks noChangeAspect="1" noChangeArrowheads="1"/>
          </p:cNvSpPr>
          <p:nvPr/>
        </p:nvSpPr>
        <p:spPr bwMode="auto">
          <a:xfrm>
            <a:off x="7067520" y="1618456"/>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sz="1400">
              <a:solidFill>
                <a:srgbClr val="000000"/>
              </a:solidFill>
            </a:endParaRPr>
          </a:p>
        </p:txBody>
      </p:sp>
      <p:sp>
        <p:nvSpPr>
          <p:cNvPr id="13" name="AutoShape 6" descr="../Resource/public_sys-resources/notice_zh.png"/>
          <p:cNvSpPr>
            <a:spLocks noChangeAspect="1" noChangeArrowheads="1"/>
          </p:cNvSpPr>
          <p:nvPr/>
        </p:nvSpPr>
        <p:spPr bwMode="auto">
          <a:xfrm>
            <a:off x="7067520" y="1618456"/>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sz="1400">
              <a:solidFill>
                <a:srgbClr val="000000"/>
              </a:solidFill>
            </a:endParaRPr>
          </a:p>
        </p:txBody>
      </p:sp>
      <p:sp>
        <p:nvSpPr>
          <p:cNvPr id="14" name="AutoShape 7" descr="../IdpLiteEditor/Resource/image/icon-note.gif"/>
          <p:cNvSpPr>
            <a:spLocks noChangeAspect="1" noChangeArrowheads="1"/>
          </p:cNvSpPr>
          <p:nvPr/>
        </p:nvSpPr>
        <p:spPr bwMode="auto">
          <a:xfrm>
            <a:off x="7067520" y="1618456"/>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sz="1400">
              <a:solidFill>
                <a:srgbClr val="000000"/>
              </a:solidFill>
            </a:endParaRPr>
          </a:p>
        </p:txBody>
      </p:sp>
      <p:pic>
        <p:nvPicPr>
          <p:cNvPr id="6" name="图片 5"/>
          <p:cNvPicPr>
            <a:picLocks noChangeAspect="1"/>
          </p:cNvPicPr>
          <p:nvPr/>
        </p:nvPicPr>
        <p:blipFill>
          <a:blip r:embed="rId1"/>
          <a:stretch>
            <a:fillRect/>
          </a:stretch>
        </p:blipFill>
        <p:spPr>
          <a:xfrm>
            <a:off x="8135130" y="2029712"/>
            <a:ext cx="3319564" cy="1284253"/>
          </a:xfrm>
          <a:prstGeom prst="rect">
            <a:avLst/>
          </a:prstGeom>
          <a:ln w="12700">
            <a:solidFill>
              <a:schemeClr val="bg1">
                <a:lumMod val="85000"/>
              </a:schemeClr>
            </a:solidFill>
          </a:ln>
        </p:spPr>
      </p:pic>
      <p:pic>
        <p:nvPicPr>
          <p:cNvPr id="7" name="图片 6"/>
          <p:cNvPicPr>
            <a:picLocks noChangeAspect="1"/>
          </p:cNvPicPr>
          <p:nvPr/>
        </p:nvPicPr>
        <p:blipFill>
          <a:blip r:embed="rId2"/>
          <a:stretch>
            <a:fillRect/>
          </a:stretch>
        </p:blipFill>
        <p:spPr>
          <a:xfrm>
            <a:off x="5088831" y="3392733"/>
            <a:ext cx="6384032" cy="2931337"/>
          </a:xfrm>
          <a:prstGeom prst="rect">
            <a:avLst/>
          </a:prstGeom>
          <a:ln w="12700">
            <a:solidFill>
              <a:schemeClr val="bg1">
                <a:lumMod val="85000"/>
              </a:schemeClr>
            </a:solidFill>
          </a:ln>
        </p:spPr>
      </p:pic>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smtClean="0"/>
              <a:t>查看所有函数分析结果</a:t>
            </a:r>
            <a:endParaRPr lang="zh-CN" altLang="en-US" dirty="0"/>
          </a:p>
        </p:txBody>
      </p:sp>
      <p:sp>
        <p:nvSpPr>
          <p:cNvPr id="5" name="文本占位符 5"/>
          <p:cNvSpPr>
            <a:spLocks noGrp="1"/>
          </p:cNvSpPr>
          <p:nvPr>
            <p:ph type="body" sz="quarter" idx="10"/>
          </p:nvPr>
        </p:nvSpPr>
        <p:spPr/>
        <p:txBody>
          <a:bodyPr/>
          <a:lstStyle/>
          <a:p>
            <a:r>
              <a:rPr lang="zh-CN" altLang="en-US" sz="1800" dirty="0" smtClean="0"/>
              <a:t>通过分析不同函数对应</a:t>
            </a:r>
            <a:r>
              <a:rPr lang="en-US" altLang="zh-CN" sz="1800" dirty="0" smtClean="0"/>
              <a:t>top-down</a:t>
            </a:r>
            <a:r>
              <a:rPr lang="zh-CN" altLang="en-US" sz="1800" dirty="0" smtClean="0"/>
              <a:t>模型的各指标值，按选定指标排序查看其</a:t>
            </a:r>
            <a:r>
              <a:rPr lang="en-US" altLang="zh-CN" sz="1800" dirty="0" err="1" smtClean="0"/>
              <a:t>TopN</a:t>
            </a:r>
            <a:r>
              <a:rPr lang="zh-CN" altLang="en-US" sz="1800" dirty="0" smtClean="0"/>
              <a:t>热点函数，可知针对某些硬件指标哪些函数是主要瓶颈。</a:t>
            </a:r>
            <a:endParaRPr lang="en-US" altLang="zh-CN" sz="1800" dirty="0" smtClean="0"/>
          </a:p>
          <a:p>
            <a:pPr lvl="1"/>
            <a:r>
              <a:rPr lang="zh-CN" altLang="en-US" sz="1600" dirty="0" smtClean="0"/>
              <a:t>步骤一：单击已创建工程下的“函数分析任务”。</a:t>
            </a:r>
            <a:endParaRPr lang="en-US" altLang="zh-CN" sz="1600" dirty="0" smtClean="0"/>
          </a:p>
          <a:p>
            <a:pPr lvl="1"/>
            <a:r>
              <a:rPr lang="zh-CN" altLang="en-US" sz="1600" dirty="0" smtClean="0"/>
              <a:t>步骤二：单击已创建的</a:t>
            </a:r>
            <a:r>
              <a:rPr lang="en-US" altLang="zh-CN" sz="1600" dirty="0" smtClean="0"/>
              <a:t>C/C++</a:t>
            </a:r>
            <a:r>
              <a:rPr lang="zh-CN" altLang="en-US" sz="1600" dirty="0" smtClean="0"/>
              <a:t>性能分析任务名称，进入任务详情界面。</a:t>
            </a:r>
            <a:endParaRPr lang="en-US" altLang="zh-CN" sz="1600" dirty="0" smtClean="0"/>
          </a:p>
          <a:p>
            <a:pPr lvl="1"/>
            <a:r>
              <a:rPr lang="zh-CN" altLang="en-US" sz="1600" dirty="0" smtClean="0"/>
              <a:t>步骤三：单击“函数”页签，查看所有函数的各指标统计信息。</a:t>
            </a:r>
            <a:endParaRPr lang="zh-CN" altLang="en-US" sz="1600" dirty="0" smtClean="0"/>
          </a:p>
        </p:txBody>
      </p:sp>
      <p:sp>
        <p:nvSpPr>
          <p:cNvPr id="8" name="AutoShape 1" descr="../IdpLiteEditor/Resource/image/icon-note.gif"/>
          <p:cNvSpPr>
            <a:spLocks noChangeAspect="1" noChangeArrowheads="1"/>
          </p:cNvSpPr>
          <p:nvPr/>
        </p:nvSpPr>
        <p:spPr bwMode="auto">
          <a:xfrm>
            <a:off x="7067520" y="1618456"/>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sz="1400">
              <a:solidFill>
                <a:srgbClr val="000000"/>
              </a:solidFill>
            </a:endParaRPr>
          </a:p>
        </p:txBody>
      </p:sp>
      <p:sp>
        <p:nvSpPr>
          <p:cNvPr id="9" name="AutoShape 2" descr="../IdpLiteEditor/Resource/image/icon-note.gif"/>
          <p:cNvSpPr>
            <a:spLocks noChangeAspect="1" noChangeArrowheads="1"/>
          </p:cNvSpPr>
          <p:nvPr/>
        </p:nvSpPr>
        <p:spPr bwMode="auto">
          <a:xfrm>
            <a:off x="7067520" y="1618456"/>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sz="1400">
              <a:solidFill>
                <a:srgbClr val="000000"/>
              </a:solidFill>
            </a:endParaRPr>
          </a:p>
        </p:txBody>
      </p:sp>
      <p:sp>
        <p:nvSpPr>
          <p:cNvPr id="10" name="AutoShape 3" descr="../IdpLiteEditor/Resource/image/icon-note.gif"/>
          <p:cNvSpPr>
            <a:spLocks noChangeAspect="1" noChangeArrowheads="1"/>
          </p:cNvSpPr>
          <p:nvPr/>
        </p:nvSpPr>
        <p:spPr bwMode="auto">
          <a:xfrm>
            <a:off x="7067520" y="1618456"/>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sz="1400">
              <a:solidFill>
                <a:srgbClr val="000000"/>
              </a:solidFill>
            </a:endParaRPr>
          </a:p>
        </p:txBody>
      </p:sp>
      <p:sp>
        <p:nvSpPr>
          <p:cNvPr id="11" name="AutoShape 4" descr="../IdpLiteEditor/Resource/image/icon-note.gif"/>
          <p:cNvSpPr>
            <a:spLocks noChangeAspect="1" noChangeArrowheads="1"/>
          </p:cNvSpPr>
          <p:nvPr/>
        </p:nvSpPr>
        <p:spPr bwMode="auto">
          <a:xfrm>
            <a:off x="7067520" y="1618456"/>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sz="1400">
              <a:solidFill>
                <a:srgbClr val="000000"/>
              </a:solidFill>
            </a:endParaRPr>
          </a:p>
        </p:txBody>
      </p:sp>
      <p:sp>
        <p:nvSpPr>
          <p:cNvPr id="12" name="AutoShape 5" descr="../IdpLiteEditor/Resource/image/icon-note.gif"/>
          <p:cNvSpPr>
            <a:spLocks noChangeAspect="1" noChangeArrowheads="1"/>
          </p:cNvSpPr>
          <p:nvPr/>
        </p:nvSpPr>
        <p:spPr bwMode="auto">
          <a:xfrm>
            <a:off x="7067520" y="1618456"/>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sz="1400">
              <a:solidFill>
                <a:srgbClr val="000000"/>
              </a:solidFill>
            </a:endParaRPr>
          </a:p>
        </p:txBody>
      </p:sp>
      <p:sp>
        <p:nvSpPr>
          <p:cNvPr id="13" name="AutoShape 6" descr="../Resource/public_sys-resources/notice_zh.png"/>
          <p:cNvSpPr>
            <a:spLocks noChangeAspect="1" noChangeArrowheads="1"/>
          </p:cNvSpPr>
          <p:nvPr/>
        </p:nvSpPr>
        <p:spPr bwMode="auto">
          <a:xfrm>
            <a:off x="7067520" y="1618456"/>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sz="1400">
              <a:solidFill>
                <a:srgbClr val="000000"/>
              </a:solidFill>
            </a:endParaRPr>
          </a:p>
        </p:txBody>
      </p:sp>
      <p:sp>
        <p:nvSpPr>
          <p:cNvPr id="14" name="AutoShape 7" descr="../IdpLiteEditor/Resource/image/icon-note.gif"/>
          <p:cNvSpPr>
            <a:spLocks noChangeAspect="1" noChangeArrowheads="1"/>
          </p:cNvSpPr>
          <p:nvPr/>
        </p:nvSpPr>
        <p:spPr bwMode="auto">
          <a:xfrm>
            <a:off x="7067520" y="1618456"/>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sz="1400">
              <a:solidFill>
                <a:srgbClr val="000000"/>
              </a:solidFill>
            </a:endParaRPr>
          </a:p>
        </p:txBody>
      </p:sp>
      <p:pic>
        <p:nvPicPr>
          <p:cNvPr id="6" name="图片 5"/>
          <p:cNvPicPr>
            <a:picLocks noChangeAspect="1"/>
          </p:cNvPicPr>
          <p:nvPr/>
        </p:nvPicPr>
        <p:blipFill>
          <a:blip r:embed="rId1"/>
          <a:stretch>
            <a:fillRect/>
          </a:stretch>
        </p:blipFill>
        <p:spPr>
          <a:xfrm>
            <a:off x="8402064" y="1898923"/>
            <a:ext cx="3024336" cy="1170037"/>
          </a:xfrm>
          <a:prstGeom prst="rect">
            <a:avLst/>
          </a:prstGeom>
          <a:ln w="12700">
            <a:solidFill>
              <a:schemeClr val="bg1">
                <a:lumMod val="85000"/>
              </a:schemeClr>
            </a:solidFill>
          </a:ln>
        </p:spPr>
      </p:pic>
      <p:pic>
        <p:nvPicPr>
          <p:cNvPr id="15" name="图片 14"/>
          <p:cNvPicPr>
            <a:picLocks noChangeAspect="1"/>
          </p:cNvPicPr>
          <p:nvPr/>
        </p:nvPicPr>
        <p:blipFill>
          <a:blip r:embed="rId2"/>
          <a:stretch>
            <a:fillRect/>
          </a:stretch>
        </p:blipFill>
        <p:spPr>
          <a:xfrm>
            <a:off x="3872606" y="3465004"/>
            <a:ext cx="7553794" cy="2888798"/>
          </a:xfrm>
          <a:prstGeom prst="rect">
            <a:avLst/>
          </a:prstGeom>
          <a:ln w="12700">
            <a:solidFill>
              <a:schemeClr val="bg1">
                <a:lumMod val="85000"/>
              </a:schemeClr>
            </a:solidFill>
          </a:ln>
        </p:spPr>
      </p:pic>
      <p:pic>
        <p:nvPicPr>
          <p:cNvPr id="16" name="图片 15"/>
          <p:cNvPicPr>
            <a:picLocks noChangeAspect="1"/>
          </p:cNvPicPr>
          <p:nvPr/>
        </p:nvPicPr>
        <p:blipFill>
          <a:blip r:embed="rId3"/>
          <a:stretch>
            <a:fillRect/>
          </a:stretch>
        </p:blipFill>
        <p:spPr>
          <a:xfrm>
            <a:off x="1127448" y="4113076"/>
            <a:ext cx="2499988" cy="1368846"/>
          </a:xfrm>
          <a:prstGeom prst="rect">
            <a:avLst/>
          </a:prstGeom>
        </p:spPr>
      </p:pic>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smtClean="0"/>
              <a:t>查看函数火焰图</a:t>
            </a:r>
            <a:endParaRPr lang="zh-CN" altLang="en-US" dirty="0"/>
          </a:p>
        </p:txBody>
      </p:sp>
      <p:sp>
        <p:nvSpPr>
          <p:cNvPr id="5" name="文本占位符 5"/>
          <p:cNvSpPr>
            <a:spLocks noGrp="1"/>
          </p:cNvSpPr>
          <p:nvPr>
            <p:ph type="body" sz="quarter" idx="10"/>
          </p:nvPr>
        </p:nvSpPr>
        <p:spPr/>
        <p:txBody>
          <a:bodyPr/>
          <a:lstStyle/>
          <a:p>
            <a:r>
              <a:rPr lang="zh-CN" altLang="en-US" sz="1800" dirty="0" smtClean="0"/>
              <a:t>通过</a:t>
            </a:r>
            <a:r>
              <a:rPr lang="zh-CN" altLang="zh-CN" sz="1800" dirty="0" smtClean="0"/>
              <a:t>查看采样时间热点函数的火焰图，帮助用户直观且迅速找到热点代码路径</a:t>
            </a:r>
            <a:r>
              <a:rPr lang="zh-CN" altLang="en-US" sz="1800" dirty="0" smtClean="0"/>
              <a:t>。</a:t>
            </a:r>
            <a:endParaRPr lang="en-US" altLang="zh-CN" sz="1800" dirty="0" smtClean="0"/>
          </a:p>
          <a:p>
            <a:pPr lvl="1"/>
            <a:r>
              <a:rPr lang="zh-CN" altLang="en-US" sz="1600" dirty="0" smtClean="0"/>
              <a:t>步骤一：单击已创建工程下的“函数分析任务”。</a:t>
            </a:r>
            <a:endParaRPr lang="en-US" altLang="zh-CN" sz="1600" dirty="0" smtClean="0"/>
          </a:p>
          <a:p>
            <a:pPr lvl="1"/>
            <a:r>
              <a:rPr lang="zh-CN" altLang="en-US" sz="1600" dirty="0" smtClean="0"/>
              <a:t>步骤二：单击已创建的</a:t>
            </a:r>
            <a:r>
              <a:rPr lang="en-US" altLang="zh-CN" sz="1600" dirty="0" smtClean="0"/>
              <a:t>C/C++</a:t>
            </a:r>
            <a:r>
              <a:rPr lang="zh-CN" altLang="en-US" sz="1600" dirty="0" smtClean="0"/>
              <a:t>性能分析任务名称，进入任务详情界面。</a:t>
            </a:r>
            <a:endParaRPr lang="en-US" altLang="zh-CN" sz="1600" dirty="0" smtClean="0"/>
          </a:p>
          <a:p>
            <a:pPr lvl="1"/>
            <a:r>
              <a:rPr lang="zh-CN" altLang="en-US" sz="1600" dirty="0" smtClean="0"/>
              <a:t>步骤三：单击“火焰图”页签，查看函数的火焰图。</a:t>
            </a:r>
            <a:endParaRPr lang="en-US" altLang="zh-CN" sz="1600" dirty="0" smtClean="0"/>
          </a:p>
          <a:p>
            <a:pPr lvl="1"/>
            <a:r>
              <a:rPr lang="zh-CN" altLang="en-US" sz="1600" dirty="0" smtClean="0"/>
              <a:t>步骤四：火焰图操作技巧。</a:t>
            </a:r>
            <a:endParaRPr lang="en-US" altLang="zh-CN" sz="1600" dirty="0" smtClean="0"/>
          </a:p>
          <a:p>
            <a:pPr lvl="2"/>
            <a:r>
              <a:rPr lang="zh-CN" altLang="en-US" sz="1400" dirty="0" smtClean="0">
                <a:latin typeface="+mn-ea"/>
              </a:rPr>
              <a:t>单击某个函数，可以放大显示该函数的调用栈。</a:t>
            </a:r>
            <a:endParaRPr lang="en-US" altLang="zh-CN" sz="1400" dirty="0" smtClean="0">
              <a:latin typeface="+mn-ea"/>
            </a:endParaRPr>
          </a:p>
          <a:p>
            <a:pPr lvl="2"/>
            <a:r>
              <a:rPr lang="zh-CN" altLang="en-US" sz="1400" dirty="0" smtClean="0">
                <a:latin typeface="+mn-ea"/>
              </a:rPr>
              <a:t>单击“</a:t>
            </a:r>
            <a:r>
              <a:rPr lang="en-US" altLang="zh-CN" sz="1400" dirty="0" smtClean="0">
                <a:latin typeface="+mn-ea"/>
              </a:rPr>
              <a:t>Reset Zoom</a:t>
            </a:r>
            <a:r>
              <a:rPr lang="zh-CN" altLang="en-US" sz="1400" dirty="0" smtClean="0">
                <a:latin typeface="+mn-ea"/>
              </a:rPr>
              <a:t>”即可恢复原火焰图。</a:t>
            </a:r>
            <a:endParaRPr lang="en-US" altLang="zh-CN" sz="1400" dirty="0" smtClean="0">
              <a:latin typeface="+mn-ea"/>
            </a:endParaRPr>
          </a:p>
          <a:p>
            <a:pPr lvl="2"/>
            <a:r>
              <a:rPr lang="zh-CN" altLang="en-US" sz="1400" dirty="0" smtClean="0">
                <a:latin typeface="+mn-ea"/>
              </a:rPr>
              <a:t>在火焰图右上角“</a:t>
            </a:r>
            <a:r>
              <a:rPr lang="en-US" altLang="zh-CN" sz="1400" dirty="0" smtClean="0">
                <a:latin typeface="+mn-ea"/>
              </a:rPr>
              <a:t>Search</a:t>
            </a:r>
            <a:r>
              <a:rPr lang="zh-CN" altLang="en-US" sz="1400" dirty="0" smtClean="0">
                <a:latin typeface="+mn-ea"/>
              </a:rPr>
              <a:t>”区域输入函数名称，</a:t>
            </a:r>
            <a:endParaRPr lang="en-US" altLang="zh-CN" sz="1400" dirty="0" smtClean="0">
              <a:latin typeface="+mn-ea"/>
            </a:endParaRPr>
          </a:p>
          <a:p>
            <a:pPr marL="750570" lvl="2" indent="0">
              <a:buNone/>
            </a:pPr>
            <a:r>
              <a:rPr lang="zh-CN" altLang="en-US" sz="1400" dirty="0" smtClean="0">
                <a:latin typeface="+mn-ea"/>
              </a:rPr>
              <a:t>可以快速定位到该函数。</a:t>
            </a:r>
            <a:endParaRPr lang="en-US" altLang="zh-CN" sz="1400" dirty="0" smtClean="0">
              <a:latin typeface="+mn-ea"/>
            </a:endParaRPr>
          </a:p>
          <a:p>
            <a:pPr lvl="2"/>
            <a:r>
              <a:rPr lang="zh-CN" altLang="en-US" sz="1400" dirty="0" smtClean="0">
                <a:latin typeface="+mn-ea"/>
              </a:rPr>
              <a:t>单击“</a:t>
            </a:r>
            <a:r>
              <a:rPr lang="en-US" altLang="zh-CN" sz="1400" dirty="0" smtClean="0">
                <a:latin typeface="+mn-ea"/>
              </a:rPr>
              <a:t>Reset Search</a:t>
            </a:r>
            <a:r>
              <a:rPr lang="zh-CN" altLang="en-US" sz="1400" dirty="0" smtClean="0">
                <a:latin typeface="+mn-ea"/>
              </a:rPr>
              <a:t>”即可恢复原火焰图。</a:t>
            </a:r>
            <a:endParaRPr lang="zh-CN" altLang="en-US" sz="1400" dirty="0" smtClean="0">
              <a:latin typeface="+mn-ea"/>
            </a:endParaRPr>
          </a:p>
        </p:txBody>
      </p:sp>
      <p:sp>
        <p:nvSpPr>
          <p:cNvPr id="8" name="AutoShape 1" descr="../IdpLiteEditor/Resource/image/icon-note.gif"/>
          <p:cNvSpPr>
            <a:spLocks noChangeAspect="1" noChangeArrowheads="1"/>
          </p:cNvSpPr>
          <p:nvPr/>
        </p:nvSpPr>
        <p:spPr bwMode="auto">
          <a:xfrm>
            <a:off x="7067520" y="1618456"/>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sz="1400">
              <a:solidFill>
                <a:srgbClr val="000000"/>
              </a:solidFill>
            </a:endParaRPr>
          </a:p>
        </p:txBody>
      </p:sp>
      <p:sp>
        <p:nvSpPr>
          <p:cNvPr id="9" name="AutoShape 2" descr="../IdpLiteEditor/Resource/image/icon-note.gif"/>
          <p:cNvSpPr>
            <a:spLocks noChangeAspect="1" noChangeArrowheads="1"/>
          </p:cNvSpPr>
          <p:nvPr/>
        </p:nvSpPr>
        <p:spPr bwMode="auto">
          <a:xfrm>
            <a:off x="7067520" y="1618456"/>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sz="1400">
              <a:solidFill>
                <a:srgbClr val="000000"/>
              </a:solidFill>
            </a:endParaRPr>
          </a:p>
        </p:txBody>
      </p:sp>
      <p:sp>
        <p:nvSpPr>
          <p:cNvPr id="10" name="AutoShape 3" descr="../IdpLiteEditor/Resource/image/icon-note.gif"/>
          <p:cNvSpPr>
            <a:spLocks noChangeAspect="1" noChangeArrowheads="1"/>
          </p:cNvSpPr>
          <p:nvPr/>
        </p:nvSpPr>
        <p:spPr bwMode="auto">
          <a:xfrm>
            <a:off x="7067520" y="1618456"/>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sz="1400">
              <a:solidFill>
                <a:srgbClr val="000000"/>
              </a:solidFill>
            </a:endParaRPr>
          </a:p>
        </p:txBody>
      </p:sp>
      <p:sp>
        <p:nvSpPr>
          <p:cNvPr id="11" name="AutoShape 4" descr="../IdpLiteEditor/Resource/image/icon-note.gif"/>
          <p:cNvSpPr>
            <a:spLocks noChangeAspect="1" noChangeArrowheads="1"/>
          </p:cNvSpPr>
          <p:nvPr/>
        </p:nvSpPr>
        <p:spPr bwMode="auto">
          <a:xfrm>
            <a:off x="7067520" y="1618456"/>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sz="1400">
              <a:solidFill>
                <a:srgbClr val="000000"/>
              </a:solidFill>
            </a:endParaRPr>
          </a:p>
        </p:txBody>
      </p:sp>
      <p:sp>
        <p:nvSpPr>
          <p:cNvPr id="12" name="AutoShape 5" descr="../IdpLiteEditor/Resource/image/icon-note.gif"/>
          <p:cNvSpPr>
            <a:spLocks noChangeAspect="1" noChangeArrowheads="1"/>
          </p:cNvSpPr>
          <p:nvPr/>
        </p:nvSpPr>
        <p:spPr bwMode="auto">
          <a:xfrm>
            <a:off x="7067520" y="1618456"/>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sz="1400">
              <a:solidFill>
                <a:srgbClr val="000000"/>
              </a:solidFill>
            </a:endParaRPr>
          </a:p>
        </p:txBody>
      </p:sp>
      <p:sp>
        <p:nvSpPr>
          <p:cNvPr id="13" name="AutoShape 6" descr="../Resource/public_sys-resources/notice_zh.png"/>
          <p:cNvSpPr>
            <a:spLocks noChangeAspect="1" noChangeArrowheads="1"/>
          </p:cNvSpPr>
          <p:nvPr/>
        </p:nvSpPr>
        <p:spPr bwMode="auto">
          <a:xfrm>
            <a:off x="7067520" y="1618456"/>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sz="1400">
              <a:solidFill>
                <a:srgbClr val="000000"/>
              </a:solidFill>
            </a:endParaRPr>
          </a:p>
        </p:txBody>
      </p:sp>
      <p:sp>
        <p:nvSpPr>
          <p:cNvPr id="14" name="AutoShape 7" descr="../IdpLiteEditor/Resource/image/icon-note.gif"/>
          <p:cNvSpPr>
            <a:spLocks noChangeAspect="1" noChangeArrowheads="1"/>
          </p:cNvSpPr>
          <p:nvPr/>
        </p:nvSpPr>
        <p:spPr bwMode="auto">
          <a:xfrm>
            <a:off x="7067520" y="1618456"/>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sz="1400">
              <a:solidFill>
                <a:srgbClr val="000000"/>
              </a:solidFill>
            </a:endParaRPr>
          </a:p>
        </p:txBody>
      </p:sp>
      <p:pic>
        <p:nvPicPr>
          <p:cNvPr id="6" name="图片 5"/>
          <p:cNvPicPr>
            <a:picLocks noChangeAspect="1"/>
          </p:cNvPicPr>
          <p:nvPr/>
        </p:nvPicPr>
        <p:blipFill>
          <a:blip r:embed="rId1"/>
          <a:stretch>
            <a:fillRect/>
          </a:stretch>
        </p:blipFill>
        <p:spPr>
          <a:xfrm>
            <a:off x="8429894" y="1843829"/>
            <a:ext cx="2988920" cy="1156335"/>
          </a:xfrm>
          <a:prstGeom prst="rect">
            <a:avLst/>
          </a:prstGeom>
          <a:ln w="12700">
            <a:solidFill>
              <a:schemeClr val="bg1">
                <a:lumMod val="85000"/>
              </a:schemeClr>
            </a:solidFill>
          </a:ln>
        </p:spPr>
      </p:pic>
      <p:pic>
        <p:nvPicPr>
          <p:cNvPr id="4" name="图片 3"/>
          <p:cNvPicPr>
            <a:picLocks noChangeAspect="1"/>
          </p:cNvPicPr>
          <p:nvPr/>
        </p:nvPicPr>
        <p:blipFill>
          <a:blip r:embed="rId2"/>
          <a:stretch>
            <a:fillRect/>
          </a:stretch>
        </p:blipFill>
        <p:spPr>
          <a:xfrm>
            <a:off x="5888807" y="3406116"/>
            <a:ext cx="5537593" cy="2905161"/>
          </a:xfrm>
          <a:prstGeom prst="rect">
            <a:avLst/>
          </a:prstGeom>
          <a:ln w="12700">
            <a:solidFill>
              <a:schemeClr val="bg1">
                <a:lumMod val="85000"/>
              </a:schemeClr>
            </a:solidFill>
          </a:ln>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TPCC - </a:t>
            </a:r>
            <a:r>
              <a:rPr lang="zh-CN" altLang="en-US" smtClean="0"/>
              <a:t>测试模型</a:t>
            </a:r>
            <a:endParaRPr lang="zh-CN" altLang="en-US" dirty="0"/>
          </a:p>
        </p:txBody>
      </p:sp>
      <p:sp>
        <p:nvSpPr>
          <p:cNvPr id="3" name="文本占位符 2"/>
          <p:cNvSpPr>
            <a:spLocks noGrp="1"/>
          </p:cNvSpPr>
          <p:nvPr>
            <p:ph type="body" sz="quarter" idx="10"/>
          </p:nvPr>
        </p:nvSpPr>
        <p:spPr/>
        <p:txBody>
          <a:bodyPr/>
          <a:lstStyle/>
          <a:p>
            <a:r>
              <a:rPr lang="en-US" altLang="zh-CN" sz="2000" dirty="0" smtClean="0"/>
              <a:t>TPC-C</a:t>
            </a:r>
            <a:r>
              <a:rPr lang="zh-CN" altLang="en-US" sz="2000" dirty="0" smtClean="0"/>
              <a:t>是针对</a:t>
            </a:r>
            <a:r>
              <a:rPr lang="en-US" altLang="zh-CN" sz="2000" dirty="0" smtClean="0"/>
              <a:t>OLTP</a:t>
            </a:r>
            <a:r>
              <a:rPr lang="zh-CN" altLang="en-US" sz="2000" dirty="0" smtClean="0"/>
              <a:t>的基准测试模型，可以衡量数据库的性能和硬件性价比，是广泛应用并关注的一种测试模型。</a:t>
            </a:r>
            <a:endParaRPr lang="en-US" altLang="zh-CN" sz="2000" dirty="0" smtClean="0"/>
          </a:p>
          <a:p>
            <a:r>
              <a:rPr lang="en-US" altLang="zh-CN" sz="2000" dirty="0" smtClean="0"/>
              <a:t>TPCC</a:t>
            </a:r>
            <a:r>
              <a:rPr lang="zh-CN" altLang="en-US" sz="2000" dirty="0" smtClean="0"/>
              <a:t>测试模型是一个大型的商品批发销售公司，它拥有若干个分布在不同区域的商品仓库。</a:t>
            </a:r>
            <a:endParaRPr lang="en-US" altLang="zh-CN" sz="2000" dirty="0" smtClean="0"/>
          </a:p>
          <a:p>
            <a:pPr lvl="1"/>
            <a:r>
              <a:rPr lang="zh-CN" altLang="en-US" sz="1800" dirty="0" smtClean="0">
                <a:latin typeface="+mn-ea"/>
              </a:rPr>
              <a:t>每个仓库负责为</a:t>
            </a:r>
            <a:r>
              <a:rPr lang="en-US" altLang="zh-CN" sz="1800" dirty="0" smtClean="0">
                <a:latin typeface="+mn-ea"/>
              </a:rPr>
              <a:t>10</a:t>
            </a:r>
            <a:r>
              <a:rPr lang="zh-CN" altLang="en-US" sz="1800" dirty="0" smtClean="0">
                <a:latin typeface="+mn-ea"/>
              </a:rPr>
              <a:t>个销售点供货，其中每个销售点为</a:t>
            </a:r>
            <a:r>
              <a:rPr lang="en-US" altLang="zh-CN" sz="1800" dirty="0" smtClean="0">
                <a:latin typeface="+mn-ea"/>
              </a:rPr>
              <a:t>3000</a:t>
            </a:r>
            <a:r>
              <a:rPr lang="zh-CN" altLang="en-US" sz="1800" dirty="0" smtClean="0">
                <a:latin typeface="+mn-ea"/>
              </a:rPr>
              <a:t>个客户提供服务。</a:t>
            </a:r>
            <a:endParaRPr lang="en-US" altLang="zh-CN" sz="1800" dirty="0" smtClean="0">
              <a:latin typeface="+mn-ea"/>
            </a:endParaRPr>
          </a:p>
          <a:p>
            <a:pPr lvl="1"/>
            <a:r>
              <a:rPr lang="zh-CN" altLang="en-US" sz="1800" dirty="0" smtClean="0">
                <a:latin typeface="+mn-ea"/>
              </a:rPr>
              <a:t>平均每个订单有</a:t>
            </a:r>
            <a:r>
              <a:rPr lang="en-US" altLang="zh-CN" sz="1800" dirty="0" smtClean="0">
                <a:latin typeface="+mn-ea"/>
              </a:rPr>
              <a:t>10</a:t>
            </a:r>
            <a:r>
              <a:rPr lang="zh-CN" altLang="en-US" sz="1800" dirty="0" smtClean="0">
                <a:latin typeface="+mn-ea"/>
              </a:rPr>
              <a:t>项产品。</a:t>
            </a:r>
            <a:endParaRPr lang="en-US" altLang="zh-CN" sz="1800" dirty="0" smtClean="0">
              <a:latin typeface="+mn-ea"/>
            </a:endParaRPr>
          </a:p>
          <a:p>
            <a:pPr lvl="1"/>
            <a:r>
              <a:rPr lang="zh-CN" altLang="en-US" sz="1800" dirty="0" smtClean="0">
                <a:latin typeface="+mn-ea"/>
              </a:rPr>
              <a:t>所有订单中约</a:t>
            </a:r>
            <a:r>
              <a:rPr lang="en-US" altLang="zh-CN" sz="1800" dirty="0" smtClean="0">
                <a:latin typeface="+mn-ea"/>
              </a:rPr>
              <a:t>1%</a:t>
            </a:r>
            <a:r>
              <a:rPr lang="zh-CN" altLang="en-US" sz="1800" dirty="0" smtClean="0">
                <a:latin typeface="+mn-ea"/>
              </a:rPr>
              <a:t>的产品在其直接所属的仓库中没有存货，必须由其他区域的仓库来供货。</a:t>
            </a:r>
            <a:endParaRPr lang="en-US" altLang="zh-CN" sz="1800" dirty="0" smtClean="0">
              <a:latin typeface="+mn-ea"/>
            </a:endParaRPr>
          </a:p>
          <a:p>
            <a:pPr lvl="1"/>
            <a:r>
              <a:rPr lang="zh-CN" altLang="en-US" sz="1800" dirty="0" smtClean="0">
                <a:latin typeface="+mn-ea"/>
              </a:rPr>
              <a:t>每个仓库都要维护公司销售的</a:t>
            </a:r>
            <a:r>
              <a:rPr lang="en-US" altLang="zh-CN" sz="1800" dirty="0" smtClean="0">
                <a:latin typeface="+mn-ea"/>
              </a:rPr>
              <a:t>100000</a:t>
            </a:r>
            <a:r>
              <a:rPr lang="zh-CN" altLang="en-US" sz="1800" dirty="0" smtClean="0">
                <a:latin typeface="+mn-ea"/>
              </a:rPr>
              <a:t>种商品的库存记录。</a:t>
            </a:r>
            <a:endParaRPr lang="zh-CN" altLang="en-US" sz="1800" dirty="0" smtClean="0">
              <a:latin typeface="+mn-ea"/>
            </a:endParaRPr>
          </a:p>
          <a:p>
            <a:pPr lvl="1"/>
            <a:endParaRPr lang="en-US" altLang="zh-CN" sz="1800" dirty="0" smtClean="0">
              <a:latin typeface="+mn-ea"/>
            </a:endParaRPr>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lang="zh-CN" altLang="en-US" dirty="0" smtClean="0">
                <a:solidFill>
                  <a:schemeClr val="bg1">
                    <a:lumMod val="50000"/>
                  </a:schemeClr>
                </a:solidFill>
              </a:rPr>
              <a:t>数据库性能测试</a:t>
            </a:r>
            <a:endParaRPr lang="en-US" altLang="zh-CN" dirty="0" smtClean="0">
              <a:solidFill>
                <a:schemeClr val="bg1">
                  <a:lumMod val="50000"/>
                </a:schemeClr>
              </a:solidFill>
            </a:endParaRPr>
          </a:p>
          <a:p>
            <a:r>
              <a:rPr lang="zh-CN" altLang="en-US" dirty="0">
                <a:solidFill>
                  <a:schemeClr val="bg1">
                    <a:lumMod val="50000"/>
                  </a:schemeClr>
                </a:solidFill>
              </a:rPr>
              <a:t>大</a:t>
            </a:r>
            <a:r>
              <a:rPr lang="zh-CN" altLang="en-US" dirty="0" smtClean="0">
                <a:solidFill>
                  <a:schemeClr val="bg1">
                    <a:lumMod val="50000"/>
                  </a:schemeClr>
                </a:solidFill>
              </a:rPr>
              <a:t>数据性能测试</a:t>
            </a:r>
            <a:endParaRPr lang="en-US" altLang="zh-CN" dirty="0" smtClean="0">
              <a:solidFill>
                <a:schemeClr val="bg1">
                  <a:lumMod val="50000"/>
                </a:schemeClr>
              </a:solidFill>
            </a:endParaRPr>
          </a:p>
          <a:p>
            <a:r>
              <a:rPr lang="en-US" altLang="zh-CN" dirty="0">
                <a:solidFill>
                  <a:schemeClr val="bg1">
                    <a:lumMod val="50000"/>
                  </a:schemeClr>
                </a:solidFill>
              </a:rPr>
              <a:t>HPC</a:t>
            </a:r>
            <a:r>
              <a:rPr lang="zh-CN" altLang="en-US" dirty="0">
                <a:solidFill>
                  <a:schemeClr val="bg1">
                    <a:lumMod val="50000"/>
                  </a:schemeClr>
                </a:solidFill>
              </a:rPr>
              <a:t>性能测试</a:t>
            </a:r>
            <a:endParaRPr lang="zh-CN" altLang="en-US" dirty="0">
              <a:solidFill>
                <a:schemeClr val="bg1">
                  <a:lumMod val="50000"/>
                </a:schemeClr>
              </a:solidFill>
            </a:endParaRPr>
          </a:p>
          <a:p>
            <a:r>
              <a:rPr lang="zh-CN" altLang="en-US" dirty="0" smtClean="0"/>
              <a:t>性能调优分析工具</a:t>
            </a:r>
            <a:endParaRPr lang="en-US" altLang="zh-CN" dirty="0" smtClean="0"/>
          </a:p>
          <a:p>
            <a:pPr lvl="1"/>
            <a:r>
              <a:rPr lang="zh-CN" altLang="en-US" dirty="0">
                <a:solidFill>
                  <a:schemeClr val="bg1">
                    <a:lumMod val="50000"/>
                  </a:schemeClr>
                </a:solidFill>
              </a:rPr>
              <a:t>华为</a:t>
            </a:r>
            <a:r>
              <a:rPr lang="zh-CN" altLang="en-US" dirty="0" smtClean="0">
                <a:solidFill>
                  <a:schemeClr val="bg1">
                    <a:lumMod val="50000"/>
                  </a:schemeClr>
                </a:solidFill>
              </a:rPr>
              <a:t>鲲鹏性能优化工具介绍</a:t>
            </a:r>
            <a:endParaRPr lang="zh-CN" altLang="en-US" dirty="0">
              <a:solidFill>
                <a:schemeClr val="bg1">
                  <a:lumMod val="50000"/>
                </a:schemeClr>
              </a:solidFill>
            </a:endParaRPr>
          </a:p>
          <a:p>
            <a:pPr lvl="1"/>
            <a:r>
              <a:rPr lang="en-US" altLang="zh-CN" dirty="0">
                <a:solidFill>
                  <a:schemeClr val="bg1">
                    <a:lumMod val="50000"/>
                  </a:schemeClr>
                </a:solidFill>
              </a:rPr>
              <a:t>C/C++</a:t>
            </a:r>
            <a:r>
              <a:rPr lang="zh-CN" altLang="en-US" dirty="0">
                <a:solidFill>
                  <a:schemeClr val="bg1">
                    <a:lumMod val="50000"/>
                  </a:schemeClr>
                </a:solidFill>
              </a:rPr>
              <a:t>程序性能</a:t>
            </a:r>
            <a:r>
              <a:rPr lang="zh-CN" altLang="en-US" dirty="0" smtClean="0">
                <a:solidFill>
                  <a:schemeClr val="bg1">
                    <a:lumMod val="50000"/>
                  </a:schemeClr>
                </a:solidFill>
              </a:rPr>
              <a:t>分析与优化</a:t>
            </a:r>
            <a:endParaRPr lang="zh-CN" altLang="en-US" dirty="0">
              <a:solidFill>
                <a:schemeClr val="bg1">
                  <a:lumMod val="50000"/>
                </a:schemeClr>
              </a:solidFill>
            </a:endParaRPr>
          </a:p>
          <a:p>
            <a:pPr lvl="1"/>
            <a:r>
              <a:rPr lang="en-US" altLang="zh-CN" dirty="0"/>
              <a:t>Java Mixed-Mode</a:t>
            </a:r>
            <a:r>
              <a:rPr lang="zh-CN" altLang="en-US" dirty="0"/>
              <a:t>程序性能</a:t>
            </a:r>
            <a:r>
              <a:rPr lang="zh-CN" altLang="en-US" dirty="0" smtClean="0"/>
              <a:t>分析与优化</a:t>
            </a:r>
            <a:endParaRPr lang="zh-CN" altLang="en-US" dirty="0"/>
          </a:p>
          <a:p>
            <a:r>
              <a:rPr lang="zh-CN" altLang="en-US" dirty="0" smtClean="0">
                <a:solidFill>
                  <a:schemeClr val="bg1">
                    <a:lumMod val="50000"/>
                  </a:schemeClr>
                </a:solidFill>
              </a:rPr>
              <a:t>性能调优案例</a:t>
            </a:r>
            <a:endParaRPr lang="zh-CN" altLang="en-US" dirty="0" smtClean="0">
              <a:solidFill>
                <a:schemeClr val="bg1">
                  <a:lumMod val="50000"/>
                </a:schemeClr>
              </a:solidFill>
            </a:endParaRPr>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smtClean="0"/>
              <a:t>Java Mixed-Mode</a:t>
            </a:r>
            <a:r>
              <a:rPr lang="zh-CN" altLang="en-US" dirty="0" smtClean="0"/>
              <a:t>程序性能分析和优化</a:t>
            </a:r>
            <a:endParaRPr lang="zh-CN" altLang="en-US" dirty="0"/>
          </a:p>
        </p:txBody>
      </p:sp>
      <p:sp>
        <p:nvSpPr>
          <p:cNvPr id="27" name="îşlîḍê"/>
          <p:cNvSpPr/>
          <p:nvPr/>
        </p:nvSpPr>
        <p:spPr>
          <a:xfrm rot="2700000">
            <a:off x="1749363" y="1742078"/>
            <a:ext cx="2783544" cy="2329011"/>
          </a:xfrm>
          <a:custGeom>
            <a:avLst/>
            <a:gdLst>
              <a:gd name="connsiteX0" fmla="*/ 0 w 2946580"/>
              <a:gd name="connsiteY0" fmla="*/ 2054511 h 2465423"/>
              <a:gd name="connsiteX1" fmla="*/ 0 w 2946580"/>
              <a:gd name="connsiteY1" fmla="*/ 410912 h 2465423"/>
              <a:gd name="connsiteX2" fmla="*/ 410912 w 2946580"/>
              <a:gd name="connsiteY2" fmla="*/ 0 h 2465423"/>
              <a:gd name="connsiteX3" fmla="*/ 2054511 w 2946580"/>
              <a:gd name="connsiteY3" fmla="*/ 0 h 2465423"/>
              <a:gd name="connsiteX4" fmla="*/ 2465423 w 2946580"/>
              <a:gd name="connsiteY4" fmla="*/ 410912 h 2465423"/>
              <a:gd name="connsiteX5" fmla="*/ 2465423 w 2946580"/>
              <a:gd name="connsiteY5" fmla="*/ 1044380 h 2465423"/>
              <a:gd name="connsiteX6" fmla="*/ 2569918 w 2946580"/>
              <a:gd name="connsiteY6" fmla="*/ 1044380 h 2465423"/>
              <a:gd name="connsiteX7" fmla="*/ 2569918 w 2946580"/>
              <a:gd name="connsiteY7" fmla="*/ 856049 h 2465423"/>
              <a:gd name="connsiteX8" fmla="*/ 2946580 w 2946580"/>
              <a:gd name="connsiteY8" fmla="*/ 1232711 h 2465423"/>
              <a:gd name="connsiteX9" fmla="*/ 2569918 w 2946580"/>
              <a:gd name="connsiteY9" fmla="*/ 1609373 h 2465423"/>
              <a:gd name="connsiteX10" fmla="*/ 2569918 w 2946580"/>
              <a:gd name="connsiteY10" fmla="*/ 1421042 h 2465423"/>
              <a:gd name="connsiteX11" fmla="*/ 2465423 w 2946580"/>
              <a:gd name="connsiteY11" fmla="*/ 1421042 h 2465423"/>
              <a:gd name="connsiteX12" fmla="*/ 2465423 w 2946580"/>
              <a:gd name="connsiteY12" fmla="*/ 2054511 h 2465423"/>
              <a:gd name="connsiteX13" fmla="*/ 2054511 w 2946580"/>
              <a:gd name="connsiteY13" fmla="*/ 2465423 h 2465423"/>
              <a:gd name="connsiteX14" fmla="*/ 410912 w 2946580"/>
              <a:gd name="connsiteY14" fmla="*/ 2465423 h 2465423"/>
              <a:gd name="connsiteX15" fmla="*/ 0 w 2946580"/>
              <a:gd name="connsiteY15" fmla="*/ 2054511 h 2465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46580" h="2465423">
                <a:moveTo>
                  <a:pt x="0" y="2054511"/>
                </a:moveTo>
                <a:lnTo>
                  <a:pt x="0" y="410912"/>
                </a:lnTo>
                <a:cubicBezTo>
                  <a:pt x="0" y="183972"/>
                  <a:pt x="183972" y="0"/>
                  <a:pt x="410912" y="0"/>
                </a:cubicBezTo>
                <a:lnTo>
                  <a:pt x="2054511" y="0"/>
                </a:lnTo>
                <a:cubicBezTo>
                  <a:pt x="2281451" y="0"/>
                  <a:pt x="2465423" y="183972"/>
                  <a:pt x="2465423" y="410912"/>
                </a:cubicBezTo>
                <a:lnTo>
                  <a:pt x="2465423" y="1044380"/>
                </a:lnTo>
                <a:lnTo>
                  <a:pt x="2569918" y="1044380"/>
                </a:lnTo>
                <a:lnTo>
                  <a:pt x="2569918" y="856049"/>
                </a:lnTo>
                <a:lnTo>
                  <a:pt x="2946580" y="1232711"/>
                </a:lnTo>
                <a:lnTo>
                  <a:pt x="2569918" y="1609373"/>
                </a:lnTo>
                <a:lnTo>
                  <a:pt x="2569918" y="1421042"/>
                </a:lnTo>
                <a:lnTo>
                  <a:pt x="2465423" y="1421042"/>
                </a:lnTo>
                <a:lnTo>
                  <a:pt x="2465423" y="2054511"/>
                </a:lnTo>
                <a:cubicBezTo>
                  <a:pt x="2465423" y="2281451"/>
                  <a:pt x="2281451" y="2465423"/>
                  <a:pt x="2054511" y="2465423"/>
                </a:cubicBezTo>
                <a:lnTo>
                  <a:pt x="410912" y="2465423"/>
                </a:lnTo>
                <a:cubicBezTo>
                  <a:pt x="183972" y="2465423"/>
                  <a:pt x="0" y="2281451"/>
                  <a:pt x="0" y="2054511"/>
                </a:cubicBezTo>
                <a:close/>
              </a:path>
            </a:pathLst>
          </a:custGeom>
          <a:solidFill>
            <a:srgbClr val="00B0F0"/>
          </a:solidFill>
          <a:ln w="12700" cap="flat" cmpd="sng" algn="ctr">
            <a:noFill/>
            <a:prstDash val="solid"/>
            <a:miter lim="800000"/>
          </a:ln>
          <a:effectLst/>
        </p:spPr>
        <p:txBody>
          <a:bodyPr wrap="square" lIns="91440" tIns="45720" rIns="91440" bIns="45720" anchor="ctr">
            <a:normAutofit/>
          </a:bodyPr>
          <a:lstStyle/>
          <a:p>
            <a:pPr algn="ctr" fontAlgn="auto">
              <a:spcBef>
                <a:spcPts val="0"/>
              </a:spcBef>
              <a:spcAft>
                <a:spcPts val="0"/>
              </a:spcAft>
              <a:defRPr/>
            </a:pPr>
            <a:endParaRPr sz="1800" kern="0" smtClean="0">
              <a:solidFill>
                <a:prstClr val="white"/>
              </a:solidFill>
              <a:latin typeface="微软雅黑" panose="020B0503020204020204" pitchFamily="34" charset="-122"/>
              <a:ea typeface="微软雅黑" panose="020B0503020204020204" pitchFamily="34" charset="-122"/>
            </a:endParaRPr>
          </a:p>
        </p:txBody>
      </p:sp>
      <p:sp>
        <p:nvSpPr>
          <p:cNvPr id="28" name="íSľïḋe"/>
          <p:cNvSpPr/>
          <p:nvPr/>
        </p:nvSpPr>
        <p:spPr>
          <a:xfrm>
            <a:off x="2679039" y="1449038"/>
            <a:ext cx="597772" cy="597771"/>
          </a:xfrm>
          <a:prstGeom prst="ellipse">
            <a:avLst/>
          </a:prstGeom>
          <a:solidFill>
            <a:sysClr val="window" lastClr="FFFFFF"/>
          </a:solidFill>
          <a:ln w="12700" cap="flat" cmpd="sng" algn="ctr">
            <a:noFill/>
            <a:prstDash val="solid"/>
            <a:miter lim="800000"/>
          </a:ln>
          <a:effectLst/>
        </p:spPr>
        <p:txBody>
          <a:bodyPr wrap="square" lIns="0" tIns="45720" rIns="0" bIns="45720" anchor="ctr">
            <a:normAutofit/>
          </a:bodyPr>
          <a:lstStyle/>
          <a:p>
            <a:pPr algn="ctr" fontAlgn="auto">
              <a:spcBef>
                <a:spcPts val="0"/>
              </a:spcBef>
              <a:spcAft>
                <a:spcPts val="0"/>
              </a:spcAft>
              <a:defRPr/>
            </a:pPr>
            <a:r>
              <a:rPr lang="en-US" sz="2000" b="1" kern="0" dirty="0" smtClean="0">
                <a:solidFill>
                  <a:srgbClr val="00B0F0"/>
                </a:solidFill>
                <a:latin typeface="微软雅黑" panose="020B0503020204020204" pitchFamily="34" charset="-122"/>
                <a:ea typeface="微软雅黑" panose="020B0503020204020204" pitchFamily="34" charset="-122"/>
              </a:rPr>
              <a:t>01</a:t>
            </a:r>
            <a:endParaRPr lang="en-US" sz="2000" b="1" kern="0" dirty="0" smtClean="0">
              <a:solidFill>
                <a:srgbClr val="00B0F0"/>
              </a:solidFill>
              <a:latin typeface="微软雅黑" panose="020B0503020204020204" pitchFamily="34" charset="-122"/>
              <a:ea typeface="微软雅黑" panose="020B0503020204020204" pitchFamily="34" charset="-122"/>
            </a:endParaRPr>
          </a:p>
        </p:txBody>
      </p:sp>
      <p:sp>
        <p:nvSpPr>
          <p:cNvPr id="29" name="išḷïḋe"/>
          <p:cNvSpPr/>
          <p:nvPr/>
        </p:nvSpPr>
        <p:spPr>
          <a:xfrm rot="2700000">
            <a:off x="5931147" y="1742077"/>
            <a:ext cx="2783544" cy="2329012"/>
          </a:xfrm>
          <a:custGeom>
            <a:avLst/>
            <a:gdLst>
              <a:gd name="connsiteX0" fmla="*/ 0 w 2946580"/>
              <a:gd name="connsiteY0" fmla="*/ 2054511 h 2465423"/>
              <a:gd name="connsiteX1" fmla="*/ 0 w 2946580"/>
              <a:gd name="connsiteY1" fmla="*/ 410912 h 2465423"/>
              <a:gd name="connsiteX2" fmla="*/ 410912 w 2946580"/>
              <a:gd name="connsiteY2" fmla="*/ 0 h 2465423"/>
              <a:gd name="connsiteX3" fmla="*/ 2054511 w 2946580"/>
              <a:gd name="connsiteY3" fmla="*/ 0 h 2465423"/>
              <a:gd name="connsiteX4" fmla="*/ 2465423 w 2946580"/>
              <a:gd name="connsiteY4" fmla="*/ 410912 h 2465423"/>
              <a:gd name="connsiteX5" fmla="*/ 2465423 w 2946580"/>
              <a:gd name="connsiteY5" fmla="*/ 1044380 h 2465423"/>
              <a:gd name="connsiteX6" fmla="*/ 2569918 w 2946580"/>
              <a:gd name="connsiteY6" fmla="*/ 1044380 h 2465423"/>
              <a:gd name="connsiteX7" fmla="*/ 2569918 w 2946580"/>
              <a:gd name="connsiteY7" fmla="*/ 856049 h 2465423"/>
              <a:gd name="connsiteX8" fmla="*/ 2946580 w 2946580"/>
              <a:gd name="connsiteY8" fmla="*/ 1232711 h 2465423"/>
              <a:gd name="connsiteX9" fmla="*/ 2569918 w 2946580"/>
              <a:gd name="connsiteY9" fmla="*/ 1609373 h 2465423"/>
              <a:gd name="connsiteX10" fmla="*/ 2569918 w 2946580"/>
              <a:gd name="connsiteY10" fmla="*/ 1421042 h 2465423"/>
              <a:gd name="connsiteX11" fmla="*/ 2465423 w 2946580"/>
              <a:gd name="connsiteY11" fmla="*/ 1421042 h 2465423"/>
              <a:gd name="connsiteX12" fmla="*/ 2465423 w 2946580"/>
              <a:gd name="connsiteY12" fmla="*/ 2054511 h 2465423"/>
              <a:gd name="connsiteX13" fmla="*/ 2054511 w 2946580"/>
              <a:gd name="connsiteY13" fmla="*/ 2465423 h 2465423"/>
              <a:gd name="connsiteX14" fmla="*/ 410912 w 2946580"/>
              <a:gd name="connsiteY14" fmla="*/ 2465423 h 2465423"/>
              <a:gd name="connsiteX15" fmla="*/ 0 w 2946580"/>
              <a:gd name="connsiteY15" fmla="*/ 2054511 h 2465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46580" h="2465423">
                <a:moveTo>
                  <a:pt x="0" y="2054511"/>
                </a:moveTo>
                <a:lnTo>
                  <a:pt x="0" y="410912"/>
                </a:lnTo>
                <a:cubicBezTo>
                  <a:pt x="0" y="183972"/>
                  <a:pt x="183972" y="0"/>
                  <a:pt x="410912" y="0"/>
                </a:cubicBezTo>
                <a:lnTo>
                  <a:pt x="2054511" y="0"/>
                </a:lnTo>
                <a:cubicBezTo>
                  <a:pt x="2281451" y="0"/>
                  <a:pt x="2465423" y="183972"/>
                  <a:pt x="2465423" y="410912"/>
                </a:cubicBezTo>
                <a:lnTo>
                  <a:pt x="2465423" y="1044380"/>
                </a:lnTo>
                <a:lnTo>
                  <a:pt x="2569918" y="1044380"/>
                </a:lnTo>
                <a:lnTo>
                  <a:pt x="2569918" y="856049"/>
                </a:lnTo>
                <a:lnTo>
                  <a:pt x="2946580" y="1232711"/>
                </a:lnTo>
                <a:lnTo>
                  <a:pt x="2569918" y="1609373"/>
                </a:lnTo>
                <a:lnTo>
                  <a:pt x="2569918" y="1421042"/>
                </a:lnTo>
                <a:lnTo>
                  <a:pt x="2465423" y="1421042"/>
                </a:lnTo>
                <a:lnTo>
                  <a:pt x="2465423" y="2054511"/>
                </a:lnTo>
                <a:cubicBezTo>
                  <a:pt x="2465423" y="2281451"/>
                  <a:pt x="2281451" y="2465423"/>
                  <a:pt x="2054511" y="2465423"/>
                </a:cubicBezTo>
                <a:lnTo>
                  <a:pt x="410912" y="2465423"/>
                </a:lnTo>
                <a:cubicBezTo>
                  <a:pt x="183972" y="2465423"/>
                  <a:pt x="0" y="2281451"/>
                  <a:pt x="0" y="2054511"/>
                </a:cubicBezTo>
                <a:close/>
              </a:path>
            </a:pathLst>
          </a:custGeom>
          <a:solidFill>
            <a:schemeClr val="bg1">
              <a:lumMod val="85000"/>
            </a:schemeClr>
          </a:solidFill>
          <a:ln w="12700" cap="flat" cmpd="sng" algn="ctr">
            <a:noFill/>
            <a:prstDash val="solid"/>
            <a:miter lim="800000"/>
          </a:ln>
          <a:effectLst/>
        </p:spPr>
        <p:txBody>
          <a:bodyPr wrap="square" lIns="91440" tIns="45720" rIns="91440" bIns="45720" anchor="ctr">
            <a:normAutofit/>
          </a:bodyPr>
          <a:lstStyle/>
          <a:p>
            <a:pPr algn="ctr" fontAlgn="auto">
              <a:spcBef>
                <a:spcPts val="0"/>
              </a:spcBef>
              <a:spcAft>
                <a:spcPts val="0"/>
              </a:spcAft>
              <a:defRPr/>
            </a:pPr>
            <a:endParaRPr sz="1800" kern="0" smtClean="0">
              <a:solidFill>
                <a:prstClr val="white"/>
              </a:solidFill>
              <a:latin typeface="微软雅黑" panose="020B0503020204020204" pitchFamily="34" charset="-122"/>
              <a:ea typeface="微软雅黑" panose="020B0503020204020204" pitchFamily="34" charset="-122"/>
            </a:endParaRPr>
          </a:p>
        </p:txBody>
      </p:sp>
      <p:sp>
        <p:nvSpPr>
          <p:cNvPr id="30" name="íṣḻiďè"/>
          <p:cNvSpPr/>
          <p:nvPr/>
        </p:nvSpPr>
        <p:spPr>
          <a:xfrm>
            <a:off x="6834798" y="1448780"/>
            <a:ext cx="597772" cy="597771"/>
          </a:xfrm>
          <a:prstGeom prst="ellipse">
            <a:avLst/>
          </a:prstGeom>
          <a:solidFill>
            <a:sysClr val="window" lastClr="FFFFFF"/>
          </a:solidFill>
          <a:ln w="12700" cap="flat" cmpd="sng" algn="ctr">
            <a:noFill/>
            <a:prstDash val="solid"/>
            <a:miter lim="800000"/>
          </a:ln>
          <a:effectLst/>
        </p:spPr>
        <p:txBody>
          <a:bodyPr wrap="square" lIns="0" tIns="45720" rIns="0" bIns="45720" anchor="ctr">
            <a:normAutofit/>
          </a:bodyPr>
          <a:lstStyle/>
          <a:p>
            <a:pPr algn="ctr" fontAlgn="auto">
              <a:spcBef>
                <a:spcPts val="0"/>
              </a:spcBef>
              <a:spcAft>
                <a:spcPts val="0"/>
              </a:spcAft>
              <a:defRPr/>
            </a:pPr>
            <a:r>
              <a:rPr lang="en-US" altLang="zh-CN" sz="2000" b="1" kern="0" dirty="0" smtClean="0">
                <a:solidFill>
                  <a:prstClr val="white">
                    <a:lumMod val="50000"/>
                  </a:prstClr>
                </a:solidFill>
                <a:latin typeface="微软雅黑" panose="020B0503020204020204" pitchFamily="34" charset="-122"/>
                <a:ea typeface="微软雅黑" panose="020B0503020204020204" pitchFamily="34" charset="-122"/>
              </a:rPr>
              <a:t>03</a:t>
            </a:r>
            <a:endParaRPr lang="en-US" altLang="zh-CN" sz="2000" b="1" kern="0" dirty="0" smtClean="0">
              <a:solidFill>
                <a:prstClr val="white">
                  <a:lumMod val="50000"/>
                </a:prstClr>
              </a:solidFill>
              <a:latin typeface="微软雅黑" panose="020B0503020204020204" pitchFamily="34" charset="-122"/>
              <a:ea typeface="微软雅黑" panose="020B0503020204020204" pitchFamily="34" charset="-122"/>
            </a:endParaRPr>
          </a:p>
        </p:txBody>
      </p:sp>
      <p:sp>
        <p:nvSpPr>
          <p:cNvPr id="33" name="ï$ḻîḓè"/>
          <p:cNvSpPr/>
          <p:nvPr/>
        </p:nvSpPr>
        <p:spPr>
          <a:xfrm rot="18900000">
            <a:off x="3759792" y="3549639"/>
            <a:ext cx="2783545" cy="2329011"/>
          </a:xfrm>
          <a:custGeom>
            <a:avLst/>
            <a:gdLst>
              <a:gd name="connsiteX0" fmla="*/ 0 w 2946580"/>
              <a:gd name="connsiteY0" fmla="*/ 2054511 h 2465423"/>
              <a:gd name="connsiteX1" fmla="*/ 0 w 2946580"/>
              <a:gd name="connsiteY1" fmla="*/ 410912 h 2465423"/>
              <a:gd name="connsiteX2" fmla="*/ 410912 w 2946580"/>
              <a:gd name="connsiteY2" fmla="*/ 0 h 2465423"/>
              <a:gd name="connsiteX3" fmla="*/ 2054511 w 2946580"/>
              <a:gd name="connsiteY3" fmla="*/ 0 h 2465423"/>
              <a:gd name="connsiteX4" fmla="*/ 2465423 w 2946580"/>
              <a:gd name="connsiteY4" fmla="*/ 410912 h 2465423"/>
              <a:gd name="connsiteX5" fmla="*/ 2465423 w 2946580"/>
              <a:gd name="connsiteY5" fmla="*/ 1044380 h 2465423"/>
              <a:gd name="connsiteX6" fmla="*/ 2569918 w 2946580"/>
              <a:gd name="connsiteY6" fmla="*/ 1044380 h 2465423"/>
              <a:gd name="connsiteX7" fmla="*/ 2569918 w 2946580"/>
              <a:gd name="connsiteY7" fmla="*/ 856049 h 2465423"/>
              <a:gd name="connsiteX8" fmla="*/ 2946580 w 2946580"/>
              <a:gd name="connsiteY8" fmla="*/ 1232711 h 2465423"/>
              <a:gd name="connsiteX9" fmla="*/ 2569918 w 2946580"/>
              <a:gd name="connsiteY9" fmla="*/ 1609373 h 2465423"/>
              <a:gd name="connsiteX10" fmla="*/ 2569918 w 2946580"/>
              <a:gd name="connsiteY10" fmla="*/ 1421042 h 2465423"/>
              <a:gd name="connsiteX11" fmla="*/ 2465423 w 2946580"/>
              <a:gd name="connsiteY11" fmla="*/ 1421042 h 2465423"/>
              <a:gd name="connsiteX12" fmla="*/ 2465423 w 2946580"/>
              <a:gd name="connsiteY12" fmla="*/ 2054511 h 2465423"/>
              <a:gd name="connsiteX13" fmla="*/ 2054511 w 2946580"/>
              <a:gd name="connsiteY13" fmla="*/ 2465423 h 2465423"/>
              <a:gd name="connsiteX14" fmla="*/ 410912 w 2946580"/>
              <a:gd name="connsiteY14" fmla="*/ 2465423 h 2465423"/>
              <a:gd name="connsiteX15" fmla="*/ 0 w 2946580"/>
              <a:gd name="connsiteY15" fmla="*/ 2054511 h 2465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46580" h="2465423">
                <a:moveTo>
                  <a:pt x="0" y="2054511"/>
                </a:moveTo>
                <a:lnTo>
                  <a:pt x="0" y="410912"/>
                </a:lnTo>
                <a:cubicBezTo>
                  <a:pt x="0" y="183972"/>
                  <a:pt x="183972" y="0"/>
                  <a:pt x="410912" y="0"/>
                </a:cubicBezTo>
                <a:lnTo>
                  <a:pt x="2054511" y="0"/>
                </a:lnTo>
                <a:cubicBezTo>
                  <a:pt x="2281451" y="0"/>
                  <a:pt x="2465423" y="183972"/>
                  <a:pt x="2465423" y="410912"/>
                </a:cubicBezTo>
                <a:lnTo>
                  <a:pt x="2465423" y="1044380"/>
                </a:lnTo>
                <a:lnTo>
                  <a:pt x="2569918" y="1044380"/>
                </a:lnTo>
                <a:lnTo>
                  <a:pt x="2569918" y="856049"/>
                </a:lnTo>
                <a:lnTo>
                  <a:pt x="2946580" y="1232711"/>
                </a:lnTo>
                <a:lnTo>
                  <a:pt x="2569918" y="1609373"/>
                </a:lnTo>
                <a:lnTo>
                  <a:pt x="2569918" y="1421042"/>
                </a:lnTo>
                <a:lnTo>
                  <a:pt x="2465423" y="1421042"/>
                </a:lnTo>
                <a:lnTo>
                  <a:pt x="2465423" y="2054511"/>
                </a:lnTo>
                <a:cubicBezTo>
                  <a:pt x="2465423" y="2281451"/>
                  <a:pt x="2281451" y="2465423"/>
                  <a:pt x="2054511" y="2465423"/>
                </a:cubicBezTo>
                <a:lnTo>
                  <a:pt x="410912" y="2465423"/>
                </a:lnTo>
                <a:cubicBezTo>
                  <a:pt x="183972" y="2465423"/>
                  <a:pt x="0" y="2281451"/>
                  <a:pt x="0" y="2054511"/>
                </a:cubicBezTo>
                <a:close/>
              </a:path>
            </a:pathLst>
          </a:custGeom>
          <a:solidFill>
            <a:schemeClr val="bg1">
              <a:lumMod val="85000"/>
            </a:schemeClr>
          </a:solidFill>
          <a:ln w="12700" cap="flat" cmpd="sng" algn="ctr">
            <a:noFill/>
            <a:prstDash val="solid"/>
            <a:miter lim="800000"/>
          </a:ln>
          <a:effectLst/>
        </p:spPr>
        <p:txBody>
          <a:bodyPr wrap="square" lIns="91440" tIns="45720" rIns="91440" bIns="45720" anchor="ctr">
            <a:normAutofit/>
          </a:bodyPr>
          <a:lstStyle/>
          <a:p>
            <a:pPr algn="ctr" fontAlgn="auto">
              <a:spcBef>
                <a:spcPts val="0"/>
              </a:spcBef>
              <a:spcAft>
                <a:spcPts val="0"/>
              </a:spcAft>
              <a:defRPr/>
            </a:pPr>
            <a:endParaRPr sz="1800" kern="0" smtClean="0">
              <a:solidFill>
                <a:prstClr val="white"/>
              </a:solidFill>
              <a:latin typeface="微软雅黑" panose="020B0503020204020204" pitchFamily="34" charset="-122"/>
              <a:ea typeface="微软雅黑" panose="020B0503020204020204" pitchFamily="34" charset="-122"/>
            </a:endParaRPr>
          </a:p>
        </p:txBody>
      </p:sp>
      <p:sp>
        <p:nvSpPr>
          <p:cNvPr id="34" name="îŝḷïḑe"/>
          <p:cNvSpPr/>
          <p:nvPr/>
        </p:nvSpPr>
        <p:spPr>
          <a:xfrm>
            <a:off x="4682582" y="5522373"/>
            <a:ext cx="597772" cy="597771"/>
          </a:xfrm>
          <a:prstGeom prst="ellipse">
            <a:avLst/>
          </a:prstGeom>
          <a:solidFill>
            <a:sysClr val="window" lastClr="FFFFFF"/>
          </a:solidFill>
          <a:ln w="12700" cap="flat" cmpd="sng" algn="ctr">
            <a:noFill/>
            <a:prstDash val="solid"/>
            <a:miter lim="800000"/>
          </a:ln>
          <a:effectLst/>
        </p:spPr>
        <p:txBody>
          <a:bodyPr wrap="square" lIns="0" tIns="45720" rIns="0" bIns="45720" anchor="ctr">
            <a:normAutofit/>
          </a:bodyPr>
          <a:lstStyle/>
          <a:p>
            <a:pPr algn="ctr" fontAlgn="auto">
              <a:spcBef>
                <a:spcPts val="0"/>
              </a:spcBef>
              <a:spcAft>
                <a:spcPts val="0"/>
              </a:spcAft>
              <a:defRPr/>
            </a:pPr>
            <a:r>
              <a:rPr lang="en-US" altLang="zh-CN" sz="2000" b="1" kern="0" dirty="0" smtClean="0">
                <a:solidFill>
                  <a:prstClr val="white">
                    <a:lumMod val="50000"/>
                  </a:prstClr>
                </a:solidFill>
                <a:latin typeface="微软雅黑" panose="020B0503020204020204" pitchFamily="34" charset="-122"/>
                <a:ea typeface="微软雅黑" panose="020B0503020204020204" pitchFamily="34" charset="-122"/>
              </a:rPr>
              <a:t>02</a:t>
            </a:r>
            <a:endParaRPr lang="en-US" altLang="zh-CN" sz="2000" b="1" kern="0" dirty="0" smtClean="0">
              <a:solidFill>
                <a:prstClr val="white">
                  <a:lumMod val="50000"/>
                </a:prstClr>
              </a:solidFill>
              <a:latin typeface="微软雅黑" panose="020B0503020204020204" pitchFamily="34" charset="-122"/>
              <a:ea typeface="微软雅黑" panose="020B0503020204020204" pitchFamily="34" charset="-122"/>
            </a:endParaRPr>
          </a:p>
        </p:txBody>
      </p:sp>
      <p:sp>
        <p:nvSpPr>
          <p:cNvPr id="35" name="iṣļîdé"/>
          <p:cNvSpPr/>
          <p:nvPr/>
        </p:nvSpPr>
        <p:spPr>
          <a:xfrm rot="18900000">
            <a:off x="7941575" y="3549639"/>
            <a:ext cx="2783545" cy="2329011"/>
          </a:xfrm>
          <a:custGeom>
            <a:avLst/>
            <a:gdLst>
              <a:gd name="connsiteX0" fmla="*/ 0 w 2946580"/>
              <a:gd name="connsiteY0" fmla="*/ 2054511 h 2465423"/>
              <a:gd name="connsiteX1" fmla="*/ 0 w 2946580"/>
              <a:gd name="connsiteY1" fmla="*/ 410912 h 2465423"/>
              <a:gd name="connsiteX2" fmla="*/ 410912 w 2946580"/>
              <a:gd name="connsiteY2" fmla="*/ 0 h 2465423"/>
              <a:gd name="connsiteX3" fmla="*/ 2054511 w 2946580"/>
              <a:gd name="connsiteY3" fmla="*/ 0 h 2465423"/>
              <a:gd name="connsiteX4" fmla="*/ 2465423 w 2946580"/>
              <a:gd name="connsiteY4" fmla="*/ 410912 h 2465423"/>
              <a:gd name="connsiteX5" fmla="*/ 2465423 w 2946580"/>
              <a:gd name="connsiteY5" fmla="*/ 1044380 h 2465423"/>
              <a:gd name="connsiteX6" fmla="*/ 2569918 w 2946580"/>
              <a:gd name="connsiteY6" fmla="*/ 1044380 h 2465423"/>
              <a:gd name="connsiteX7" fmla="*/ 2569918 w 2946580"/>
              <a:gd name="connsiteY7" fmla="*/ 856049 h 2465423"/>
              <a:gd name="connsiteX8" fmla="*/ 2946580 w 2946580"/>
              <a:gd name="connsiteY8" fmla="*/ 1232711 h 2465423"/>
              <a:gd name="connsiteX9" fmla="*/ 2569918 w 2946580"/>
              <a:gd name="connsiteY9" fmla="*/ 1609373 h 2465423"/>
              <a:gd name="connsiteX10" fmla="*/ 2569918 w 2946580"/>
              <a:gd name="connsiteY10" fmla="*/ 1421042 h 2465423"/>
              <a:gd name="connsiteX11" fmla="*/ 2465423 w 2946580"/>
              <a:gd name="connsiteY11" fmla="*/ 1421042 h 2465423"/>
              <a:gd name="connsiteX12" fmla="*/ 2465423 w 2946580"/>
              <a:gd name="connsiteY12" fmla="*/ 2054511 h 2465423"/>
              <a:gd name="connsiteX13" fmla="*/ 2054511 w 2946580"/>
              <a:gd name="connsiteY13" fmla="*/ 2465423 h 2465423"/>
              <a:gd name="connsiteX14" fmla="*/ 410912 w 2946580"/>
              <a:gd name="connsiteY14" fmla="*/ 2465423 h 2465423"/>
              <a:gd name="connsiteX15" fmla="*/ 0 w 2946580"/>
              <a:gd name="connsiteY15" fmla="*/ 2054511 h 2465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46580" h="2465423">
                <a:moveTo>
                  <a:pt x="0" y="2054511"/>
                </a:moveTo>
                <a:lnTo>
                  <a:pt x="0" y="410912"/>
                </a:lnTo>
                <a:cubicBezTo>
                  <a:pt x="0" y="183972"/>
                  <a:pt x="183972" y="0"/>
                  <a:pt x="410912" y="0"/>
                </a:cubicBezTo>
                <a:lnTo>
                  <a:pt x="2054511" y="0"/>
                </a:lnTo>
                <a:cubicBezTo>
                  <a:pt x="2281451" y="0"/>
                  <a:pt x="2465423" y="183972"/>
                  <a:pt x="2465423" y="410912"/>
                </a:cubicBezTo>
                <a:lnTo>
                  <a:pt x="2465423" y="1044380"/>
                </a:lnTo>
                <a:lnTo>
                  <a:pt x="2569918" y="1044380"/>
                </a:lnTo>
                <a:lnTo>
                  <a:pt x="2569918" y="856049"/>
                </a:lnTo>
                <a:lnTo>
                  <a:pt x="2946580" y="1232711"/>
                </a:lnTo>
                <a:lnTo>
                  <a:pt x="2569918" y="1609373"/>
                </a:lnTo>
                <a:lnTo>
                  <a:pt x="2569918" y="1421042"/>
                </a:lnTo>
                <a:lnTo>
                  <a:pt x="2465423" y="1421042"/>
                </a:lnTo>
                <a:lnTo>
                  <a:pt x="2465423" y="2054511"/>
                </a:lnTo>
                <a:cubicBezTo>
                  <a:pt x="2465423" y="2281451"/>
                  <a:pt x="2281451" y="2465423"/>
                  <a:pt x="2054511" y="2465423"/>
                </a:cubicBezTo>
                <a:lnTo>
                  <a:pt x="410912" y="2465423"/>
                </a:lnTo>
                <a:cubicBezTo>
                  <a:pt x="183972" y="2465423"/>
                  <a:pt x="0" y="2281451"/>
                  <a:pt x="0" y="2054511"/>
                </a:cubicBezTo>
                <a:close/>
              </a:path>
            </a:pathLst>
          </a:custGeom>
          <a:solidFill>
            <a:srgbClr val="00B0F0"/>
          </a:solidFill>
          <a:ln w="12700" cap="flat" cmpd="sng" algn="ctr">
            <a:noFill/>
            <a:prstDash val="solid"/>
            <a:miter lim="800000"/>
          </a:ln>
          <a:effectLst/>
        </p:spPr>
        <p:txBody>
          <a:bodyPr wrap="square" lIns="91440" tIns="45720" rIns="91440" bIns="45720" anchor="ctr">
            <a:normAutofit/>
          </a:bodyPr>
          <a:lstStyle/>
          <a:p>
            <a:pPr algn="ctr" fontAlgn="auto">
              <a:spcBef>
                <a:spcPts val="0"/>
              </a:spcBef>
              <a:spcAft>
                <a:spcPts val="0"/>
              </a:spcAft>
              <a:defRPr/>
            </a:pPr>
            <a:endParaRPr sz="1800" kern="0" smtClean="0">
              <a:solidFill>
                <a:prstClr val="white"/>
              </a:solidFill>
              <a:latin typeface="微软雅黑" panose="020B0503020204020204" pitchFamily="34" charset="-122"/>
              <a:ea typeface="微软雅黑" panose="020B0503020204020204" pitchFamily="34" charset="-122"/>
            </a:endParaRPr>
          </a:p>
        </p:txBody>
      </p:sp>
      <p:sp>
        <p:nvSpPr>
          <p:cNvPr id="36" name="íṩ1iďe"/>
          <p:cNvSpPr/>
          <p:nvPr/>
        </p:nvSpPr>
        <p:spPr>
          <a:xfrm>
            <a:off x="8885932" y="5522373"/>
            <a:ext cx="597772" cy="597771"/>
          </a:xfrm>
          <a:prstGeom prst="ellipse">
            <a:avLst/>
          </a:prstGeom>
          <a:solidFill>
            <a:sysClr val="window" lastClr="FFFFFF"/>
          </a:solidFill>
          <a:ln w="12700" cap="flat" cmpd="sng" algn="ctr">
            <a:noFill/>
            <a:prstDash val="solid"/>
            <a:miter lim="800000"/>
          </a:ln>
          <a:effectLst/>
        </p:spPr>
        <p:txBody>
          <a:bodyPr wrap="square" lIns="0" tIns="45720" rIns="0" bIns="45720" anchor="ctr">
            <a:normAutofit/>
          </a:bodyPr>
          <a:lstStyle/>
          <a:p>
            <a:pPr algn="ctr" fontAlgn="auto">
              <a:spcBef>
                <a:spcPts val="0"/>
              </a:spcBef>
              <a:spcAft>
                <a:spcPts val="0"/>
              </a:spcAft>
              <a:defRPr/>
            </a:pPr>
            <a:r>
              <a:rPr lang="en-US" altLang="zh-CN" sz="2000" b="1" kern="0" dirty="0" smtClean="0">
                <a:solidFill>
                  <a:srgbClr val="00B0F0"/>
                </a:solidFill>
                <a:latin typeface="微软雅黑" panose="020B0503020204020204" pitchFamily="34" charset="-122"/>
                <a:ea typeface="微软雅黑" panose="020B0503020204020204" pitchFamily="34" charset="-122"/>
              </a:rPr>
              <a:t>04</a:t>
            </a:r>
            <a:endParaRPr lang="en-US" altLang="zh-CN" sz="2000" b="1" kern="0" dirty="0" smtClean="0">
              <a:solidFill>
                <a:srgbClr val="00B0F0"/>
              </a:solidFill>
              <a:latin typeface="微软雅黑" panose="020B0503020204020204" pitchFamily="34" charset="-122"/>
              <a:ea typeface="微软雅黑" panose="020B0503020204020204" pitchFamily="34" charset="-122"/>
            </a:endParaRPr>
          </a:p>
        </p:txBody>
      </p:sp>
      <p:sp>
        <p:nvSpPr>
          <p:cNvPr id="37" name="î$ḻiḓe"/>
          <p:cNvSpPr/>
          <p:nvPr/>
        </p:nvSpPr>
        <p:spPr>
          <a:xfrm>
            <a:off x="2206389" y="2122356"/>
            <a:ext cx="1533785" cy="505026"/>
          </a:xfrm>
          <a:prstGeom prst="rect">
            <a:avLst/>
          </a:prstGeom>
        </p:spPr>
        <p:txBody>
          <a:bodyPr wrap="square" lIns="91440" tIns="45720" rIns="91440" bIns="45720">
            <a:normAutofit/>
          </a:bodyPr>
          <a:lstStyle/>
          <a:p>
            <a:pPr algn="ctr" fontAlgn="auto">
              <a:spcBef>
                <a:spcPts val="0"/>
              </a:spcBef>
              <a:spcAft>
                <a:spcPts val="0"/>
              </a:spcAft>
              <a:defRPr/>
            </a:pPr>
            <a:r>
              <a:rPr lang="zh-CN" altLang="en-US" sz="1800" b="1" kern="0" dirty="0" smtClean="0">
                <a:solidFill>
                  <a:prstClr val="white"/>
                </a:solidFill>
                <a:latin typeface="微软雅黑" panose="020B0503020204020204" pitchFamily="34" charset="-122"/>
                <a:ea typeface="微软雅黑" panose="020B0503020204020204" pitchFamily="34" charset="-122"/>
              </a:rPr>
              <a:t>创建工程</a:t>
            </a:r>
            <a:endParaRPr lang="zh-CN" altLang="en-US" sz="1800" b="1" kern="0" dirty="0" smtClean="0">
              <a:solidFill>
                <a:prstClr val="white"/>
              </a:solidFill>
              <a:latin typeface="微软雅黑" panose="020B0503020204020204" pitchFamily="34" charset="-122"/>
              <a:ea typeface="微软雅黑" panose="020B0503020204020204" pitchFamily="34" charset="-122"/>
            </a:endParaRPr>
          </a:p>
        </p:txBody>
      </p:sp>
      <p:sp>
        <p:nvSpPr>
          <p:cNvPr id="38" name="ïṡlide"/>
          <p:cNvSpPr/>
          <p:nvPr/>
        </p:nvSpPr>
        <p:spPr>
          <a:xfrm>
            <a:off x="6221529" y="2166117"/>
            <a:ext cx="1891249" cy="505026"/>
          </a:xfrm>
          <a:prstGeom prst="rect">
            <a:avLst/>
          </a:prstGeom>
        </p:spPr>
        <p:txBody>
          <a:bodyPr wrap="square" lIns="91440" tIns="45720" rIns="91440" bIns="45720">
            <a:noAutofit/>
          </a:bodyPr>
          <a:lstStyle/>
          <a:p>
            <a:pPr algn="ctr" fontAlgn="auto">
              <a:spcBef>
                <a:spcPts val="0"/>
              </a:spcBef>
              <a:spcAft>
                <a:spcPts val="0"/>
              </a:spcAft>
              <a:defRPr/>
            </a:pPr>
            <a:r>
              <a:rPr lang="zh-CN" altLang="en-US" sz="1800" b="1" kern="0" dirty="0" smtClean="0">
                <a:solidFill>
                  <a:prstClr val="white"/>
                </a:solidFill>
                <a:latin typeface="微软雅黑" panose="020B0503020204020204" pitchFamily="34" charset="-122"/>
                <a:ea typeface="微软雅黑" panose="020B0503020204020204" pitchFamily="34" charset="-122"/>
              </a:rPr>
              <a:t>启动性能分析</a:t>
            </a:r>
            <a:endParaRPr lang="zh-CN" altLang="en-US" sz="1800" b="1" kern="0" dirty="0" smtClean="0">
              <a:solidFill>
                <a:prstClr val="white"/>
              </a:solidFill>
              <a:latin typeface="微软雅黑" panose="020B0503020204020204" pitchFamily="34" charset="-122"/>
              <a:ea typeface="微软雅黑" panose="020B0503020204020204" pitchFamily="34" charset="-122"/>
            </a:endParaRPr>
          </a:p>
        </p:txBody>
      </p:sp>
      <p:sp>
        <p:nvSpPr>
          <p:cNvPr id="40" name="íṧḷidè"/>
          <p:cNvSpPr/>
          <p:nvPr/>
        </p:nvSpPr>
        <p:spPr>
          <a:xfrm>
            <a:off x="1952858" y="2630180"/>
            <a:ext cx="2106142" cy="953939"/>
          </a:xfrm>
          <a:prstGeom prst="rect">
            <a:avLst/>
          </a:prstGeom>
        </p:spPr>
        <p:txBody>
          <a:bodyPr wrap="square" lIns="91440" tIns="45720" rIns="91440" bIns="45720" anchor="ctr" anchorCtr="1">
            <a:normAutofit/>
          </a:bodyPr>
          <a:lstStyle/>
          <a:p>
            <a:pPr algn="ctr" fontAlgn="auto">
              <a:lnSpc>
                <a:spcPct val="120000"/>
              </a:lnSpc>
              <a:spcBef>
                <a:spcPts val="0"/>
              </a:spcBef>
              <a:spcAft>
                <a:spcPts val="0"/>
              </a:spcAft>
              <a:defRPr/>
            </a:pPr>
            <a:r>
              <a:rPr lang="zh-CN" altLang="en-US" sz="1200" kern="0" dirty="0" smtClean="0">
                <a:solidFill>
                  <a:prstClr val="white"/>
                </a:solidFill>
                <a:latin typeface="微软雅黑" panose="020B0503020204020204" pitchFamily="34" charset="-122"/>
                <a:ea typeface="微软雅黑" panose="020B0503020204020204" pitchFamily="34" charset="-122"/>
              </a:rPr>
              <a:t>创建工程，用于统一管理该工程下的所有性能分析任务</a:t>
            </a:r>
            <a:r>
              <a:rPr lang="zh-CN" altLang="en-US" sz="1200" kern="0" dirty="0">
                <a:solidFill>
                  <a:prstClr val="white"/>
                </a:solidFill>
                <a:latin typeface="微软雅黑" panose="020B0503020204020204" pitchFamily="34" charset="-122"/>
                <a:ea typeface="微软雅黑" panose="020B0503020204020204" pitchFamily="34" charset="-122"/>
              </a:rPr>
              <a:t>。</a:t>
            </a:r>
            <a:endParaRPr lang="en-US" altLang="zh-CN" sz="1200" kern="0" dirty="0" smtClean="0">
              <a:solidFill>
                <a:prstClr val="white"/>
              </a:solidFill>
              <a:latin typeface="微软雅黑" panose="020B0503020204020204" pitchFamily="34" charset="-122"/>
              <a:ea typeface="微软雅黑" panose="020B0503020204020204" pitchFamily="34" charset="-122"/>
            </a:endParaRPr>
          </a:p>
        </p:txBody>
      </p:sp>
      <p:sp>
        <p:nvSpPr>
          <p:cNvPr id="41" name="ïṥ1íḍe"/>
          <p:cNvSpPr/>
          <p:nvPr/>
        </p:nvSpPr>
        <p:spPr>
          <a:xfrm>
            <a:off x="6321929" y="2691259"/>
            <a:ext cx="1868883" cy="953939"/>
          </a:xfrm>
          <a:prstGeom prst="rect">
            <a:avLst/>
          </a:prstGeom>
        </p:spPr>
        <p:txBody>
          <a:bodyPr wrap="square" lIns="91440" tIns="45720" rIns="91440" bIns="45720" anchor="ctr" anchorCtr="1">
            <a:normAutofit/>
          </a:bodyPr>
          <a:lstStyle/>
          <a:p>
            <a:pPr algn="ctr" fontAlgn="auto">
              <a:lnSpc>
                <a:spcPct val="120000"/>
              </a:lnSpc>
              <a:spcBef>
                <a:spcPts val="0"/>
              </a:spcBef>
              <a:spcAft>
                <a:spcPts val="0"/>
              </a:spcAft>
              <a:defRPr/>
            </a:pPr>
            <a:r>
              <a:rPr lang="zh-CN" altLang="en-US" sz="1200" kern="0" dirty="0" smtClean="0">
                <a:solidFill>
                  <a:prstClr val="white"/>
                </a:solidFill>
                <a:latin typeface="微软雅黑" panose="020B0503020204020204" pitchFamily="34" charset="-122"/>
                <a:ea typeface="微软雅黑" panose="020B0503020204020204" pitchFamily="34" charset="-122"/>
              </a:rPr>
              <a:t>手动启动分析任务。</a:t>
            </a:r>
            <a:endParaRPr lang="en-US" altLang="zh-CN" sz="1200" kern="0" dirty="0" smtClean="0">
              <a:solidFill>
                <a:prstClr val="white"/>
              </a:solidFill>
              <a:latin typeface="微软雅黑" panose="020B0503020204020204" pitchFamily="34" charset="-122"/>
              <a:ea typeface="微软雅黑" panose="020B0503020204020204" pitchFamily="34" charset="-122"/>
            </a:endParaRPr>
          </a:p>
        </p:txBody>
      </p:sp>
      <p:sp>
        <p:nvSpPr>
          <p:cNvPr id="43" name="îṩ1îďe"/>
          <p:cNvSpPr/>
          <p:nvPr/>
        </p:nvSpPr>
        <p:spPr>
          <a:xfrm>
            <a:off x="4041698" y="4084999"/>
            <a:ext cx="2002094" cy="505026"/>
          </a:xfrm>
          <a:prstGeom prst="rect">
            <a:avLst/>
          </a:prstGeom>
        </p:spPr>
        <p:txBody>
          <a:bodyPr wrap="square" lIns="91440" tIns="45720" rIns="91440" bIns="45720">
            <a:noAutofit/>
          </a:bodyPr>
          <a:lstStyle/>
          <a:p>
            <a:pPr algn="ctr" fontAlgn="auto">
              <a:spcBef>
                <a:spcPts val="0"/>
              </a:spcBef>
              <a:spcAft>
                <a:spcPts val="0"/>
              </a:spcAft>
              <a:defRPr/>
            </a:pPr>
            <a:r>
              <a:rPr lang="zh-CN" altLang="en-US" sz="1600" b="1" kern="0" dirty="0" smtClean="0">
                <a:solidFill>
                  <a:prstClr val="white"/>
                </a:solidFill>
                <a:latin typeface="微软雅黑" panose="020B0503020204020204" pitchFamily="34" charset="-122"/>
                <a:ea typeface="微软雅黑" panose="020B0503020204020204" pitchFamily="34" charset="-122"/>
              </a:rPr>
              <a:t>创建</a:t>
            </a:r>
            <a:r>
              <a:rPr lang="en-US" altLang="zh-CN" sz="1600" b="1" kern="0" dirty="0" smtClean="0">
                <a:solidFill>
                  <a:prstClr val="white"/>
                </a:solidFill>
                <a:latin typeface="微软雅黑" panose="020B0503020204020204" pitchFamily="34" charset="-122"/>
                <a:ea typeface="微软雅黑" panose="020B0503020204020204" pitchFamily="34" charset="-122"/>
              </a:rPr>
              <a:t>Java Mixed-Mode</a:t>
            </a:r>
            <a:r>
              <a:rPr lang="zh-CN" altLang="en-US" sz="1600" b="1" kern="0" dirty="0" smtClean="0">
                <a:solidFill>
                  <a:prstClr val="white"/>
                </a:solidFill>
                <a:latin typeface="微软雅黑" panose="020B0503020204020204" pitchFamily="34" charset="-122"/>
                <a:ea typeface="微软雅黑" panose="020B0503020204020204" pitchFamily="34" charset="-122"/>
              </a:rPr>
              <a:t>分析任务</a:t>
            </a:r>
            <a:endParaRPr lang="zh-CN" altLang="en-US" sz="1600" b="1" kern="0" dirty="0" smtClean="0">
              <a:solidFill>
                <a:prstClr val="white"/>
              </a:solidFill>
              <a:latin typeface="微软雅黑" panose="020B0503020204020204" pitchFamily="34" charset="-122"/>
              <a:ea typeface="微软雅黑" panose="020B0503020204020204" pitchFamily="34" charset="-122"/>
            </a:endParaRPr>
          </a:p>
        </p:txBody>
      </p:sp>
      <p:sp>
        <p:nvSpPr>
          <p:cNvPr id="44" name="ïSľîḍè"/>
          <p:cNvSpPr/>
          <p:nvPr/>
        </p:nvSpPr>
        <p:spPr>
          <a:xfrm>
            <a:off x="3907723" y="4625602"/>
            <a:ext cx="2270044" cy="953939"/>
          </a:xfrm>
          <a:prstGeom prst="rect">
            <a:avLst/>
          </a:prstGeom>
        </p:spPr>
        <p:txBody>
          <a:bodyPr wrap="square" lIns="91440" tIns="45720" rIns="91440" bIns="45720" anchor="ctr" anchorCtr="1">
            <a:noAutofit/>
          </a:bodyPr>
          <a:lstStyle/>
          <a:p>
            <a:pPr algn="ctr" fontAlgn="auto">
              <a:lnSpc>
                <a:spcPct val="120000"/>
              </a:lnSpc>
              <a:spcBef>
                <a:spcPts val="0"/>
              </a:spcBef>
              <a:spcAft>
                <a:spcPts val="0"/>
              </a:spcAft>
              <a:defRPr/>
            </a:pPr>
            <a:r>
              <a:rPr lang="zh-CN" altLang="en-US" sz="1200" kern="0" dirty="0" smtClean="0">
                <a:solidFill>
                  <a:prstClr val="white"/>
                </a:solidFill>
                <a:latin typeface="微软雅黑" panose="020B0503020204020204" pitchFamily="34" charset="-122"/>
                <a:ea typeface="微软雅黑" panose="020B0503020204020204" pitchFamily="34" charset="-122"/>
              </a:rPr>
              <a:t>根据应用程序的类型，选择创建</a:t>
            </a:r>
            <a:r>
              <a:rPr lang="en-US" altLang="zh-CN" sz="1200" kern="0" dirty="0" smtClean="0">
                <a:solidFill>
                  <a:prstClr val="white"/>
                </a:solidFill>
                <a:latin typeface="微软雅黑" panose="020B0503020204020204" pitchFamily="34" charset="-122"/>
                <a:ea typeface="微软雅黑" panose="020B0503020204020204" pitchFamily="34" charset="-122"/>
              </a:rPr>
              <a:t>Java</a:t>
            </a:r>
            <a:r>
              <a:rPr lang="zh-CN" altLang="en-US" sz="1200" kern="0" dirty="0" smtClean="0">
                <a:solidFill>
                  <a:prstClr val="white"/>
                </a:solidFill>
                <a:latin typeface="微软雅黑" panose="020B0503020204020204" pitchFamily="34" charset="-122"/>
                <a:ea typeface="微软雅黑" panose="020B0503020204020204" pitchFamily="34" charset="-122"/>
              </a:rPr>
              <a:t>类</a:t>
            </a:r>
            <a:r>
              <a:rPr lang="zh-CN" altLang="en-US" sz="1200" kern="0" dirty="0">
                <a:solidFill>
                  <a:prstClr val="white"/>
                </a:solidFill>
                <a:latin typeface="微软雅黑" panose="020B0503020204020204" pitchFamily="34" charset="-122"/>
                <a:ea typeface="微软雅黑" panose="020B0503020204020204" pitchFamily="34" charset="-122"/>
              </a:rPr>
              <a:t>程序</a:t>
            </a:r>
            <a:r>
              <a:rPr lang="zh-CN" altLang="en-US" sz="1200" kern="0" dirty="0" smtClean="0">
                <a:solidFill>
                  <a:prstClr val="white"/>
                </a:solidFill>
                <a:latin typeface="微软雅黑" panose="020B0503020204020204" pitchFamily="34" charset="-122"/>
                <a:ea typeface="微软雅黑" panose="020B0503020204020204" pitchFamily="34" charset="-122"/>
              </a:rPr>
              <a:t>性能分析任务。</a:t>
            </a:r>
            <a:endParaRPr lang="en-US" altLang="zh-CN" sz="1200" kern="0" dirty="0" smtClean="0">
              <a:solidFill>
                <a:prstClr val="white"/>
              </a:solidFill>
              <a:latin typeface="微软雅黑" panose="020B0503020204020204" pitchFamily="34" charset="-122"/>
              <a:ea typeface="微软雅黑" panose="020B0503020204020204" pitchFamily="34" charset="-122"/>
            </a:endParaRPr>
          </a:p>
        </p:txBody>
      </p:sp>
      <p:sp>
        <p:nvSpPr>
          <p:cNvPr id="45" name="îšḷïḑe"/>
          <p:cNvSpPr/>
          <p:nvPr/>
        </p:nvSpPr>
        <p:spPr>
          <a:xfrm>
            <a:off x="8258040" y="3932931"/>
            <a:ext cx="1902056" cy="505026"/>
          </a:xfrm>
          <a:prstGeom prst="rect">
            <a:avLst/>
          </a:prstGeom>
        </p:spPr>
        <p:txBody>
          <a:bodyPr wrap="square" lIns="91440" tIns="45720" rIns="91440" bIns="45720">
            <a:noAutofit/>
          </a:bodyPr>
          <a:lstStyle/>
          <a:p>
            <a:pPr algn="ctr" fontAlgn="auto">
              <a:spcBef>
                <a:spcPts val="0"/>
              </a:spcBef>
              <a:spcAft>
                <a:spcPts val="0"/>
              </a:spcAft>
              <a:defRPr/>
            </a:pPr>
            <a:r>
              <a:rPr lang="zh-CN" altLang="en-US" sz="1800" b="1" kern="0" dirty="0" smtClean="0">
                <a:solidFill>
                  <a:prstClr val="white"/>
                </a:solidFill>
                <a:latin typeface="微软雅黑" panose="020B0503020204020204" pitchFamily="34" charset="-122"/>
                <a:ea typeface="微软雅黑" panose="020B0503020204020204" pitchFamily="34" charset="-122"/>
              </a:rPr>
              <a:t>查看分析结果</a:t>
            </a:r>
            <a:endParaRPr lang="zh-CN" altLang="en-US" sz="1800" b="1" kern="0" dirty="0" smtClean="0">
              <a:solidFill>
                <a:prstClr val="white"/>
              </a:solidFill>
              <a:latin typeface="微软雅黑" panose="020B0503020204020204" pitchFamily="34" charset="-122"/>
              <a:ea typeface="微软雅黑" panose="020B0503020204020204" pitchFamily="34" charset="-122"/>
            </a:endParaRPr>
          </a:p>
        </p:txBody>
      </p:sp>
      <p:sp>
        <p:nvSpPr>
          <p:cNvPr id="46" name="íṩlíḋe"/>
          <p:cNvSpPr/>
          <p:nvPr/>
        </p:nvSpPr>
        <p:spPr>
          <a:xfrm>
            <a:off x="7971985" y="4590025"/>
            <a:ext cx="2722724" cy="953939"/>
          </a:xfrm>
          <a:prstGeom prst="rect">
            <a:avLst/>
          </a:prstGeom>
        </p:spPr>
        <p:txBody>
          <a:bodyPr wrap="square" lIns="91440" tIns="45720" rIns="91440" bIns="45720" anchor="ctr" anchorCtr="1">
            <a:noAutofit/>
          </a:bodyPr>
          <a:lstStyle/>
          <a:p>
            <a:pPr algn="ctr" fontAlgn="auto">
              <a:lnSpc>
                <a:spcPct val="120000"/>
              </a:lnSpc>
              <a:spcBef>
                <a:spcPts val="0"/>
              </a:spcBef>
              <a:spcAft>
                <a:spcPts val="0"/>
              </a:spcAft>
              <a:defRPr/>
            </a:pPr>
            <a:r>
              <a:rPr lang="zh-CN" altLang="en-US" sz="1200" kern="0" dirty="0" smtClean="0">
                <a:solidFill>
                  <a:prstClr val="white"/>
                </a:solidFill>
                <a:latin typeface="微软雅黑" panose="020B0503020204020204" pitchFamily="34" charset="-122"/>
                <a:ea typeface="微软雅黑" panose="020B0503020204020204" pitchFamily="34" charset="-122"/>
              </a:rPr>
              <a:t>查看采集日志</a:t>
            </a:r>
            <a:r>
              <a:rPr lang="zh-CN" altLang="en-US" sz="1200" kern="0" dirty="0">
                <a:solidFill>
                  <a:prstClr val="white"/>
                </a:solidFill>
                <a:latin typeface="微软雅黑" panose="020B0503020204020204" pitchFamily="34" charset="-122"/>
                <a:ea typeface="微软雅黑" panose="020B0503020204020204" pitchFamily="34" charset="-122"/>
              </a:rPr>
              <a:t>、</a:t>
            </a:r>
            <a:r>
              <a:rPr lang="zh-CN" altLang="en-US" sz="1200" kern="0" dirty="0" smtClean="0">
                <a:solidFill>
                  <a:prstClr val="white"/>
                </a:solidFill>
                <a:latin typeface="微软雅黑" panose="020B0503020204020204" pitchFamily="34" charset="-122"/>
                <a:ea typeface="微软雅黑" panose="020B0503020204020204" pitchFamily="34" charset="-122"/>
              </a:rPr>
              <a:t>分析结果统计总览</a:t>
            </a:r>
            <a:r>
              <a:rPr lang="zh-CN" altLang="en-US" sz="1200" kern="0" dirty="0">
                <a:solidFill>
                  <a:prstClr val="white"/>
                </a:solidFill>
                <a:latin typeface="微软雅黑" panose="020B0503020204020204" pitchFamily="34" charset="-122"/>
                <a:ea typeface="微软雅黑" panose="020B0503020204020204" pitchFamily="34" charset="-122"/>
              </a:rPr>
              <a:t>、</a:t>
            </a:r>
            <a:r>
              <a:rPr lang="zh-CN" altLang="en-US" sz="1200" kern="0" dirty="0" smtClean="0">
                <a:solidFill>
                  <a:prstClr val="white"/>
                </a:solidFill>
                <a:latin typeface="微软雅黑" panose="020B0503020204020204" pitchFamily="34" charset="-122"/>
                <a:ea typeface="微软雅黑" panose="020B0503020204020204" pitchFamily="34" charset="-122"/>
              </a:rPr>
              <a:t>热点函数、函数代码映射</a:t>
            </a:r>
            <a:r>
              <a:rPr lang="zh-CN" altLang="en-US" sz="1200" kern="0" dirty="0">
                <a:solidFill>
                  <a:prstClr val="white"/>
                </a:solidFill>
                <a:latin typeface="微软雅黑" panose="020B0503020204020204" pitchFamily="34" charset="-122"/>
                <a:ea typeface="微软雅黑" panose="020B0503020204020204" pitchFamily="34" charset="-122"/>
              </a:rPr>
              <a:t>、</a:t>
            </a:r>
            <a:r>
              <a:rPr lang="zh-CN" altLang="en-US" sz="1200" kern="0" dirty="0" smtClean="0">
                <a:solidFill>
                  <a:prstClr val="white"/>
                </a:solidFill>
                <a:latin typeface="微软雅黑" panose="020B0503020204020204" pitchFamily="34" charset="-122"/>
                <a:ea typeface="微软雅黑" panose="020B0503020204020204" pitchFamily="34" charset="-122"/>
              </a:rPr>
              <a:t>函数火焰图。</a:t>
            </a:r>
            <a:endParaRPr lang="en-US" altLang="zh-CN" sz="1200" kern="0" dirty="0" smtClean="0">
              <a:solidFill>
                <a:prstClr val="white"/>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smtClean="0"/>
              <a:t>创建工程和分析任务</a:t>
            </a:r>
            <a:endParaRPr lang="zh-CN" altLang="en-US" dirty="0"/>
          </a:p>
        </p:txBody>
      </p:sp>
      <p:sp>
        <p:nvSpPr>
          <p:cNvPr id="5" name="文本占位符 5"/>
          <p:cNvSpPr>
            <a:spLocks noGrp="1"/>
          </p:cNvSpPr>
          <p:nvPr>
            <p:ph type="body" sz="quarter" idx="10"/>
          </p:nvPr>
        </p:nvSpPr>
        <p:spPr>
          <a:xfrm>
            <a:off x="912285" y="1233488"/>
            <a:ext cx="5816016" cy="4680000"/>
          </a:xfrm>
        </p:spPr>
        <p:txBody>
          <a:bodyPr/>
          <a:lstStyle/>
          <a:p>
            <a:r>
              <a:rPr lang="zh-CN" altLang="en-US" sz="1800" dirty="0" smtClean="0"/>
              <a:t>步骤一：登录华为鲲鹏性能优化工具</a:t>
            </a:r>
            <a:r>
              <a:rPr lang="en-US" altLang="zh-CN" sz="1800" dirty="0" smtClean="0"/>
              <a:t>Web</a:t>
            </a:r>
            <a:r>
              <a:rPr lang="zh-CN" altLang="en-US" sz="1800" dirty="0" smtClean="0"/>
              <a:t>界面。</a:t>
            </a:r>
            <a:endParaRPr lang="en-US" altLang="zh-CN" sz="1800" dirty="0" smtClean="0"/>
          </a:p>
          <a:p>
            <a:pPr lvl="1"/>
            <a:r>
              <a:rPr lang="zh-CN" altLang="en-US" sz="1600" dirty="0" smtClean="0">
                <a:latin typeface="+mn-ea"/>
              </a:rPr>
              <a:t>在浏览器地址栏输入：</a:t>
            </a:r>
            <a:r>
              <a:rPr lang="en-US" altLang="zh-CN" sz="1600" dirty="0" smtClean="0">
                <a:latin typeface="+mn-ea"/>
              </a:rPr>
              <a:t>https://</a:t>
            </a:r>
            <a:r>
              <a:rPr lang="zh-CN" altLang="en-US" sz="1600" dirty="0" smtClean="0">
                <a:latin typeface="+mn-ea"/>
              </a:rPr>
              <a:t>部署服务器的</a:t>
            </a:r>
            <a:r>
              <a:rPr lang="en-US" altLang="zh-CN" sz="1600" dirty="0" smtClean="0">
                <a:latin typeface="+mn-ea"/>
              </a:rPr>
              <a:t>IP:8086</a:t>
            </a:r>
            <a:r>
              <a:rPr lang="zh-CN" altLang="en-US" sz="1600" dirty="0" smtClean="0">
                <a:latin typeface="+mn-ea"/>
              </a:rPr>
              <a:t>，（例如：</a:t>
            </a:r>
            <a:r>
              <a:rPr lang="en-US" altLang="zh-CN" sz="1600" dirty="0" smtClean="0">
                <a:latin typeface="+mn-ea"/>
              </a:rPr>
              <a:t>https://10.116.239.242:8086</a:t>
            </a:r>
            <a:r>
              <a:rPr lang="zh-CN" altLang="en-US" sz="1600" dirty="0" smtClean="0">
                <a:latin typeface="+mn-ea"/>
              </a:rPr>
              <a:t>）。默认用户名为</a:t>
            </a:r>
            <a:r>
              <a:rPr lang="en-US" altLang="zh-CN" sz="1600" dirty="0" err="1" smtClean="0">
                <a:solidFill>
                  <a:srgbClr val="C00000"/>
                </a:solidFill>
                <a:latin typeface="+mn-ea"/>
              </a:rPr>
              <a:t>malluma</a:t>
            </a:r>
            <a:r>
              <a:rPr lang="zh-CN" altLang="en-US" sz="1600" dirty="0" smtClean="0">
                <a:latin typeface="+mn-ea"/>
              </a:rPr>
              <a:t>，默认密码为</a:t>
            </a:r>
            <a:r>
              <a:rPr lang="en-US" altLang="zh-CN" sz="1600" dirty="0" smtClean="0">
                <a:solidFill>
                  <a:srgbClr val="C00000"/>
                </a:solidFill>
                <a:latin typeface="+mn-ea"/>
              </a:rPr>
              <a:t>Huawei12#$</a:t>
            </a:r>
            <a:r>
              <a:rPr lang="zh-CN" altLang="en-US" sz="1600" dirty="0" smtClean="0">
                <a:latin typeface="+mn-ea"/>
              </a:rPr>
              <a:t>。</a:t>
            </a:r>
            <a:endParaRPr lang="en-US" altLang="zh-CN" sz="1600" dirty="0" smtClean="0">
              <a:latin typeface="+mn-ea"/>
            </a:endParaRPr>
          </a:p>
          <a:p>
            <a:r>
              <a:rPr lang="zh-CN" altLang="en-US" sz="1800" dirty="0" smtClean="0"/>
              <a:t>步骤二：创建工程。</a:t>
            </a:r>
            <a:endParaRPr lang="en-US" altLang="zh-CN" sz="1800" dirty="0" smtClean="0"/>
          </a:p>
          <a:p>
            <a:pPr marL="301625" lvl="1" indent="-301625" algn="just">
              <a:buClr>
                <a:schemeClr val="bg1">
                  <a:lumMod val="50000"/>
                </a:schemeClr>
              </a:buClr>
              <a:buSzPct val="60000"/>
              <a:buFont typeface="Wingdings" panose="05000000000000000000" pitchFamily="2" charset="2"/>
              <a:buChar char="l"/>
            </a:pPr>
            <a:r>
              <a:rPr lang="zh-CN" altLang="en-US" sz="1800" dirty="0">
                <a:latin typeface="+mn-ea"/>
                <a:cs typeface="Arial" panose="020B0604020202020204" pitchFamily="34" charset="0"/>
              </a:rPr>
              <a:t>步骤三：在已创建的工程下，单击“函数分析任务”。</a:t>
            </a:r>
            <a:endParaRPr lang="en-US" altLang="zh-CN" sz="1800" dirty="0">
              <a:latin typeface="+mn-ea"/>
              <a:cs typeface="Arial" panose="020B0604020202020204" pitchFamily="34" charset="0"/>
            </a:endParaRPr>
          </a:p>
          <a:p>
            <a:pPr marL="301625" lvl="1" indent="-301625" algn="just">
              <a:buClr>
                <a:schemeClr val="bg1">
                  <a:lumMod val="50000"/>
                </a:schemeClr>
              </a:buClr>
              <a:buSzPct val="60000"/>
              <a:buFont typeface="Wingdings" panose="05000000000000000000" pitchFamily="2" charset="2"/>
              <a:buChar char="l"/>
            </a:pPr>
            <a:r>
              <a:rPr lang="zh-CN" altLang="en-US" sz="1800" dirty="0">
                <a:latin typeface="+mn-ea"/>
                <a:cs typeface="Arial" panose="020B0604020202020204" pitchFamily="34" charset="0"/>
              </a:rPr>
              <a:t>步骤四：从下拉列表中选择“新建分析</a:t>
            </a:r>
            <a:r>
              <a:rPr lang="zh-CN" altLang="en-US" sz="1800" dirty="0" smtClean="0">
                <a:latin typeface="+mn-ea"/>
                <a:cs typeface="Arial" panose="020B0604020202020204" pitchFamily="34" charset="0"/>
              </a:rPr>
              <a:t>任务</a:t>
            </a:r>
            <a:r>
              <a:rPr lang="en-US" altLang="zh-CN" sz="1800" dirty="0" smtClean="0">
                <a:latin typeface="+mn-ea"/>
                <a:cs typeface="Arial" panose="020B0604020202020204" pitchFamily="34" charset="0"/>
              </a:rPr>
              <a:t>Java </a:t>
            </a:r>
            <a:r>
              <a:rPr lang="en-US" altLang="zh-CN" sz="1800" dirty="0">
                <a:latin typeface="+mn-ea"/>
                <a:cs typeface="Arial" panose="020B0604020202020204" pitchFamily="34" charset="0"/>
              </a:rPr>
              <a:t>Mixed-Mode</a:t>
            </a:r>
            <a:r>
              <a:rPr lang="zh-CN" altLang="en-US" sz="1800" dirty="0">
                <a:latin typeface="+mn-ea"/>
                <a:cs typeface="Arial" panose="020B0604020202020204" pitchFamily="34" charset="0"/>
              </a:rPr>
              <a:t>程序”</a:t>
            </a:r>
            <a:r>
              <a:rPr lang="zh-CN" altLang="en-US" sz="1800" dirty="0" smtClean="0">
                <a:latin typeface="+mn-ea"/>
                <a:cs typeface="Arial" panose="020B0604020202020204" pitchFamily="34" charset="0"/>
              </a:rPr>
              <a:t>，配置</a:t>
            </a:r>
            <a:r>
              <a:rPr lang="zh-CN" altLang="en-US" sz="1800" dirty="0">
                <a:latin typeface="+mn-ea"/>
                <a:cs typeface="Arial" panose="020B0604020202020204" pitchFamily="34" charset="0"/>
              </a:rPr>
              <a:t>任务相关的参数。参数说明见下一页。</a:t>
            </a:r>
            <a:endParaRPr lang="en-US" altLang="zh-CN" sz="1800" dirty="0">
              <a:latin typeface="+mn-ea"/>
              <a:cs typeface="Arial" panose="020B0604020202020204" pitchFamily="34" charset="0"/>
            </a:endParaRPr>
          </a:p>
          <a:p>
            <a:pPr marL="301625" lvl="1" indent="-301625" algn="just">
              <a:buClr>
                <a:schemeClr val="bg1">
                  <a:lumMod val="50000"/>
                </a:schemeClr>
              </a:buClr>
              <a:buSzPct val="60000"/>
              <a:buFont typeface="Wingdings" panose="05000000000000000000" pitchFamily="2" charset="2"/>
              <a:buChar char="l"/>
            </a:pPr>
            <a:r>
              <a:rPr lang="zh-CN" altLang="en-US" sz="1800" dirty="0">
                <a:latin typeface="+mn-ea"/>
                <a:cs typeface="Arial" panose="020B0604020202020204" pitchFamily="34" charset="0"/>
              </a:rPr>
              <a:t>步骤五：创建分析任务后可以选择“立即执行”，或者根据应用程序的</a:t>
            </a:r>
            <a:r>
              <a:rPr lang="zh-CN" altLang="en-US" sz="1800" dirty="0" smtClean="0">
                <a:latin typeface="+mn-ea"/>
                <a:cs typeface="Arial" panose="020B0604020202020204" pitchFamily="34" charset="0"/>
              </a:rPr>
              <a:t>启动</a:t>
            </a:r>
            <a:r>
              <a:rPr lang="zh-CN" altLang="en-US" sz="1800" dirty="0">
                <a:latin typeface="+mn-ea"/>
                <a:cs typeface="Arial" panose="020B0604020202020204" pitchFamily="34" charset="0"/>
              </a:rPr>
              <a:t>情况，后续手动启动分析任务。</a:t>
            </a:r>
            <a:endParaRPr lang="en-US" altLang="zh-CN" sz="1800" dirty="0">
              <a:latin typeface="+mn-ea"/>
              <a:cs typeface="Arial" panose="020B0604020202020204" pitchFamily="34" charset="0"/>
            </a:endParaRPr>
          </a:p>
        </p:txBody>
      </p:sp>
      <p:sp>
        <p:nvSpPr>
          <p:cNvPr id="8" name="AutoShape 1" descr="../IdpLiteEditor/Resource/image/icon-note.gif"/>
          <p:cNvSpPr>
            <a:spLocks noChangeAspect="1" noChangeArrowheads="1"/>
          </p:cNvSpPr>
          <p:nvPr/>
        </p:nvSpPr>
        <p:spPr bwMode="auto">
          <a:xfrm>
            <a:off x="7067520" y="1618456"/>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sz="1400">
              <a:solidFill>
                <a:srgbClr val="000000"/>
              </a:solidFill>
            </a:endParaRPr>
          </a:p>
        </p:txBody>
      </p:sp>
      <p:sp>
        <p:nvSpPr>
          <p:cNvPr id="9" name="AutoShape 2" descr="../IdpLiteEditor/Resource/image/icon-note.gif"/>
          <p:cNvSpPr>
            <a:spLocks noChangeAspect="1" noChangeArrowheads="1"/>
          </p:cNvSpPr>
          <p:nvPr/>
        </p:nvSpPr>
        <p:spPr bwMode="auto">
          <a:xfrm>
            <a:off x="7067520" y="1618456"/>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sz="1400">
              <a:solidFill>
                <a:srgbClr val="000000"/>
              </a:solidFill>
            </a:endParaRPr>
          </a:p>
        </p:txBody>
      </p:sp>
      <p:sp>
        <p:nvSpPr>
          <p:cNvPr id="10" name="AutoShape 3" descr="../IdpLiteEditor/Resource/image/icon-note.gif"/>
          <p:cNvSpPr>
            <a:spLocks noChangeAspect="1" noChangeArrowheads="1"/>
          </p:cNvSpPr>
          <p:nvPr/>
        </p:nvSpPr>
        <p:spPr bwMode="auto">
          <a:xfrm>
            <a:off x="7067520" y="1618456"/>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sz="1400">
              <a:solidFill>
                <a:srgbClr val="000000"/>
              </a:solidFill>
            </a:endParaRPr>
          </a:p>
        </p:txBody>
      </p:sp>
      <p:sp>
        <p:nvSpPr>
          <p:cNvPr id="11" name="AutoShape 4" descr="../IdpLiteEditor/Resource/image/icon-note.gif"/>
          <p:cNvSpPr>
            <a:spLocks noChangeAspect="1" noChangeArrowheads="1"/>
          </p:cNvSpPr>
          <p:nvPr/>
        </p:nvSpPr>
        <p:spPr bwMode="auto">
          <a:xfrm>
            <a:off x="7067520" y="1618456"/>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sz="1400">
              <a:solidFill>
                <a:srgbClr val="000000"/>
              </a:solidFill>
            </a:endParaRPr>
          </a:p>
        </p:txBody>
      </p:sp>
      <p:sp>
        <p:nvSpPr>
          <p:cNvPr id="12" name="AutoShape 5" descr="../IdpLiteEditor/Resource/image/icon-note.gif"/>
          <p:cNvSpPr>
            <a:spLocks noChangeAspect="1" noChangeArrowheads="1"/>
          </p:cNvSpPr>
          <p:nvPr/>
        </p:nvSpPr>
        <p:spPr bwMode="auto">
          <a:xfrm>
            <a:off x="7067520" y="1618456"/>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sz="1400">
              <a:solidFill>
                <a:srgbClr val="000000"/>
              </a:solidFill>
            </a:endParaRPr>
          </a:p>
        </p:txBody>
      </p:sp>
      <p:sp>
        <p:nvSpPr>
          <p:cNvPr id="13" name="AutoShape 6" descr="../Resource/public_sys-resources/notice_zh.png"/>
          <p:cNvSpPr>
            <a:spLocks noChangeAspect="1" noChangeArrowheads="1"/>
          </p:cNvSpPr>
          <p:nvPr/>
        </p:nvSpPr>
        <p:spPr bwMode="auto">
          <a:xfrm>
            <a:off x="7067520" y="1618456"/>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sz="1400">
              <a:solidFill>
                <a:srgbClr val="000000"/>
              </a:solidFill>
            </a:endParaRPr>
          </a:p>
        </p:txBody>
      </p:sp>
      <p:sp>
        <p:nvSpPr>
          <p:cNvPr id="14" name="AutoShape 7" descr="../IdpLiteEditor/Resource/image/icon-note.gif"/>
          <p:cNvSpPr>
            <a:spLocks noChangeAspect="1" noChangeArrowheads="1"/>
          </p:cNvSpPr>
          <p:nvPr/>
        </p:nvSpPr>
        <p:spPr bwMode="auto">
          <a:xfrm>
            <a:off x="7067520" y="1618456"/>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sz="1400">
              <a:solidFill>
                <a:srgbClr val="000000"/>
              </a:solidFill>
            </a:endParaRPr>
          </a:p>
        </p:txBody>
      </p:sp>
      <p:pic>
        <p:nvPicPr>
          <p:cNvPr id="17" name="图片 16"/>
          <p:cNvPicPr>
            <a:picLocks noChangeAspect="1"/>
          </p:cNvPicPr>
          <p:nvPr/>
        </p:nvPicPr>
        <p:blipFill>
          <a:blip r:embed="rId1"/>
          <a:stretch>
            <a:fillRect/>
          </a:stretch>
        </p:blipFill>
        <p:spPr>
          <a:xfrm>
            <a:off x="8691251" y="1273083"/>
            <a:ext cx="2736304" cy="1393371"/>
          </a:xfrm>
          <a:prstGeom prst="rect">
            <a:avLst/>
          </a:prstGeom>
          <a:ln w="12700">
            <a:solidFill>
              <a:schemeClr val="bg1">
                <a:lumMod val="85000"/>
              </a:schemeClr>
            </a:solidFill>
          </a:ln>
        </p:spPr>
      </p:pic>
      <p:pic>
        <p:nvPicPr>
          <p:cNvPr id="6" name="图片 5"/>
          <p:cNvPicPr>
            <a:picLocks noChangeAspect="1"/>
          </p:cNvPicPr>
          <p:nvPr/>
        </p:nvPicPr>
        <p:blipFill>
          <a:blip r:embed="rId2"/>
          <a:stretch>
            <a:fillRect/>
          </a:stretch>
        </p:blipFill>
        <p:spPr>
          <a:xfrm>
            <a:off x="6809676" y="1273083"/>
            <a:ext cx="1800200" cy="1388289"/>
          </a:xfrm>
          <a:prstGeom prst="rect">
            <a:avLst/>
          </a:prstGeom>
          <a:ln w="12700">
            <a:solidFill>
              <a:schemeClr val="bg1">
                <a:lumMod val="85000"/>
              </a:schemeClr>
            </a:solidFill>
          </a:ln>
        </p:spPr>
      </p:pic>
      <p:pic>
        <p:nvPicPr>
          <p:cNvPr id="2050" name="Picture 2" descr="C:\Users\s00417407\AppData\Roaming\eSpace_Desktop\UserData\s00417407\imagefiles\FDA152C4-E508-4AA1-833D-7E2B5D559AA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6160" y="2725227"/>
            <a:ext cx="3058825" cy="325757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smtClean="0"/>
              <a:t>创建工程和分析任务</a:t>
            </a:r>
            <a:r>
              <a:rPr lang="en-US" altLang="zh-CN" dirty="0"/>
              <a:t> </a:t>
            </a:r>
            <a:r>
              <a:rPr lang="en-US" altLang="zh-CN" dirty="0" smtClean="0"/>
              <a:t>- </a:t>
            </a:r>
            <a:r>
              <a:rPr lang="zh-CN" altLang="en-US" dirty="0" smtClean="0"/>
              <a:t>参数说明</a:t>
            </a:r>
            <a:endParaRPr lang="zh-CN" altLang="en-US" dirty="0"/>
          </a:p>
        </p:txBody>
      </p:sp>
      <p:graphicFrame>
        <p:nvGraphicFramePr>
          <p:cNvPr id="7" name="表格 6"/>
          <p:cNvGraphicFramePr>
            <a:graphicFrameLocks noGrp="1"/>
          </p:cNvGraphicFramePr>
          <p:nvPr/>
        </p:nvGraphicFramePr>
        <p:xfrm>
          <a:off x="1014383" y="1365292"/>
          <a:ext cx="10458480" cy="3794760"/>
        </p:xfrm>
        <a:graphic>
          <a:graphicData uri="http://schemas.openxmlformats.org/drawingml/2006/table">
            <a:tbl>
              <a:tblPr firstRow="1" bandRow="1"/>
              <a:tblGrid>
                <a:gridCol w="1625233"/>
                <a:gridCol w="8833247"/>
              </a:tblGrid>
              <a:tr h="213095">
                <a:tc>
                  <a:txBody>
                    <a:bodyPr/>
                    <a:lstStyle/>
                    <a:p>
                      <a:pPr algn="ctr"/>
                      <a:r>
                        <a:rPr lang="zh-CN" altLang="en-US" sz="1200" b="1" dirty="0" smtClean="0"/>
                        <a:t>参数名称</a:t>
                      </a:r>
                      <a:endParaRPr lang="zh-CN" altLang="en-US" sz="1200" b="1" dirty="0"/>
                    </a:p>
                  </a:txBody>
                  <a:tcPr anchor="ctr">
                    <a:lnL w="28575" cap="flat" cmpd="sng" algn="ctr">
                      <a:solidFill>
                        <a:schemeClr val="tx1"/>
                      </a:solidFill>
                      <a:prstDash val="solid"/>
                      <a:round/>
                      <a:headEnd type="none" w="med" len="med"/>
                      <a:tailEnd type="none" w="med" len="med"/>
                    </a:lnL>
                    <a:lnT w="28575" cap="flat" cmpd="sng" algn="ctr">
                      <a:solidFill>
                        <a:schemeClr val="tx1"/>
                      </a:solidFill>
                      <a:prstDash val="solid"/>
                      <a:round/>
                      <a:headEnd type="none" w="med" len="med"/>
                      <a:tailEnd type="none" w="med" len="med"/>
                    </a:lnT>
                    <a:solidFill>
                      <a:schemeClr val="bg1">
                        <a:lumMod val="85000"/>
                      </a:schemeClr>
                    </a:solidFill>
                  </a:tcPr>
                </a:tc>
                <a:tc>
                  <a:txBody>
                    <a:bodyPr/>
                    <a:lstStyle/>
                    <a:p>
                      <a:pPr algn="ctr"/>
                      <a:r>
                        <a:rPr lang="zh-CN" altLang="en-US" sz="1200" b="1" dirty="0" smtClean="0"/>
                        <a:t>参数说明</a:t>
                      </a:r>
                      <a:endParaRPr lang="zh-CN" altLang="en-US" sz="1200" b="1" dirty="0"/>
                    </a:p>
                  </a:txBody>
                  <a:tcPr anchor="ctr">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solidFill>
                      <a:schemeClr val="bg1">
                        <a:lumMod val="85000"/>
                      </a:schemeClr>
                    </a:solidFill>
                  </a:tcPr>
                </a:tc>
              </a:tr>
              <a:tr h="226807">
                <a:tc>
                  <a:txBody>
                    <a:bodyPr/>
                    <a:lstStyle/>
                    <a:p>
                      <a:pPr algn="ctr"/>
                      <a:r>
                        <a:rPr lang="zh-CN" altLang="en-US" sz="1200" dirty="0" smtClean="0"/>
                        <a:t>任务名称</a:t>
                      </a:r>
                      <a:endParaRPr lang="zh-CN" altLang="en-US" sz="1200" dirty="0"/>
                    </a:p>
                  </a:txBody>
                  <a:tcPr anchor="ctr">
                    <a:lnL w="28575" cap="flat" cmpd="sng" algn="ctr">
                      <a:solidFill>
                        <a:schemeClr val="tx1"/>
                      </a:solidFill>
                      <a:prstDash val="solid"/>
                      <a:round/>
                      <a:headEnd type="none" w="med" len="med"/>
                      <a:tailEnd type="none" w="med" len="med"/>
                    </a:lnL>
                  </a:tcPr>
                </a:tc>
                <a:tc>
                  <a:txBody>
                    <a:bodyPr/>
                    <a:lstStyle/>
                    <a:p>
                      <a:r>
                        <a:rPr lang="zh-CN" altLang="en-US" sz="1200" dirty="0" smtClean="0"/>
                        <a:t>新建分析任务的名称。</a:t>
                      </a:r>
                      <a:endParaRPr lang="zh-CN" altLang="en-US" sz="1200" dirty="0"/>
                    </a:p>
                  </a:txBody>
                  <a:tcPr marL="38100" marR="38100" marT="38100" marB="38100">
                    <a:lnR w="28575" cap="flat" cmpd="sng" algn="ctr">
                      <a:solidFill>
                        <a:schemeClr val="tx1"/>
                      </a:solidFill>
                      <a:prstDash val="solid"/>
                      <a:round/>
                      <a:headEnd type="none" w="med" len="med"/>
                      <a:tailEnd type="none" w="med" len="med"/>
                    </a:lnR>
                  </a:tcPr>
                </a:tc>
              </a:tr>
              <a:tr h="288032">
                <a:tc>
                  <a:txBody>
                    <a:bodyPr/>
                    <a:lstStyle/>
                    <a:p>
                      <a:pPr algn="ctr"/>
                      <a:r>
                        <a:rPr lang="zh-CN" altLang="en-US" sz="1200" dirty="0" smtClean="0"/>
                        <a:t>分析类型</a:t>
                      </a:r>
                      <a:endParaRPr lang="zh-CN" altLang="en-US" sz="1200" dirty="0"/>
                    </a:p>
                  </a:txBody>
                  <a:tcPr anchor="ctr">
                    <a:lnL w="28575" cap="flat" cmpd="sng" algn="ctr">
                      <a:solidFill>
                        <a:schemeClr val="tx1"/>
                      </a:solidFill>
                      <a:prstDash val="solid"/>
                      <a:round/>
                      <a:headEnd type="none" w="med" len="med"/>
                      <a:tailEnd type="none" w="med" len="med"/>
                    </a:lnL>
                  </a:tcPr>
                </a:tc>
                <a:tc>
                  <a:txBody>
                    <a:bodyPr/>
                    <a:lstStyle/>
                    <a:p>
                      <a:pPr marL="0" indent="0">
                        <a:buFont typeface="Wingdings" panose="05000000000000000000" pitchFamily="2" charset="2"/>
                        <a:buNone/>
                      </a:pPr>
                      <a:r>
                        <a:rPr lang="zh-CN" altLang="en-US" sz="1200" dirty="0" smtClean="0"/>
                        <a:t>对于</a:t>
                      </a:r>
                      <a:r>
                        <a:rPr lang="en-US" altLang="zh-CN" sz="1200" dirty="0" smtClean="0"/>
                        <a:t>Java</a:t>
                      </a:r>
                      <a:r>
                        <a:rPr lang="en-US" altLang="zh-CN" sz="1200" baseline="0" dirty="0" smtClean="0"/>
                        <a:t> Mixed-Mode</a:t>
                      </a:r>
                      <a:r>
                        <a:rPr lang="zh-CN" altLang="en-US" sz="1200" baseline="0" dirty="0" smtClean="0"/>
                        <a:t>类型的程序，支持以下两种分析类型：</a:t>
                      </a:r>
                      <a:endParaRPr lang="en-US" altLang="zh-CN" sz="1200" dirty="0" smtClean="0"/>
                    </a:p>
                    <a:p>
                      <a:pPr marL="171450" indent="-171450">
                        <a:buFont typeface="Wingdings" panose="05000000000000000000" pitchFamily="2" charset="2"/>
                        <a:buChar char="l"/>
                      </a:pPr>
                      <a:r>
                        <a:rPr lang="en-US" altLang="zh-CN" sz="1200" dirty="0" smtClean="0"/>
                        <a:t>Launch Application</a:t>
                      </a:r>
                      <a:r>
                        <a:rPr lang="zh-CN" altLang="en-US" sz="1200" dirty="0" smtClean="0"/>
                        <a:t>：采集启动的时候同时启动</a:t>
                      </a:r>
                      <a:r>
                        <a:rPr lang="en-US" altLang="zh-CN" sz="1200" dirty="0" smtClean="0"/>
                        <a:t>Application</a:t>
                      </a:r>
                      <a:r>
                        <a:rPr lang="zh-CN" altLang="en-US" sz="1200" dirty="0" smtClean="0"/>
                        <a:t>，采集时长受</a:t>
                      </a:r>
                      <a:r>
                        <a:rPr lang="en-US" altLang="zh-CN" sz="1200" dirty="0" smtClean="0"/>
                        <a:t>Application</a:t>
                      </a:r>
                      <a:r>
                        <a:rPr lang="zh-CN" altLang="en-US" sz="1200" dirty="0" smtClean="0"/>
                        <a:t>的执行时间来控制，适用于</a:t>
                      </a:r>
                      <a:r>
                        <a:rPr lang="en-US" altLang="zh-CN" sz="1200" dirty="0" smtClean="0"/>
                        <a:t>Application</a:t>
                      </a:r>
                      <a:r>
                        <a:rPr lang="zh-CN" altLang="en-US" sz="1200" dirty="0" smtClean="0"/>
                        <a:t>运行时间较短的场景。</a:t>
                      </a:r>
                      <a:endParaRPr lang="zh-CN" altLang="en-US" sz="1200" dirty="0" smtClean="0"/>
                    </a:p>
                    <a:p>
                      <a:pPr marL="171450" indent="-171450">
                        <a:buFont typeface="Wingdings" panose="05000000000000000000" pitchFamily="2" charset="2"/>
                        <a:buChar char="l"/>
                      </a:pPr>
                      <a:r>
                        <a:rPr lang="en-US" altLang="zh-CN" sz="1200" dirty="0" smtClean="0"/>
                        <a:t>Attach to Process</a:t>
                      </a:r>
                      <a:r>
                        <a:rPr lang="zh-CN" altLang="en-US" sz="1200" dirty="0" smtClean="0"/>
                        <a:t>：该采集对象针对正在运行的应用程序，通过关联到运行该应用程序的</a:t>
                      </a:r>
                      <a:r>
                        <a:rPr lang="en-US" altLang="zh-CN" sz="1200" dirty="0" smtClean="0"/>
                        <a:t>PID</a:t>
                      </a:r>
                      <a:r>
                        <a:rPr lang="zh-CN" altLang="en-US" sz="1200" dirty="0" smtClean="0"/>
                        <a:t>的方式，来实时跟踪和采集该应用程序的性能数据。采集时长需要配置参数控制，适用于某些应用需要长时间持续运行和采集的场景。</a:t>
                      </a:r>
                      <a:endParaRPr lang="zh-CN" altLang="en-US" sz="1200" dirty="0" smtClean="0"/>
                    </a:p>
                  </a:txBody>
                  <a:tcPr marL="38100" marR="38100" marT="38100" marB="38100">
                    <a:lnR w="28575" cap="flat" cmpd="sng" algn="ctr">
                      <a:solidFill>
                        <a:schemeClr val="tx1"/>
                      </a:solidFill>
                      <a:prstDash val="solid"/>
                      <a:round/>
                      <a:headEnd type="none" w="med" len="med"/>
                      <a:tailEnd type="none" w="med" len="med"/>
                    </a:lnR>
                  </a:tcPr>
                </a:tc>
              </a:tr>
              <a:tr h="216307">
                <a:tc>
                  <a:txBody>
                    <a:bodyPr/>
                    <a:lstStyle/>
                    <a:p>
                      <a:pPr algn="ctr"/>
                      <a:r>
                        <a:rPr lang="zh-CN" altLang="en-US" sz="1200" dirty="0" smtClean="0"/>
                        <a:t>应用</a:t>
                      </a:r>
                      <a:endParaRPr lang="zh-CN" altLang="en-US" sz="1200" dirty="0"/>
                    </a:p>
                  </a:txBody>
                  <a:tcPr anchor="ctr">
                    <a:lnL w="28575" cap="flat" cmpd="sng" algn="ctr">
                      <a:solidFill>
                        <a:schemeClr val="tx1"/>
                      </a:solidFill>
                      <a:prstDash val="solid"/>
                      <a:round/>
                      <a:headEnd type="none" w="med" len="med"/>
                      <a:tailEnd type="none" w="med" len="med"/>
                    </a:lnL>
                  </a:tcPr>
                </a:tc>
                <a:tc>
                  <a:txBody>
                    <a:bodyPr/>
                    <a:lstStyle/>
                    <a:p>
                      <a:r>
                        <a:rPr lang="zh-CN" altLang="en-US" sz="1200" dirty="0" smtClean="0"/>
                        <a:t>输入待分析的应用程序在服务器上的绝对路径。</a:t>
                      </a:r>
                      <a:endParaRPr lang="zh-CN" altLang="en-US" sz="1200" dirty="0" smtClean="0"/>
                    </a:p>
                  </a:txBody>
                  <a:tcPr marL="38100" marR="38100" marT="38100" marB="38100">
                    <a:lnR w="28575" cap="flat" cmpd="sng" algn="ctr">
                      <a:solidFill>
                        <a:schemeClr val="tx1"/>
                      </a:solidFill>
                      <a:prstDash val="solid"/>
                      <a:round/>
                      <a:headEnd type="none" w="med" len="med"/>
                      <a:tailEnd type="none" w="med" len="med"/>
                    </a:lnR>
                  </a:tcPr>
                </a:tc>
              </a:tr>
              <a:tr h="194015">
                <a:tc>
                  <a:txBody>
                    <a:bodyPr/>
                    <a:lstStyle/>
                    <a:p>
                      <a:pPr algn="ctr"/>
                      <a:r>
                        <a:rPr lang="zh-CN" altLang="en-US" sz="1200" dirty="0" smtClean="0"/>
                        <a:t>应用参数</a:t>
                      </a:r>
                      <a:endParaRPr lang="zh-CN" altLang="en-US" sz="1200" dirty="0"/>
                    </a:p>
                  </a:txBody>
                  <a:tcPr anchor="ctr">
                    <a:lnL w="28575" cap="flat" cmpd="sng" algn="ctr">
                      <a:solidFill>
                        <a:schemeClr val="tx1"/>
                      </a:solidFill>
                      <a:prstDash val="solid"/>
                      <a:round/>
                      <a:headEnd type="none" w="med" len="med"/>
                      <a:tailEnd type="none" w="med" len="med"/>
                    </a:lnL>
                  </a:tcPr>
                </a:tc>
                <a:tc>
                  <a:txBody>
                    <a:bodyPr/>
                    <a:lstStyle/>
                    <a:p>
                      <a:r>
                        <a:rPr lang="zh-CN" altLang="en-US" sz="1200" dirty="0" smtClean="0"/>
                        <a:t>输入应用程序运行时自身的参数。</a:t>
                      </a:r>
                      <a:endParaRPr lang="zh-CN" altLang="en-US" sz="1200" dirty="0"/>
                    </a:p>
                  </a:txBody>
                  <a:tcPr marL="38100" marR="38100" marT="38100" marB="38100">
                    <a:lnR w="28575" cap="flat" cmpd="sng" algn="ctr">
                      <a:solidFill>
                        <a:schemeClr val="tx1"/>
                      </a:solidFill>
                      <a:prstDash val="solid"/>
                      <a:round/>
                      <a:headEnd type="none" w="med" len="med"/>
                      <a:tailEnd type="none" w="med" len="med"/>
                    </a:lnR>
                  </a:tcPr>
                </a:tc>
              </a:tr>
              <a:tr h="171723">
                <a:tc>
                  <a:txBody>
                    <a:bodyPr/>
                    <a:lstStyle/>
                    <a:p>
                      <a:pPr algn="ctr"/>
                      <a:r>
                        <a:rPr lang="zh-CN" altLang="en-US" sz="1200" dirty="0" smtClean="0"/>
                        <a:t>工作目录</a:t>
                      </a:r>
                      <a:endParaRPr lang="zh-CN" altLang="en-US" sz="1200" dirty="0"/>
                    </a:p>
                  </a:txBody>
                  <a:tcPr anchor="ctr">
                    <a:lnL w="28575" cap="flat" cmpd="sng" algn="ctr">
                      <a:solidFill>
                        <a:schemeClr val="tx1"/>
                      </a:solidFill>
                      <a:prstDash val="solid"/>
                      <a:round/>
                      <a:headEnd type="none" w="med" len="med"/>
                      <a:tailEnd type="none" w="med" len="med"/>
                    </a:lnL>
                  </a:tcPr>
                </a:tc>
                <a:tc>
                  <a:txBody>
                    <a:bodyPr/>
                    <a:lstStyle/>
                    <a:p>
                      <a:r>
                        <a:rPr lang="zh-CN" altLang="en-US" sz="1200" dirty="0" smtClean="0"/>
                        <a:t>可以选择与应用路径一致，也可以自定义，自定义时需要输入</a:t>
                      </a:r>
                      <a:r>
                        <a:rPr lang="en-US" altLang="zh-CN" sz="1200" dirty="0" smtClean="0"/>
                        <a:t>Application</a:t>
                      </a:r>
                      <a:r>
                        <a:rPr lang="zh-CN" altLang="en-US" sz="1200" dirty="0" smtClean="0"/>
                        <a:t>的运行绝对路径。</a:t>
                      </a:r>
                      <a:endParaRPr lang="zh-CN" altLang="en-US" sz="1200" dirty="0"/>
                    </a:p>
                  </a:txBody>
                  <a:tcPr marL="38100" marR="38100" marT="38100" marB="38100">
                    <a:lnR w="28575" cap="flat" cmpd="sng" algn="ctr">
                      <a:solidFill>
                        <a:schemeClr val="tx1"/>
                      </a:solidFill>
                      <a:prstDash val="solid"/>
                      <a:round/>
                      <a:headEnd type="none" w="med" len="med"/>
                      <a:tailEnd type="none" w="med" len="med"/>
                    </a:lnR>
                  </a:tcPr>
                </a:tc>
              </a:tr>
              <a:tr h="185435">
                <a:tc>
                  <a:txBody>
                    <a:bodyPr/>
                    <a:lstStyle/>
                    <a:p>
                      <a:pPr algn="ctr"/>
                      <a:r>
                        <a:rPr lang="en-US" altLang="zh-CN" sz="1200" dirty="0" smtClean="0"/>
                        <a:t>PID/TID</a:t>
                      </a:r>
                      <a:endParaRPr lang="zh-CN" altLang="en-US" sz="1200" dirty="0"/>
                    </a:p>
                  </a:txBody>
                  <a:tcPr anchor="ctr">
                    <a:lnL w="28575" cap="flat" cmpd="sng" algn="ctr">
                      <a:solidFill>
                        <a:schemeClr val="tx1"/>
                      </a:solidFill>
                      <a:prstDash val="solid"/>
                      <a:round/>
                      <a:headEnd type="none" w="med" len="med"/>
                      <a:tailEnd type="none" w="med" len="med"/>
                    </a:lnL>
                  </a:tcPr>
                </a:tc>
                <a:tc>
                  <a:txBody>
                    <a:bodyPr/>
                    <a:lstStyle/>
                    <a:p>
                      <a:r>
                        <a:rPr lang="zh-CN" altLang="en-US" sz="1200" dirty="0" smtClean="0"/>
                        <a:t>当分析类型选择“</a:t>
                      </a:r>
                      <a:r>
                        <a:rPr lang="en-US" altLang="zh-CN" sz="1200" dirty="0" smtClean="0"/>
                        <a:t>Attach to Process</a:t>
                      </a:r>
                      <a:r>
                        <a:rPr lang="zh-CN" altLang="en-US" sz="1200" dirty="0" smtClean="0"/>
                        <a:t>”时，需要设置应用程序进程的</a:t>
                      </a:r>
                      <a:r>
                        <a:rPr lang="en-US" altLang="zh-CN" sz="1200" dirty="0" smtClean="0"/>
                        <a:t>PID</a:t>
                      </a:r>
                      <a:r>
                        <a:rPr lang="zh-CN" altLang="en-US" sz="1200" dirty="0" smtClean="0"/>
                        <a:t>，以便实时跟踪和采集该应用程序的性能数据。</a:t>
                      </a:r>
                      <a:endParaRPr lang="zh-CN" altLang="en-US" sz="1200" dirty="0" smtClean="0"/>
                    </a:p>
                  </a:txBody>
                  <a:tcPr marL="38100" marR="38100" marT="38100" marB="38100">
                    <a:lnR w="28575" cap="flat" cmpd="sng" algn="ctr">
                      <a:solidFill>
                        <a:schemeClr val="tx1"/>
                      </a:solidFill>
                      <a:prstDash val="solid"/>
                      <a:round/>
                      <a:headEnd type="none" w="med" len="med"/>
                      <a:tailEnd type="none" w="med" len="med"/>
                    </a:lnR>
                  </a:tcPr>
                </a:tc>
              </a:tr>
              <a:tr h="199147">
                <a:tc>
                  <a:txBody>
                    <a:bodyPr/>
                    <a:lstStyle/>
                    <a:p>
                      <a:pPr algn="ctr"/>
                      <a:r>
                        <a:rPr lang="zh-CN" altLang="en-US" sz="1200" dirty="0" smtClean="0"/>
                        <a:t>采集时长</a:t>
                      </a:r>
                      <a:endParaRPr lang="zh-CN" altLang="en-US" sz="1200" dirty="0"/>
                    </a:p>
                  </a:txBody>
                  <a:tcPr anchor="ctr">
                    <a:lnL w="28575" cap="flat" cmpd="sng" algn="ctr">
                      <a:solidFill>
                        <a:schemeClr val="tx1"/>
                      </a:solidFill>
                      <a:prstDash val="solid"/>
                      <a:round/>
                      <a:headEnd type="none" w="med" len="med"/>
                      <a:tailEnd type="none" w="med" len="med"/>
                    </a:lnL>
                  </a:tcPr>
                </a:tc>
                <a:tc>
                  <a:txBody>
                    <a:bodyPr/>
                    <a:lstStyle/>
                    <a:p>
                      <a:r>
                        <a:rPr lang="zh-CN" altLang="en-US" sz="1200" dirty="0" smtClean="0"/>
                        <a:t>设置采集的时长。</a:t>
                      </a:r>
                      <a:endParaRPr lang="zh-CN" altLang="en-US" sz="1200" dirty="0"/>
                    </a:p>
                  </a:txBody>
                  <a:tcPr marL="38100" marR="38100" marT="38100" marB="38100">
                    <a:lnR w="28575" cap="flat" cmpd="sng" algn="ctr">
                      <a:solidFill>
                        <a:schemeClr val="tx1"/>
                      </a:solidFill>
                      <a:prstDash val="solid"/>
                      <a:round/>
                      <a:headEnd type="none" w="med" len="med"/>
                      <a:tailEnd type="none" w="med" len="med"/>
                    </a:lnR>
                  </a:tcPr>
                </a:tc>
              </a:tr>
              <a:tr h="269896">
                <a:tc>
                  <a:txBody>
                    <a:bodyPr/>
                    <a:lstStyle/>
                    <a:p>
                      <a:pPr algn="ctr"/>
                      <a:r>
                        <a:rPr lang="en-US" altLang="zh-CN" sz="1200" dirty="0" smtClean="0"/>
                        <a:t>CPU</a:t>
                      </a:r>
                      <a:r>
                        <a:rPr lang="zh-CN" altLang="en-US" sz="1200" dirty="0" smtClean="0"/>
                        <a:t>采集周期</a:t>
                      </a:r>
                      <a:endParaRPr lang="zh-CN" altLang="en-US" sz="1200" dirty="0"/>
                    </a:p>
                  </a:txBody>
                  <a:tcPr anchor="ctr">
                    <a:lnL w="28575" cap="flat" cmpd="sng" algn="ctr">
                      <a:solidFill>
                        <a:schemeClr val="tx1"/>
                      </a:solidFill>
                      <a:prstDash val="solid"/>
                      <a:round/>
                      <a:headEnd type="none" w="med" len="med"/>
                      <a:tailEnd type="none" w="med" len="med"/>
                    </a:ln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dirty="0" smtClean="0"/>
                        <a:t>设置</a:t>
                      </a:r>
                      <a:r>
                        <a:rPr lang="en-US" altLang="zh-CN" sz="1200" dirty="0" smtClean="0"/>
                        <a:t>CPU</a:t>
                      </a:r>
                      <a:r>
                        <a:rPr lang="zh-CN" altLang="en-US" sz="1200" dirty="0" smtClean="0"/>
                        <a:t>采集周期，可以选择自定义或高精度。高精度采样针对</a:t>
                      </a:r>
                      <a:r>
                        <a:rPr lang="en-US" altLang="zh-CN" sz="1200" dirty="0" smtClean="0"/>
                        <a:t>CPU 1ms</a:t>
                      </a:r>
                      <a:r>
                        <a:rPr lang="zh-CN" altLang="en-US" sz="1200" dirty="0" smtClean="0"/>
                        <a:t>采样精度数据不够精确的场景，能够准确跟踪应用程序在高频</a:t>
                      </a:r>
                      <a:r>
                        <a:rPr lang="en-US" altLang="zh-CN" sz="1200" dirty="0" smtClean="0"/>
                        <a:t>CPU</a:t>
                      </a:r>
                      <a:r>
                        <a:rPr lang="zh-CN" altLang="en-US" sz="1200" dirty="0" smtClean="0"/>
                        <a:t>上运行所占用所有微指令</a:t>
                      </a:r>
                      <a:r>
                        <a:rPr lang="en-US" altLang="zh-CN" sz="1200" dirty="0" smtClean="0"/>
                        <a:t>CPU running time</a:t>
                      </a:r>
                      <a:r>
                        <a:rPr lang="zh-CN" altLang="en-US" sz="1200" dirty="0" smtClean="0"/>
                        <a:t>（</a:t>
                      </a:r>
                      <a:r>
                        <a:rPr lang="en-US" altLang="zh-CN" sz="1200" dirty="0" smtClean="0"/>
                        <a:t>CPU</a:t>
                      </a:r>
                      <a:r>
                        <a:rPr lang="zh-CN" altLang="en-US" sz="1200" dirty="0" smtClean="0"/>
                        <a:t>运行时间），如</a:t>
                      </a:r>
                      <a:r>
                        <a:rPr lang="en-US" altLang="zh-CN" sz="1200" dirty="0" smtClean="0"/>
                        <a:t>Frontend Bound</a:t>
                      </a:r>
                      <a:r>
                        <a:rPr lang="zh-CN" altLang="en-US" sz="1200" dirty="0" smtClean="0"/>
                        <a:t>、</a:t>
                      </a:r>
                      <a:r>
                        <a:rPr lang="en-US" altLang="zh-CN" sz="1200" dirty="0" smtClean="0"/>
                        <a:t>Backend Bound</a:t>
                      </a:r>
                      <a:r>
                        <a:rPr lang="zh-CN" altLang="en-US" sz="1200" dirty="0" smtClean="0"/>
                        <a:t>各指标等。</a:t>
                      </a:r>
                      <a:endParaRPr lang="zh-CN" altLang="en-US" sz="1200" dirty="0" smtClean="0"/>
                    </a:p>
                  </a:txBody>
                  <a:tcPr marL="38100" marR="38100" marT="38100" marB="38100">
                    <a:lnR w="28575" cap="flat" cmpd="sng" algn="ctr">
                      <a:solidFill>
                        <a:schemeClr val="tx1"/>
                      </a:solidFill>
                      <a:prstDash val="solid"/>
                      <a:round/>
                      <a:headEnd type="none" w="med" len="med"/>
                      <a:tailEnd type="none" w="med" len="med"/>
                    </a:lnR>
                  </a:tcPr>
                </a:tc>
              </a:tr>
              <a:tr h="269896">
                <a:tc>
                  <a:txBody>
                    <a:bodyPr/>
                    <a:lstStyle/>
                    <a:p>
                      <a:pPr algn="ctr"/>
                      <a:r>
                        <a:rPr lang="en-US" altLang="zh-CN" sz="1200" dirty="0" smtClean="0"/>
                        <a:t>Java</a:t>
                      </a:r>
                      <a:r>
                        <a:rPr lang="zh-CN" altLang="en-US" sz="1200" dirty="0" smtClean="0"/>
                        <a:t>源文件路径</a:t>
                      </a:r>
                      <a:endParaRPr lang="zh-CN" altLang="en-US" sz="1200" dirty="0"/>
                    </a:p>
                  </a:txBody>
                  <a:tcPr anchor="ctr">
                    <a:lnL w="28575" cap="flat" cmpd="sng" algn="ctr">
                      <a:solidFill>
                        <a:schemeClr val="tx1"/>
                      </a:solidFill>
                      <a:prstDash val="solid"/>
                      <a:round/>
                      <a:headEnd type="none" w="med" len="med"/>
                      <a:tailEnd type="none" w="med" len="med"/>
                    </a:lnL>
                    <a:lnB w="28575"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dirty="0" smtClean="0"/>
                        <a:t>输入</a:t>
                      </a:r>
                      <a:r>
                        <a:rPr lang="en-US" altLang="zh-CN" sz="1200" dirty="0" smtClean="0"/>
                        <a:t>Java</a:t>
                      </a:r>
                      <a:r>
                        <a:rPr lang="zh-CN" altLang="en-US" sz="1200" dirty="0" smtClean="0"/>
                        <a:t>源文件所在路径。该应用的源码请务必符合通用编程规范，否则分析结果中热点函数的源码可能无法正常显示。</a:t>
                      </a:r>
                      <a:endParaRPr lang="zh-CN" altLang="en-US" sz="1200" dirty="0" smtClean="0"/>
                    </a:p>
                    <a:p>
                      <a:r>
                        <a:rPr lang="zh-CN" altLang="en-US" sz="1200" dirty="0" smtClean="0"/>
                        <a:t>当开发者需要观察源代码映射后的性能数据时，该参数用来导入对应应用程序的源代码。</a:t>
                      </a:r>
                      <a:endParaRPr lang="zh-CN" altLang="en-US" sz="1200" dirty="0"/>
                    </a:p>
                  </a:txBody>
                  <a:tcPr marL="38100" marR="38100" marT="38100" marB="38100">
                    <a:lnR w="28575" cap="flat" cmpd="sng" algn="ctr">
                      <a:solidFill>
                        <a:schemeClr val="tx1"/>
                      </a:solidFill>
                      <a:prstDash val="solid"/>
                      <a:round/>
                      <a:headEnd type="none" w="med" len="med"/>
                      <a:tailEnd type="none" w="med" len="med"/>
                    </a:lnR>
                    <a:lnB w="28575" cap="flat" cmpd="sng" algn="ctr">
                      <a:solidFill>
                        <a:schemeClr val="tx1"/>
                      </a:solidFill>
                      <a:prstDash val="solid"/>
                      <a:round/>
                      <a:headEnd type="none" w="med" len="med"/>
                      <a:tailEnd type="none" w="med" len="med"/>
                    </a:lnB>
                  </a:tcPr>
                </a:tc>
              </a:tr>
            </a:tbl>
          </a:graphicData>
        </a:graphic>
      </p:graphicFrame>
      <p:sp>
        <p:nvSpPr>
          <p:cNvPr id="8" name="AutoShape 1" descr="../IdpLiteEditor/Resource/image/icon-note.gif"/>
          <p:cNvSpPr>
            <a:spLocks noChangeAspect="1" noChangeArrowheads="1"/>
          </p:cNvSpPr>
          <p:nvPr/>
        </p:nvSpPr>
        <p:spPr bwMode="auto">
          <a:xfrm>
            <a:off x="7067520" y="1618456"/>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sz="1400">
              <a:solidFill>
                <a:srgbClr val="000000"/>
              </a:solidFill>
            </a:endParaRPr>
          </a:p>
        </p:txBody>
      </p:sp>
      <p:sp>
        <p:nvSpPr>
          <p:cNvPr id="9" name="AutoShape 2" descr="../IdpLiteEditor/Resource/image/icon-note.gif"/>
          <p:cNvSpPr>
            <a:spLocks noChangeAspect="1" noChangeArrowheads="1"/>
          </p:cNvSpPr>
          <p:nvPr/>
        </p:nvSpPr>
        <p:spPr bwMode="auto">
          <a:xfrm>
            <a:off x="7067520" y="1618456"/>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sz="1400">
              <a:solidFill>
                <a:srgbClr val="000000"/>
              </a:solidFill>
            </a:endParaRPr>
          </a:p>
        </p:txBody>
      </p:sp>
      <p:sp>
        <p:nvSpPr>
          <p:cNvPr id="10" name="AutoShape 3" descr="../IdpLiteEditor/Resource/image/icon-note.gif"/>
          <p:cNvSpPr>
            <a:spLocks noChangeAspect="1" noChangeArrowheads="1"/>
          </p:cNvSpPr>
          <p:nvPr/>
        </p:nvSpPr>
        <p:spPr bwMode="auto">
          <a:xfrm>
            <a:off x="7067520" y="1618456"/>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sz="1400">
              <a:solidFill>
                <a:srgbClr val="000000"/>
              </a:solidFill>
            </a:endParaRPr>
          </a:p>
        </p:txBody>
      </p:sp>
      <p:sp>
        <p:nvSpPr>
          <p:cNvPr id="11" name="AutoShape 4" descr="../IdpLiteEditor/Resource/image/icon-note.gif"/>
          <p:cNvSpPr>
            <a:spLocks noChangeAspect="1" noChangeArrowheads="1"/>
          </p:cNvSpPr>
          <p:nvPr/>
        </p:nvSpPr>
        <p:spPr bwMode="auto">
          <a:xfrm>
            <a:off x="7067520" y="1618456"/>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sz="1400">
              <a:solidFill>
                <a:srgbClr val="000000"/>
              </a:solidFill>
            </a:endParaRPr>
          </a:p>
        </p:txBody>
      </p:sp>
      <p:sp>
        <p:nvSpPr>
          <p:cNvPr id="12" name="AutoShape 5" descr="../IdpLiteEditor/Resource/image/icon-note.gif"/>
          <p:cNvSpPr>
            <a:spLocks noChangeAspect="1" noChangeArrowheads="1"/>
          </p:cNvSpPr>
          <p:nvPr/>
        </p:nvSpPr>
        <p:spPr bwMode="auto">
          <a:xfrm>
            <a:off x="7067520" y="1618456"/>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sz="1400">
              <a:solidFill>
                <a:srgbClr val="000000"/>
              </a:solidFill>
            </a:endParaRPr>
          </a:p>
        </p:txBody>
      </p:sp>
      <p:sp>
        <p:nvSpPr>
          <p:cNvPr id="13" name="AutoShape 6" descr="../Resource/public_sys-resources/notice_zh.png"/>
          <p:cNvSpPr>
            <a:spLocks noChangeAspect="1" noChangeArrowheads="1"/>
          </p:cNvSpPr>
          <p:nvPr/>
        </p:nvSpPr>
        <p:spPr bwMode="auto">
          <a:xfrm>
            <a:off x="7067520" y="1618456"/>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sz="1400">
              <a:solidFill>
                <a:srgbClr val="000000"/>
              </a:solidFill>
            </a:endParaRPr>
          </a:p>
        </p:txBody>
      </p:sp>
      <p:sp>
        <p:nvSpPr>
          <p:cNvPr id="14" name="AutoShape 7" descr="../IdpLiteEditor/Resource/image/icon-note.gif"/>
          <p:cNvSpPr>
            <a:spLocks noChangeAspect="1" noChangeArrowheads="1"/>
          </p:cNvSpPr>
          <p:nvPr/>
        </p:nvSpPr>
        <p:spPr bwMode="auto">
          <a:xfrm>
            <a:off x="7067520" y="1618456"/>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sz="1400">
              <a:solidFill>
                <a:srgbClr val="000000"/>
              </a:solidFill>
            </a:endParaRPr>
          </a:p>
        </p:txBody>
      </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smtClean="0"/>
              <a:t>启动分析任务</a:t>
            </a:r>
            <a:endParaRPr lang="zh-CN" altLang="en-US" dirty="0"/>
          </a:p>
        </p:txBody>
      </p:sp>
      <p:sp>
        <p:nvSpPr>
          <p:cNvPr id="5" name="文本占位符 5"/>
          <p:cNvSpPr>
            <a:spLocks noGrp="1"/>
          </p:cNvSpPr>
          <p:nvPr>
            <p:ph type="body" sz="quarter" idx="10"/>
          </p:nvPr>
        </p:nvSpPr>
        <p:spPr/>
        <p:txBody>
          <a:bodyPr/>
          <a:lstStyle/>
          <a:p>
            <a:r>
              <a:rPr lang="zh-CN" altLang="en-US" sz="1800" dirty="0" smtClean="0"/>
              <a:t>如果创建分析任务时，已勾选“立即执行”，则工具会自动执行该分析任务。否则，请按照本节操作手动启动分析任务。</a:t>
            </a:r>
            <a:endParaRPr lang="en-US" altLang="zh-CN" sz="1800" dirty="0" smtClean="0"/>
          </a:p>
          <a:p>
            <a:pPr lvl="1"/>
            <a:r>
              <a:rPr lang="zh-CN" altLang="en-US" sz="1600" dirty="0" smtClean="0"/>
              <a:t>步骤一：单击已创建工程下的“函数分析任务”。</a:t>
            </a:r>
            <a:endParaRPr lang="en-US" altLang="zh-CN" sz="1600" dirty="0" smtClean="0"/>
          </a:p>
          <a:p>
            <a:pPr lvl="1"/>
            <a:r>
              <a:rPr lang="zh-CN" altLang="en-US" sz="1600" dirty="0" smtClean="0"/>
              <a:t>步骤二：选择已创建的</a:t>
            </a:r>
            <a:r>
              <a:rPr lang="en-US" altLang="zh-CN" sz="1600" dirty="0" smtClean="0"/>
              <a:t>Java Mixed-Mode</a:t>
            </a:r>
            <a:r>
              <a:rPr lang="zh-CN" altLang="en-US" sz="1600" dirty="0" smtClean="0"/>
              <a:t>性能分析任务。</a:t>
            </a:r>
            <a:r>
              <a:rPr lang="en-US" altLang="zh-CN" sz="1600" dirty="0" smtClean="0"/>
              <a:t> </a:t>
            </a:r>
            <a:r>
              <a:rPr lang="zh-CN" altLang="en-US" sz="1600" dirty="0" smtClean="0"/>
              <a:t>单击任务操作列的“启动”，启动性能分析任务。</a:t>
            </a:r>
            <a:endParaRPr lang="en-US" altLang="zh-CN" sz="1600" dirty="0" smtClean="0"/>
          </a:p>
        </p:txBody>
      </p:sp>
      <p:sp>
        <p:nvSpPr>
          <p:cNvPr id="8" name="AutoShape 1" descr="../IdpLiteEditor/Resource/image/icon-note.gif"/>
          <p:cNvSpPr>
            <a:spLocks noChangeAspect="1" noChangeArrowheads="1"/>
          </p:cNvSpPr>
          <p:nvPr/>
        </p:nvSpPr>
        <p:spPr bwMode="auto">
          <a:xfrm>
            <a:off x="7067520" y="1618456"/>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sz="1400">
              <a:solidFill>
                <a:srgbClr val="000000"/>
              </a:solidFill>
            </a:endParaRPr>
          </a:p>
        </p:txBody>
      </p:sp>
      <p:sp>
        <p:nvSpPr>
          <p:cNvPr id="9" name="AutoShape 2" descr="../IdpLiteEditor/Resource/image/icon-note.gif"/>
          <p:cNvSpPr>
            <a:spLocks noChangeAspect="1" noChangeArrowheads="1"/>
          </p:cNvSpPr>
          <p:nvPr/>
        </p:nvSpPr>
        <p:spPr bwMode="auto">
          <a:xfrm>
            <a:off x="7067520" y="1618456"/>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sz="1400">
              <a:solidFill>
                <a:srgbClr val="000000"/>
              </a:solidFill>
            </a:endParaRPr>
          </a:p>
        </p:txBody>
      </p:sp>
      <p:sp>
        <p:nvSpPr>
          <p:cNvPr id="10" name="AutoShape 3" descr="../IdpLiteEditor/Resource/image/icon-note.gif"/>
          <p:cNvSpPr>
            <a:spLocks noChangeAspect="1" noChangeArrowheads="1"/>
          </p:cNvSpPr>
          <p:nvPr/>
        </p:nvSpPr>
        <p:spPr bwMode="auto">
          <a:xfrm>
            <a:off x="7067520" y="1618456"/>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sz="1400">
              <a:solidFill>
                <a:srgbClr val="000000"/>
              </a:solidFill>
            </a:endParaRPr>
          </a:p>
        </p:txBody>
      </p:sp>
      <p:sp>
        <p:nvSpPr>
          <p:cNvPr id="11" name="AutoShape 4" descr="../IdpLiteEditor/Resource/image/icon-note.gif"/>
          <p:cNvSpPr>
            <a:spLocks noChangeAspect="1" noChangeArrowheads="1"/>
          </p:cNvSpPr>
          <p:nvPr/>
        </p:nvSpPr>
        <p:spPr bwMode="auto">
          <a:xfrm>
            <a:off x="7067520" y="1618456"/>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sz="1400">
              <a:solidFill>
                <a:srgbClr val="000000"/>
              </a:solidFill>
            </a:endParaRPr>
          </a:p>
        </p:txBody>
      </p:sp>
      <p:sp>
        <p:nvSpPr>
          <p:cNvPr id="12" name="AutoShape 5" descr="../IdpLiteEditor/Resource/image/icon-note.gif"/>
          <p:cNvSpPr>
            <a:spLocks noChangeAspect="1" noChangeArrowheads="1"/>
          </p:cNvSpPr>
          <p:nvPr/>
        </p:nvSpPr>
        <p:spPr bwMode="auto">
          <a:xfrm>
            <a:off x="7067520" y="1618456"/>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sz="1400">
              <a:solidFill>
                <a:srgbClr val="000000"/>
              </a:solidFill>
            </a:endParaRPr>
          </a:p>
        </p:txBody>
      </p:sp>
      <p:sp>
        <p:nvSpPr>
          <p:cNvPr id="13" name="AutoShape 6" descr="../Resource/public_sys-resources/notice_zh.png"/>
          <p:cNvSpPr>
            <a:spLocks noChangeAspect="1" noChangeArrowheads="1"/>
          </p:cNvSpPr>
          <p:nvPr/>
        </p:nvSpPr>
        <p:spPr bwMode="auto">
          <a:xfrm>
            <a:off x="7067520" y="1618456"/>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sz="1400">
              <a:solidFill>
                <a:srgbClr val="000000"/>
              </a:solidFill>
            </a:endParaRPr>
          </a:p>
        </p:txBody>
      </p:sp>
      <p:sp>
        <p:nvSpPr>
          <p:cNvPr id="14" name="AutoShape 7" descr="../IdpLiteEditor/Resource/image/icon-note.gif"/>
          <p:cNvSpPr>
            <a:spLocks noChangeAspect="1" noChangeArrowheads="1"/>
          </p:cNvSpPr>
          <p:nvPr/>
        </p:nvSpPr>
        <p:spPr bwMode="auto">
          <a:xfrm>
            <a:off x="7067520" y="1618456"/>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sz="1400">
              <a:solidFill>
                <a:srgbClr val="000000"/>
              </a:solidFill>
            </a:endParaRPr>
          </a:p>
        </p:txBody>
      </p:sp>
      <p:pic>
        <p:nvPicPr>
          <p:cNvPr id="4" name="图片 3"/>
          <p:cNvPicPr>
            <a:picLocks noChangeAspect="1"/>
          </p:cNvPicPr>
          <p:nvPr/>
        </p:nvPicPr>
        <p:blipFill>
          <a:blip r:embed="rId1"/>
          <a:stretch>
            <a:fillRect/>
          </a:stretch>
        </p:blipFill>
        <p:spPr>
          <a:xfrm>
            <a:off x="1065055" y="4653136"/>
            <a:ext cx="10396154" cy="1518791"/>
          </a:xfrm>
          <a:prstGeom prst="rect">
            <a:avLst/>
          </a:prstGeom>
          <a:ln w="12700">
            <a:solidFill>
              <a:schemeClr val="bg1">
                <a:lumMod val="85000"/>
              </a:schemeClr>
            </a:solidFill>
          </a:ln>
        </p:spPr>
      </p:pic>
      <p:pic>
        <p:nvPicPr>
          <p:cNvPr id="15" name="图片 14"/>
          <p:cNvPicPr>
            <a:picLocks noChangeAspect="1"/>
          </p:cNvPicPr>
          <p:nvPr/>
        </p:nvPicPr>
        <p:blipFill>
          <a:blip r:embed="rId2"/>
          <a:stretch>
            <a:fillRect/>
          </a:stretch>
        </p:blipFill>
        <p:spPr>
          <a:xfrm>
            <a:off x="5007549" y="3159218"/>
            <a:ext cx="2511165" cy="1276070"/>
          </a:xfrm>
          <a:prstGeom prst="rect">
            <a:avLst/>
          </a:prstGeom>
          <a:ln w="12700">
            <a:solidFill>
              <a:schemeClr val="bg1">
                <a:lumMod val="85000"/>
              </a:schemeClr>
            </a:solidFill>
          </a:ln>
        </p:spPr>
      </p:pic>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smtClean="0"/>
              <a:t>查看采集日志</a:t>
            </a:r>
            <a:endParaRPr lang="zh-CN" altLang="en-US" dirty="0"/>
          </a:p>
        </p:txBody>
      </p:sp>
      <p:sp>
        <p:nvSpPr>
          <p:cNvPr id="5" name="文本占位符 5"/>
          <p:cNvSpPr>
            <a:spLocks noGrp="1"/>
          </p:cNvSpPr>
          <p:nvPr>
            <p:ph type="body" sz="quarter" idx="10"/>
          </p:nvPr>
        </p:nvSpPr>
        <p:spPr/>
        <p:txBody>
          <a:bodyPr/>
          <a:lstStyle/>
          <a:p>
            <a:r>
              <a:rPr lang="zh-CN" altLang="en-US" sz="1800" dirty="0" smtClean="0"/>
              <a:t>性能分析任务启动后，可以通过系统打印出来的采集日志信息，及时获取采集成功的状态和解析的日志信息，以及采集失败或解析失败的报错信息。</a:t>
            </a:r>
            <a:endParaRPr lang="en-US" altLang="zh-CN" sz="1800" dirty="0" smtClean="0"/>
          </a:p>
          <a:p>
            <a:pPr lvl="1"/>
            <a:r>
              <a:rPr lang="zh-CN" altLang="en-US" sz="1600" dirty="0" smtClean="0"/>
              <a:t>步骤一：单击已创建工程下的“函数分析任务”。</a:t>
            </a:r>
            <a:endParaRPr lang="en-US" altLang="zh-CN" sz="1600" dirty="0" smtClean="0"/>
          </a:p>
          <a:p>
            <a:pPr lvl="1"/>
            <a:r>
              <a:rPr lang="zh-CN" altLang="en-US" sz="1600" dirty="0" smtClean="0"/>
              <a:t>步骤二：单击已创建的</a:t>
            </a:r>
            <a:r>
              <a:rPr lang="en-US" altLang="zh-CN" sz="1600" dirty="0" smtClean="0"/>
              <a:t>Java Mixed-Mode</a:t>
            </a:r>
            <a:r>
              <a:rPr lang="zh-CN" altLang="en-US" sz="1600" dirty="0" smtClean="0"/>
              <a:t>性能分析任务名称，进入任务详情界面。</a:t>
            </a:r>
            <a:endParaRPr lang="en-US" altLang="zh-CN" sz="1600" dirty="0" smtClean="0"/>
          </a:p>
          <a:p>
            <a:pPr lvl="1"/>
            <a:r>
              <a:rPr lang="zh-CN" altLang="en-US" sz="1600" dirty="0" smtClean="0"/>
              <a:t>步骤三：单击“采集日志”页签，查看采集过程的状态信息、日志信息、数据分析信息。</a:t>
            </a:r>
            <a:endParaRPr lang="en-US" altLang="zh-CN" sz="1600" dirty="0" smtClean="0"/>
          </a:p>
        </p:txBody>
      </p:sp>
      <p:sp>
        <p:nvSpPr>
          <p:cNvPr id="8" name="AutoShape 1" descr="../IdpLiteEditor/Resource/image/icon-note.gif"/>
          <p:cNvSpPr>
            <a:spLocks noChangeAspect="1" noChangeArrowheads="1"/>
          </p:cNvSpPr>
          <p:nvPr/>
        </p:nvSpPr>
        <p:spPr bwMode="auto">
          <a:xfrm>
            <a:off x="7067520" y="1618456"/>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sz="1400">
              <a:solidFill>
                <a:srgbClr val="000000"/>
              </a:solidFill>
            </a:endParaRPr>
          </a:p>
        </p:txBody>
      </p:sp>
      <p:sp>
        <p:nvSpPr>
          <p:cNvPr id="9" name="AutoShape 2" descr="../IdpLiteEditor/Resource/image/icon-note.gif"/>
          <p:cNvSpPr>
            <a:spLocks noChangeAspect="1" noChangeArrowheads="1"/>
          </p:cNvSpPr>
          <p:nvPr/>
        </p:nvSpPr>
        <p:spPr bwMode="auto">
          <a:xfrm>
            <a:off x="7067520" y="1618456"/>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sz="1400">
              <a:solidFill>
                <a:srgbClr val="000000"/>
              </a:solidFill>
            </a:endParaRPr>
          </a:p>
        </p:txBody>
      </p:sp>
      <p:sp>
        <p:nvSpPr>
          <p:cNvPr id="10" name="AutoShape 3" descr="../IdpLiteEditor/Resource/image/icon-note.gif"/>
          <p:cNvSpPr>
            <a:spLocks noChangeAspect="1" noChangeArrowheads="1"/>
          </p:cNvSpPr>
          <p:nvPr/>
        </p:nvSpPr>
        <p:spPr bwMode="auto">
          <a:xfrm>
            <a:off x="7067520" y="1618456"/>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sz="1400">
              <a:solidFill>
                <a:srgbClr val="000000"/>
              </a:solidFill>
            </a:endParaRPr>
          </a:p>
        </p:txBody>
      </p:sp>
      <p:sp>
        <p:nvSpPr>
          <p:cNvPr id="11" name="AutoShape 4" descr="../IdpLiteEditor/Resource/image/icon-note.gif"/>
          <p:cNvSpPr>
            <a:spLocks noChangeAspect="1" noChangeArrowheads="1"/>
          </p:cNvSpPr>
          <p:nvPr/>
        </p:nvSpPr>
        <p:spPr bwMode="auto">
          <a:xfrm>
            <a:off x="7067520" y="1618456"/>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sz="1400">
              <a:solidFill>
                <a:srgbClr val="000000"/>
              </a:solidFill>
            </a:endParaRPr>
          </a:p>
        </p:txBody>
      </p:sp>
      <p:sp>
        <p:nvSpPr>
          <p:cNvPr id="12" name="AutoShape 5" descr="../IdpLiteEditor/Resource/image/icon-note.gif"/>
          <p:cNvSpPr>
            <a:spLocks noChangeAspect="1" noChangeArrowheads="1"/>
          </p:cNvSpPr>
          <p:nvPr/>
        </p:nvSpPr>
        <p:spPr bwMode="auto">
          <a:xfrm>
            <a:off x="7067520" y="1618456"/>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sz="1400">
              <a:solidFill>
                <a:srgbClr val="000000"/>
              </a:solidFill>
            </a:endParaRPr>
          </a:p>
        </p:txBody>
      </p:sp>
      <p:sp>
        <p:nvSpPr>
          <p:cNvPr id="13" name="AutoShape 6" descr="../Resource/public_sys-resources/notice_zh.png"/>
          <p:cNvSpPr>
            <a:spLocks noChangeAspect="1" noChangeArrowheads="1"/>
          </p:cNvSpPr>
          <p:nvPr/>
        </p:nvSpPr>
        <p:spPr bwMode="auto">
          <a:xfrm>
            <a:off x="7067520" y="1618456"/>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sz="1400">
              <a:solidFill>
                <a:srgbClr val="000000"/>
              </a:solidFill>
            </a:endParaRPr>
          </a:p>
        </p:txBody>
      </p:sp>
      <p:sp>
        <p:nvSpPr>
          <p:cNvPr id="14" name="AutoShape 7" descr="../IdpLiteEditor/Resource/image/icon-note.gif"/>
          <p:cNvSpPr>
            <a:spLocks noChangeAspect="1" noChangeArrowheads="1"/>
          </p:cNvSpPr>
          <p:nvPr/>
        </p:nvSpPr>
        <p:spPr bwMode="auto">
          <a:xfrm>
            <a:off x="7067520" y="1618456"/>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sz="1400">
              <a:solidFill>
                <a:srgbClr val="000000"/>
              </a:solidFill>
            </a:endParaRPr>
          </a:p>
        </p:txBody>
      </p:sp>
      <p:pic>
        <p:nvPicPr>
          <p:cNvPr id="2" name="图片 1"/>
          <p:cNvPicPr>
            <a:picLocks noChangeAspect="1"/>
          </p:cNvPicPr>
          <p:nvPr/>
        </p:nvPicPr>
        <p:blipFill>
          <a:blip r:embed="rId1"/>
          <a:stretch>
            <a:fillRect/>
          </a:stretch>
        </p:blipFill>
        <p:spPr>
          <a:xfrm>
            <a:off x="5267637" y="3491745"/>
            <a:ext cx="6155723" cy="2872448"/>
          </a:xfrm>
          <a:prstGeom prst="rect">
            <a:avLst/>
          </a:prstGeom>
          <a:ln w="12700">
            <a:solidFill>
              <a:schemeClr val="bg1">
                <a:lumMod val="85000"/>
              </a:schemeClr>
            </a:solidFill>
          </a:ln>
        </p:spPr>
      </p:pic>
      <p:pic>
        <p:nvPicPr>
          <p:cNvPr id="7" name="图片 6"/>
          <p:cNvPicPr>
            <a:picLocks noChangeAspect="1"/>
          </p:cNvPicPr>
          <p:nvPr/>
        </p:nvPicPr>
        <p:blipFill>
          <a:blip r:embed="rId2"/>
          <a:stretch>
            <a:fillRect/>
          </a:stretch>
        </p:blipFill>
        <p:spPr>
          <a:xfrm>
            <a:off x="1594800" y="4209148"/>
            <a:ext cx="2511165" cy="1276070"/>
          </a:xfrm>
          <a:prstGeom prst="rect">
            <a:avLst/>
          </a:prstGeom>
          <a:ln w="12700">
            <a:solidFill>
              <a:schemeClr val="bg1">
                <a:lumMod val="85000"/>
              </a:schemeClr>
            </a:solidFill>
          </a:ln>
        </p:spPr>
      </p:pic>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smtClean="0"/>
              <a:t>查看分析结果总览</a:t>
            </a:r>
            <a:endParaRPr lang="zh-CN" altLang="en-US" dirty="0"/>
          </a:p>
        </p:txBody>
      </p:sp>
      <p:sp>
        <p:nvSpPr>
          <p:cNvPr id="5" name="文本占位符 5"/>
          <p:cNvSpPr>
            <a:spLocks noGrp="1"/>
          </p:cNvSpPr>
          <p:nvPr>
            <p:ph type="body" sz="quarter" idx="10"/>
          </p:nvPr>
        </p:nvSpPr>
        <p:spPr/>
        <p:txBody>
          <a:bodyPr/>
          <a:lstStyle/>
          <a:p>
            <a:r>
              <a:rPr lang="zh-CN" altLang="en-US" sz="1800" dirty="0" smtClean="0"/>
              <a:t>性能分析任务完成后，可以查看该任务的分析结果。</a:t>
            </a:r>
            <a:endParaRPr lang="en-US" altLang="zh-CN" sz="1800" dirty="0" smtClean="0"/>
          </a:p>
          <a:p>
            <a:pPr lvl="1"/>
            <a:r>
              <a:rPr lang="zh-CN" altLang="en-US" sz="1600" dirty="0" smtClean="0"/>
              <a:t>步骤一：单击已创建工程下的“函数分析任务”。</a:t>
            </a:r>
            <a:endParaRPr lang="en-US" altLang="zh-CN" sz="1600" dirty="0" smtClean="0"/>
          </a:p>
          <a:p>
            <a:pPr lvl="1"/>
            <a:r>
              <a:rPr lang="zh-CN" altLang="en-US" sz="1600" dirty="0" smtClean="0"/>
              <a:t>步骤二：单击已创建的</a:t>
            </a:r>
            <a:r>
              <a:rPr lang="en-US" altLang="zh-CN" sz="1600" dirty="0" smtClean="0"/>
              <a:t>Java Mixed-Mode</a:t>
            </a:r>
            <a:r>
              <a:rPr lang="zh-CN" altLang="en-US" sz="1600" dirty="0" smtClean="0"/>
              <a:t>性能分析任务名称，进入任务详情界面。</a:t>
            </a:r>
            <a:endParaRPr lang="en-US" altLang="zh-CN" sz="1600" dirty="0" smtClean="0"/>
          </a:p>
          <a:p>
            <a:pPr lvl="1"/>
            <a:r>
              <a:rPr lang="zh-CN" altLang="en-US" sz="1600" dirty="0" smtClean="0"/>
              <a:t>步骤三：单击“总览”页签，查看采集后的指标统计信息、采集平台信息、采集信息、</a:t>
            </a:r>
            <a:r>
              <a:rPr lang="en-US" altLang="zh-CN" sz="1600" dirty="0" smtClean="0"/>
              <a:t>Top 10</a:t>
            </a:r>
            <a:r>
              <a:rPr lang="zh-CN" altLang="en-US" sz="1600" dirty="0" smtClean="0"/>
              <a:t>函数信息。</a:t>
            </a:r>
            <a:endParaRPr lang="en-US" altLang="zh-CN" sz="1600" dirty="0" smtClean="0"/>
          </a:p>
        </p:txBody>
      </p:sp>
      <p:sp>
        <p:nvSpPr>
          <p:cNvPr id="8" name="AutoShape 1" descr="../IdpLiteEditor/Resource/image/icon-note.gif"/>
          <p:cNvSpPr>
            <a:spLocks noChangeAspect="1" noChangeArrowheads="1"/>
          </p:cNvSpPr>
          <p:nvPr/>
        </p:nvSpPr>
        <p:spPr bwMode="auto">
          <a:xfrm>
            <a:off x="7067520" y="1618456"/>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sz="1400">
              <a:solidFill>
                <a:srgbClr val="000000"/>
              </a:solidFill>
            </a:endParaRPr>
          </a:p>
        </p:txBody>
      </p:sp>
      <p:sp>
        <p:nvSpPr>
          <p:cNvPr id="9" name="AutoShape 2" descr="../IdpLiteEditor/Resource/image/icon-note.gif"/>
          <p:cNvSpPr>
            <a:spLocks noChangeAspect="1" noChangeArrowheads="1"/>
          </p:cNvSpPr>
          <p:nvPr/>
        </p:nvSpPr>
        <p:spPr bwMode="auto">
          <a:xfrm>
            <a:off x="7067520" y="1618456"/>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sz="1400">
              <a:solidFill>
                <a:srgbClr val="000000"/>
              </a:solidFill>
            </a:endParaRPr>
          </a:p>
        </p:txBody>
      </p:sp>
      <p:sp>
        <p:nvSpPr>
          <p:cNvPr id="10" name="AutoShape 3" descr="../IdpLiteEditor/Resource/image/icon-note.gif"/>
          <p:cNvSpPr>
            <a:spLocks noChangeAspect="1" noChangeArrowheads="1"/>
          </p:cNvSpPr>
          <p:nvPr/>
        </p:nvSpPr>
        <p:spPr bwMode="auto">
          <a:xfrm>
            <a:off x="7067520" y="1618456"/>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sz="1400">
              <a:solidFill>
                <a:srgbClr val="000000"/>
              </a:solidFill>
            </a:endParaRPr>
          </a:p>
        </p:txBody>
      </p:sp>
      <p:sp>
        <p:nvSpPr>
          <p:cNvPr id="11" name="AutoShape 4" descr="../IdpLiteEditor/Resource/image/icon-note.gif"/>
          <p:cNvSpPr>
            <a:spLocks noChangeAspect="1" noChangeArrowheads="1"/>
          </p:cNvSpPr>
          <p:nvPr/>
        </p:nvSpPr>
        <p:spPr bwMode="auto">
          <a:xfrm>
            <a:off x="7067520" y="1618456"/>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sz="1400">
              <a:solidFill>
                <a:srgbClr val="000000"/>
              </a:solidFill>
            </a:endParaRPr>
          </a:p>
        </p:txBody>
      </p:sp>
      <p:sp>
        <p:nvSpPr>
          <p:cNvPr id="12" name="AutoShape 5" descr="../IdpLiteEditor/Resource/image/icon-note.gif"/>
          <p:cNvSpPr>
            <a:spLocks noChangeAspect="1" noChangeArrowheads="1"/>
          </p:cNvSpPr>
          <p:nvPr/>
        </p:nvSpPr>
        <p:spPr bwMode="auto">
          <a:xfrm>
            <a:off x="7067520" y="1618456"/>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sz="1400">
              <a:solidFill>
                <a:srgbClr val="000000"/>
              </a:solidFill>
            </a:endParaRPr>
          </a:p>
        </p:txBody>
      </p:sp>
      <p:sp>
        <p:nvSpPr>
          <p:cNvPr id="13" name="AutoShape 6" descr="../Resource/public_sys-resources/notice_zh.png"/>
          <p:cNvSpPr>
            <a:spLocks noChangeAspect="1" noChangeArrowheads="1"/>
          </p:cNvSpPr>
          <p:nvPr/>
        </p:nvSpPr>
        <p:spPr bwMode="auto">
          <a:xfrm>
            <a:off x="7067520" y="1618456"/>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sz="1400">
              <a:solidFill>
                <a:srgbClr val="000000"/>
              </a:solidFill>
            </a:endParaRPr>
          </a:p>
        </p:txBody>
      </p:sp>
      <p:sp>
        <p:nvSpPr>
          <p:cNvPr id="14" name="AutoShape 7" descr="../IdpLiteEditor/Resource/image/icon-note.gif"/>
          <p:cNvSpPr>
            <a:spLocks noChangeAspect="1" noChangeArrowheads="1"/>
          </p:cNvSpPr>
          <p:nvPr/>
        </p:nvSpPr>
        <p:spPr bwMode="auto">
          <a:xfrm>
            <a:off x="7067520" y="1618456"/>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sz="1400">
              <a:solidFill>
                <a:srgbClr val="000000"/>
              </a:solidFill>
            </a:endParaRPr>
          </a:p>
        </p:txBody>
      </p:sp>
      <p:pic>
        <p:nvPicPr>
          <p:cNvPr id="4" name="图片 3"/>
          <p:cNvPicPr>
            <a:picLocks noChangeAspect="1"/>
          </p:cNvPicPr>
          <p:nvPr/>
        </p:nvPicPr>
        <p:blipFill>
          <a:blip r:embed="rId1"/>
          <a:stretch>
            <a:fillRect/>
          </a:stretch>
        </p:blipFill>
        <p:spPr>
          <a:xfrm>
            <a:off x="4439816" y="3090210"/>
            <a:ext cx="6986584" cy="3255113"/>
          </a:xfrm>
          <a:prstGeom prst="rect">
            <a:avLst/>
          </a:prstGeom>
          <a:ln w="12700">
            <a:solidFill>
              <a:schemeClr val="bg1">
                <a:lumMod val="85000"/>
              </a:schemeClr>
            </a:solidFill>
          </a:ln>
        </p:spPr>
      </p:pic>
      <p:pic>
        <p:nvPicPr>
          <p:cNvPr id="15" name="图片 14"/>
          <p:cNvPicPr>
            <a:picLocks noChangeAspect="1"/>
          </p:cNvPicPr>
          <p:nvPr/>
        </p:nvPicPr>
        <p:blipFill>
          <a:blip r:embed="rId2"/>
          <a:stretch>
            <a:fillRect/>
          </a:stretch>
        </p:blipFill>
        <p:spPr>
          <a:xfrm>
            <a:off x="1416884" y="4079731"/>
            <a:ext cx="2511165" cy="1276070"/>
          </a:xfrm>
          <a:prstGeom prst="rect">
            <a:avLst/>
          </a:prstGeom>
          <a:ln w="12700">
            <a:solidFill>
              <a:schemeClr val="bg1">
                <a:lumMod val="85000"/>
              </a:schemeClr>
            </a:solidFill>
          </a:ln>
        </p:spPr>
      </p:pic>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smtClean="0"/>
              <a:t>查看热点函数分析结果</a:t>
            </a:r>
            <a:endParaRPr lang="zh-CN" altLang="en-US" dirty="0"/>
          </a:p>
        </p:txBody>
      </p:sp>
      <p:sp>
        <p:nvSpPr>
          <p:cNvPr id="5" name="文本占位符 5"/>
          <p:cNvSpPr>
            <a:spLocks noGrp="1"/>
          </p:cNvSpPr>
          <p:nvPr>
            <p:ph type="body" sz="quarter" idx="10"/>
          </p:nvPr>
        </p:nvSpPr>
        <p:spPr>
          <a:xfrm>
            <a:off x="912285" y="1233488"/>
            <a:ext cx="10560578" cy="4680000"/>
          </a:xfrm>
        </p:spPr>
        <p:txBody>
          <a:bodyPr/>
          <a:lstStyle/>
          <a:p>
            <a:r>
              <a:rPr lang="zh-CN" altLang="en-US" sz="1800" dirty="0" smtClean="0"/>
              <a:t>通过查看热点函数的代码映射，可以分析热点函数内部的热点指令，热点指令即指函数内</a:t>
            </a:r>
            <a:r>
              <a:rPr lang="en-US" altLang="zh-CN" sz="1800" dirty="0" smtClean="0"/>
              <a:t>Cycles</a:t>
            </a:r>
            <a:r>
              <a:rPr lang="zh-CN" altLang="en-US" sz="1800" dirty="0" smtClean="0"/>
              <a:t>事件占比最高的</a:t>
            </a:r>
            <a:r>
              <a:rPr lang="en-US" altLang="zh-CN" sz="1800" dirty="0" smtClean="0"/>
              <a:t>Top</a:t>
            </a:r>
            <a:r>
              <a:rPr lang="zh-CN" altLang="en-US" sz="1800" dirty="0" smtClean="0"/>
              <a:t>指令。同时还可以查看热点指令对应的高级语言文件及行号，以及对汇编代码进行控制流分析。</a:t>
            </a:r>
            <a:endParaRPr lang="en-US" altLang="zh-CN" sz="1800" dirty="0" smtClean="0"/>
          </a:p>
          <a:p>
            <a:pPr lvl="1"/>
            <a:r>
              <a:rPr lang="zh-CN" altLang="en-US" sz="1600" dirty="0" smtClean="0"/>
              <a:t>步骤一：单击已创建工程下的“函数分析任务”。</a:t>
            </a:r>
            <a:endParaRPr lang="en-US" altLang="zh-CN" sz="1600" dirty="0" smtClean="0"/>
          </a:p>
          <a:p>
            <a:pPr lvl="1"/>
            <a:r>
              <a:rPr lang="zh-CN" altLang="en-US" sz="1600" dirty="0" smtClean="0"/>
              <a:t>步骤二：单击已创建的</a:t>
            </a:r>
            <a:r>
              <a:rPr lang="en-US" altLang="zh-CN" sz="1600" dirty="0" smtClean="0"/>
              <a:t>Java Mixed-Mode</a:t>
            </a:r>
            <a:r>
              <a:rPr lang="zh-CN" altLang="en-US" sz="1600" dirty="0" smtClean="0"/>
              <a:t>性能分析任务名称，</a:t>
            </a:r>
            <a:endParaRPr lang="en-US" altLang="zh-CN" sz="1600" dirty="0" smtClean="0"/>
          </a:p>
          <a:p>
            <a:pPr marL="352425" lvl="1" indent="0">
              <a:buNone/>
            </a:pPr>
            <a:r>
              <a:rPr lang="zh-CN" altLang="en-US" sz="1600" dirty="0" smtClean="0"/>
              <a:t>进入任务详情界面。</a:t>
            </a:r>
            <a:endParaRPr lang="en-US" altLang="zh-CN" sz="1600" dirty="0" smtClean="0"/>
          </a:p>
          <a:p>
            <a:pPr lvl="1"/>
            <a:r>
              <a:rPr lang="zh-CN" altLang="en-US" sz="1600" dirty="0" smtClean="0"/>
              <a:t>步骤三：在</a:t>
            </a:r>
            <a:r>
              <a:rPr lang="en-US" altLang="zh-CN" sz="1600" dirty="0" smtClean="0"/>
              <a:t>Top10</a:t>
            </a:r>
            <a:r>
              <a:rPr lang="zh-CN" altLang="en-US" sz="1600" dirty="0" smtClean="0"/>
              <a:t>函数区域单击某个热点函</a:t>
            </a:r>
            <a:endParaRPr lang="en-US" altLang="zh-CN" sz="1600" dirty="0" smtClean="0"/>
          </a:p>
          <a:p>
            <a:pPr marL="401320" lvl="1" indent="0">
              <a:buNone/>
            </a:pPr>
            <a:r>
              <a:rPr lang="zh-CN" altLang="en-US" sz="1600" dirty="0" smtClean="0"/>
              <a:t>数，查看该函数的代码映射情况。</a:t>
            </a:r>
            <a:endParaRPr lang="en-US" altLang="zh-CN" sz="1600" dirty="0" smtClean="0"/>
          </a:p>
          <a:p>
            <a:pPr lvl="2"/>
            <a:r>
              <a:rPr lang="zh-CN" altLang="en-US" sz="1400" dirty="0" smtClean="0">
                <a:latin typeface="+mn-ea"/>
              </a:rPr>
              <a:t>查看硬件事件类型、该事件的求和值、函数</a:t>
            </a:r>
            <a:endParaRPr lang="en-US" altLang="zh-CN" sz="1400" dirty="0" smtClean="0">
              <a:latin typeface="+mn-ea"/>
            </a:endParaRPr>
          </a:p>
          <a:p>
            <a:pPr marL="801370" lvl="2" indent="0">
              <a:buNone/>
            </a:pPr>
            <a:r>
              <a:rPr lang="zh-CN" altLang="en-US" sz="1400" dirty="0" smtClean="0">
                <a:latin typeface="+mn-ea"/>
              </a:rPr>
              <a:t>所在的源文件。</a:t>
            </a:r>
            <a:endParaRPr lang="en-US" altLang="zh-CN" sz="1400" dirty="0" smtClean="0">
              <a:latin typeface="+mn-ea"/>
            </a:endParaRPr>
          </a:p>
          <a:p>
            <a:pPr lvl="2"/>
            <a:r>
              <a:rPr lang="zh-CN" altLang="en-US" sz="1400" dirty="0" smtClean="0">
                <a:latin typeface="+mn-ea"/>
              </a:rPr>
              <a:t>查看函数源代码。</a:t>
            </a:r>
            <a:endParaRPr lang="en-US" altLang="zh-CN" sz="1400" dirty="0" smtClean="0">
              <a:latin typeface="+mn-ea"/>
            </a:endParaRPr>
          </a:p>
        </p:txBody>
      </p:sp>
      <p:sp>
        <p:nvSpPr>
          <p:cNvPr id="8" name="AutoShape 1" descr="../IdpLiteEditor/Resource/image/icon-note.gif"/>
          <p:cNvSpPr>
            <a:spLocks noChangeAspect="1" noChangeArrowheads="1"/>
          </p:cNvSpPr>
          <p:nvPr/>
        </p:nvSpPr>
        <p:spPr bwMode="auto">
          <a:xfrm>
            <a:off x="7067520" y="1618456"/>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sz="1400">
              <a:solidFill>
                <a:srgbClr val="000000"/>
              </a:solidFill>
            </a:endParaRPr>
          </a:p>
        </p:txBody>
      </p:sp>
      <p:sp>
        <p:nvSpPr>
          <p:cNvPr id="9" name="AutoShape 2" descr="../IdpLiteEditor/Resource/image/icon-note.gif"/>
          <p:cNvSpPr>
            <a:spLocks noChangeAspect="1" noChangeArrowheads="1"/>
          </p:cNvSpPr>
          <p:nvPr/>
        </p:nvSpPr>
        <p:spPr bwMode="auto">
          <a:xfrm>
            <a:off x="7067520" y="1618456"/>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sz="1400">
              <a:solidFill>
                <a:srgbClr val="000000"/>
              </a:solidFill>
            </a:endParaRPr>
          </a:p>
        </p:txBody>
      </p:sp>
      <p:sp>
        <p:nvSpPr>
          <p:cNvPr id="10" name="AutoShape 3" descr="../IdpLiteEditor/Resource/image/icon-note.gif"/>
          <p:cNvSpPr>
            <a:spLocks noChangeAspect="1" noChangeArrowheads="1"/>
          </p:cNvSpPr>
          <p:nvPr/>
        </p:nvSpPr>
        <p:spPr bwMode="auto">
          <a:xfrm>
            <a:off x="7067520" y="1618456"/>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sz="1400">
              <a:solidFill>
                <a:srgbClr val="000000"/>
              </a:solidFill>
            </a:endParaRPr>
          </a:p>
        </p:txBody>
      </p:sp>
      <p:sp>
        <p:nvSpPr>
          <p:cNvPr id="11" name="AutoShape 4" descr="../IdpLiteEditor/Resource/image/icon-note.gif"/>
          <p:cNvSpPr>
            <a:spLocks noChangeAspect="1" noChangeArrowheads="1"/>
          </p:cNvSpPr>
          <p:nvPr/>
        </p:nvSpPr>
        <p:spPr bwMode="auto">
          <a:xfrm>
            <a:off x="7067520" y="1618456"/>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sz="1400">
              <a:solidFill>
                <a:srgbClr val="000000"/>
              </a:solidFill>
            </a:endParaRPr>
          </a:p>
        </p:txBody>
      </p:sp>
      <p:sp>
        <p:nvSpPr>
          <p:cNvPr id="12" name="AutoShape 5" descr="../IdpLiteEditor/Resource/image/icon-note.gif"/>
          <p:cNvSpPr>
            <a:spLocks noChangeAspect="1" noChangeArrowheads="1"/>
          </p:cNvSpPr>
          <p:nvPr/>
        </p:nvSpPr>
        <p:spPr bwMode="auto">
          <a:xfrm>
            <a:off x="7067520" y="1618456"/>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sz="1400">
              <a:solidFill>
                <a:srgbClr val="000000"/>
              </a:solidFill>
            </a:endParaRPr>
          </a:p>
        </p:txBody>
      </p:sp>
      <p:sp>
        <p:nvSpPr>
          <p:cNvPr id="13" name="AutoShape 6" descr="../Resource/public_sys-resources/notice_zh.png"/>
          <p:cNvSpPr>
            <a:spLocks noChangeAspect="1" noChangeArrowheads="1"/>
          </p:cNvSpPr>
          <p:nvPr/>
        </p:nvSpPr>
        <p:spPr bwMode="auto">
          <a:xfrm>
            <a:off x="7067520" y="1618456"/>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sz="1400">
              <a:solidFill>
                <a:srgbClr val="000000"/>
              </a:solidFill>
            </a:endParaRPr>
          </a:p>
        </p:txBody>
      </p:sp>
      <p:sp>
        <p:nvSpPr>
          <p:cNvPr id="14" name="AutoShape 7" descr="../IdpLiteEditor/Resource/image/icon-note.gif"/>
          <p:cNvSpPr>
            <a:spLocks noChangeAspect="1" noChangeArrowheads="1"/>
          </p:cNvSpPr>
          <p:nvPr/>
        </p:nvSpPr>
        <p:spPr bwMode="auto">
          <a:xfrm>
            <a:off x="7067520" y="1618456"/>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sz="1400">
              <a:solidFill>
                <a:srgbClr val="000000"/>
              </a:solidFill>
            </a:endParaRPr>
          </a:p>
        </p:txBody>
      </p:sp>
      <p:pic>
        <p:nvPicPr>
          <p:cNvPr id="15" name="图片 14"/>
          <p:cNvPicPr>
            <a:picLocks noChangeAspect="1"/>
          </p:cNvPicPr>
          <p:nvPr/>
        </p:nvPicPr>
        <p:blipFill>
          <a:blip r:embed="rId1"/>
          <a:stretch>
            <a:fillRect/>
          </a:stretch>
        </p:blipFill>
        <p:spPr>
          <a:xfrm>
            <a:off x="8364252" y="2226191"/>
            <a:ext cx="2511165" cy="1276070"/>
          </a:xfrm>
          <a:prstGeom prst="rect">
            <a:avLst/>
          </a:prstGeom>
          <a:ln w="12700">
            <a:solidFill>
              <a:schemeClr val="bg1">
                <a:lumMod val="85000"/>
              </a:schemeClr>
            </a:solidFill>
          </a:ln>
        </p:spPr>
      </p:pic>
      <p:pic>
        <p:nvPicPr>
          <p:cNvPr id="2" name="图片 1"/>
          <p:cNvPicPr>
            <a:picLocks noChangeAspect="1"/>
          </p:cNvPicPr>
          <p:nvPr/>
        </p:nvPicPr>
        <p:blipFill>
          <a:blip r:embed="rId2"/>
          <a:stretch>
            <a:fillRect/>
          </a:stretch>
        </p:blipFill>
        <p:spPr>
          <a:xfrm>
            <a:off x="5752883" y="3691782"/>
            <a:ext cx="5719980" cy="2665412"/>
          </a:xfrm>
          <a:prstGeom prst="rect">
            <a:avLst/>
          </a:prstGeom>
          <a:ln w="12700">
            <a:solidFill>
              <a:schemeClr val="bg1">
                <a:lumMod val="85000"/>
              </a:schemeClr>
            </a:solidFill>
          </a:ln>
        </p:spPr>
      </p:pic>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smtClean="0"/>
              <a:t>查看所有函数分析结果</a:t>
            </a:r>
            <a:endParaRPr lang="zh-CN" altLang="en-US" dirty="0"/>
          </a:p>
        </p:txBody>
      </p:sp>
      <p:sp>
        <p:nvSpPr>
          <p:cNvPr id="5" name="文本占位符 5"/>
          <p:cNvSpPr>
            <a:spLocks noGrp="1"/>
          </p:cNvSpPr>
          <p:nvPr>
            <p:ph type="body" sz="quarter" idx="10"/>
          </p:nvPr>
        </p:nvSpPr>
        <p:spPr/>
        <p:txBody>
          <a:bodyPr/>
          <a:lstStyle/>
          <a:p>
            <a:r>
              <a:rPr lang="zh-CN" altLang="en-US" sz="1800" dirty="0" smtClean="0"/>
              <a:t>通过分析不同函数对应</a:t>
            </a:r>
            <a:r>
              <a:rPr lang="en-US" altLang="zh-CN" sz="1800" dirty="0" smtClean="0"/>
              <a:t>top-down</a:t>
            </a:r>
            <a:r>
              <a:rPr lang="zh-CN" altLang="en-US" sz="1800" dirty="0" smtClean="0"/>
              <a:t>模型的各指标值，按选定指标排序查看其</a:t>
            </a:r>
            <a:r>
              <a:rPr lang="en-US" altLang="zh-CN" sz="1800" dirty="0" err="1" smtClean="0"/>
              <a:t>TopN</a:t>
            </a:r>
            <a:r>
              <a:rPr lang="zh-CN" altLang="en-US" sz="1800" dirty="0" smtClean="0"/>
              <a:t>热点函数，可知针对某些硬件指标哪些函数是主要瓶颈。</a:t>
            </a:r>
            <a:endParaRPr lang="en-US" altLang="zh-CN" sz="1800" dirty="0" smtClean="0"/>
          </a:p>
          <a:p>
            <a:pPr lvl="1"/>
            <a:r>
              <a:rPr lang="zh-CN" altLang="en-US" sz="1600" dirty="0" smtClean="0"/>
              <a:t>步骤一：单击已创建工程下的“函数分析任务”。</a:t>
            </a:r>
            <a:endParaRPr lang="en-US" altLang="zh-CN" sz="1600" dirty="0" smtClean="0"/>
          </a:p>
          <a:p>
            <a:pPr lvl="1"/>
            <a:r>
              <a:rPr lang="zh-CN" altLang="en-US" sz="1600" dirty="0" smtClean="0"/>
              <a:t>步骤二：单击已创建的</a:t>
            </a:r>
            <a:r>
              <a:rPr lang="en-US" altLang="zh-CN" sz="1600" dirty="0" smtClean="0"/>
              <a:t>Java Mixed-Mode</a:t>
            </a:r>
            <a:r>
              <a:rPr lang="zh-CN" altLang="en-US" sz="1600" dirty="0" smtClean="0"/>
              <a:t>性能分析任务名称，进入任务详情界面。</a:t>
            </a:r>
            <a:endParaRPr lang="en-US" altLang="zh-CN" sz="1600" dirty="0" smtClean="0"/>
          </a:p>
          <a:p>
            <a:pPr lvl="1"/>
            <a:r>
              <a:rPr lang="zh-CN" altLang="en-US" sz="1600" dirty="0" smtClean="0"/>
              <a:t>步骤三：单击“函数”页签，查看所有函数的各指标统计信息。</a:t>
            </a:r>
            <a:endParaRPr lang="zh-CN" altLang="en-US" sz="1600" dirty="0" smtClean="0"/>
          </a:p>
        </p:txBody>
      </p:sp>
      <p:sp>
        <p:nvSpPr>
          <p:cNvPr id="8" name="AutoShape 1" descr="../IdpLiteEditor/Resource/image/icon-note.gif"/>
          <p:cNvSpPr>
            <a:spLocks noChangeAspect="1" noChangeArrowheads="1"/>
          </p:cNvSpPr>
          <p:nvPr/>
        </p:nvSpPr>
        <p:spPr bwMode="auto">
          <a:xfrm>
            <a:off x="7067520" y="1618456"/>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sz="1400">
              <a:solidFill>
                <a:srgbClr val="000000"/>
              </a:solidFill>
            </a:endParaRPr>
          </a:p>
        </p:txBody>
      </p:sp>
      <p:sp>
        <p:nvSpPr>
          <p:cNvPr id="9" name="AutoShape 2" descr="../IdpLiteEditor/Resource/image/icon-note.gif"/>
          <p:cNvSpPr>
            <a:spLocks noChangeAspect="1" noChangeArrowheads="1"/>
          </p:cNvSpPr>
          <p:nvPr/>
        </p:nvSpPr>
        <p:spPr bwMode="auto">
          <a:xfrm>
            <a:off x="7067520" y="1618456"/>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sz="1400">
              <a:solidFill>
                <a:srgbClr val="000000"/>
              </a:solidFill>
            </a:endParaRPr>
          </a:p>
        </p:txBody>
      </p:sp>
      <p:sp>
        <p:nvSpPr>
          <p:cNvPr id="10" name="AutoShape 3" descr="../IdpLiteEditor/Resource/image/icon-note.gif"/>
          <p:cNvSpPr>
            <a:spLocks noChangeAspect="1" noChangeArrowheads="1"/>
          </p:cNvSpPr>
          <p:nvPr/>
        </p:nvSpPr>
        <p:spPr bwMode="auto">
          <a:xfrm>
            <a:off x="7067520" y="1618456"/>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sz="1400">
              <a:solidFill>
                <a:srgbClr val="000000"/>
              </a:solidFill>
            </a:endParaRPr>
          </a:p>
        </p:txBody>
      </p:sp>
      <p:sp>
        <p:nvSpPr>
          <p:cNvPr id="11" name="AutoShape 4" descr="../IdpLiteEditor/Resource/image/icon-note.gif"/>
          <p:cNvSpPr>
            <a:spLocks noChangeAspect="1" noChangeArrowheads="1"/>
          </p:cNvSpPr>
          <p:nvPr/>
        </p:nvSpPr>
        <p:spPr bwMode="auto">
          <a:xfrm>
            <a:off x="7067520" y="1618456"/>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sz="1400">
              <a:solidFill>
                <a:srgbClr val="000000"/>
              </a:solidFill>
            </a:endParaRPr>
          </a:p>
        </p:txBody>
      </p:sp>
      <p:sp>
        <p:nvSpPr>
          <p:cNvPr id="12" name="AutoShape 5" descr="../IdpLiteEditor/Resource/image/icon-note.gif"/>
          <p:cNvSpPr>
            <a:spLocks noChangeAspect="1" noChangeArrowheads="1"/>
          </p:cNvSpPr>
          <p:nvPr/>
        </p:nvSpPr>
        <p:spPr bwMode="auto">
          <a:xfrm>
            <a:off x="7067520" y="1618456"/>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sz="1400">
              <a:solidFill>
                <a:srgbClr val="000000"/>
              </a:solidFill>
            </a:endParaRPr>
          </a:p>
        </p:txBody>
      </p:sp>
      <p:sp>
        <p:nvSpPr>
          <p:cNvPr id="13" name="AutoShape 6" descr="../Resource/public_sys-resources/notice_zh.png"/>
          <p:cNvSpPr>
            <a:spLocks noChangeAspect="1" noChangeArrowheads="1"/>
          </p:cNvSpPr>
          <p:nvPr/>
        </p:nvSpPr>
        <p:spPr bwMode="auto">
          <a:xfrm>
            <a:off x="7067520" y="1618456"/>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sz="1400">
              <a:solidFill>
                <a:srgbClr val="000000"/>
              </a:solidFill>
            </a:endParaRPr>
          </a:p>
        </p:txBody>
      </p:sp>
      <p:sp>
        <p:nvSpPr>
          <p:cNvPr id="14" name="AutoShape 7" descr="../IdpLiteEditor/Resource/image/icon-note.gif"/>
          <p:cNvSpPr>
            <a:spLocks noChangeAspect="1" noChangeArrowheads="1"/>
          </p:cNvSpPr>
          <p:nvPr/>
        </p:nvSpPr>
        <p:spPr bwMode="auto">
          <a:xfrm>
            <a:off x="7067520" y="1618456"/>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sz="1400">
              <a:solidFill>
                <a:srgbClr val="000000"/>
              </a:solidFill>
            </a:endParaRPr>
          </a:p>
        </p:txBody>
      </p:sp>
      <p:pic>
        <p:nvPicPr>
          <p:cNvPr id="15" name="图片 14"/>
          <p:cNvPicPr>
            <a:picLocks noChangeAspect="1"/>
          </p:cNvPicPr>
          <p:nvPr/>
        </p:nvPicPr>
        <p:blipFill>
          <a:blip r:embed="rId1"/>
          <a:stretch>
            <a:fillRect/>
          </a:stretch>
        </p:blipFill>
        <p:spPr>
          <a:xfrm>
            <a:off x="3866854" y="3454326"/>
            <a:ext cx="7559546" cy="2890998"/>
          </a:xfrm>
          <a:prstGeom prst="rect">
            <a:avLst/>
          </a:prstGeom>
          <a:ln w="12700">
            <a:solidFill>
              <a:schemeClr val="bg1">
                <a:lumMod val="85000"/>
              </a:schemeClr>
            </a:solidFill>
          </a:ln>
        </p:spPr>
      </p:pic>
      <p:pic>
        <p:nvPicPr>
          <p:cNvPr id="17" name="图片 16"/>
          <p:cNvPicPr>
            <a:picLocks noChangeAspect="1"/>
          </p:cNvPicPr>
          <p:nvPr/>
        </p:nvPicPr>
        <p:blipFill>
          <a:blip r:embed="rId2"/>
          <a:stretch>
            <a:fillRect/>
          </a:stretch>
        </p:blipFill>
        <p:spPr>
          <a:xfrm>
            <a:off x="1164740" y="3557863"/>
            <a:ext cx="2511165" cy="1276070"/>
          </a:xfrm>
          <a:prstGeom prst="rect">
            <a:avLst/>
          </a:prstGeom>
          <a:ln w="12700">
            <a:solidFill>
              <a:schemeClr val="bg1">
                <a:lumMod val="85000"/>
              </a:schemeClr>
            </a:solidFill>
          </a:ln>
        </p:spPr>
      </p:pic>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smtClean="0"/>
              <a:t>查看函数火焰图</a:t>
            </a:r>
            <a:endParaRPr lang="zh-CN" altLang="en-US" dirty="0"/>
          </a:p>
        </p:txBody>
      </p:sp>
      <p:sp>
        <p:nvSpPr>
          <p:cNvPr id="5" name="文本占位符 5"/>
          <p:cNvSpPr>
            <a:spLocks noGrp="1"/>
          </p:cNvSpPr>
          <p:nvPr>
            <p:ph type="body" sz="quarter" idx="10"/>
          </p:nvPr>
        </p:nvSpPr>
        <p:spPr/>
        <p:txBody>
          <a:bodyPr/>
          <a:lstStyle/>
          <a:p>
            <a:r>
              <a:rPr lang="zh-CN" altLang="en-US" sz="1800" dirty="0" smtClean="0"/>
              <a:t>通过</a:t>
            </a:r>
            <a:r>
              <a:rPr lang="zh-CN" altLang="zh-CN" sz="1800" dirty="0" smtClean="0"/>
              <a:t>查看采样时间热点函数的火焰图，帮助用户直观且迅速找到热点代码路径</a:t>
            </a:r>
            <a:r>
              <a:rPr lang="zh-CN" altLang="en-US" sz="1800" dirty="0" smtClean="0"/>
              <a:t>。</a:t>
            </a:r>
            <a:endParaRPr lang="en-US" altLang="zh-CN" sz="1800" dirty="0" smtClean="0"/>
          </a:p>
          <a:p>
            <a:pPr lvl="1"/>
            <a:r>
              <a:rPr lang="zh-CN" altLang="en-US" sz="1600" dirty="0" smtClean="0"/>
              <a:t>步骤一：单击已创建工程下的“函数分析任务”。</a:t>
            </a:r>
            <a:endParaRPr lang="en-US" altLang="zh-CN" sz="1600" dirty="0" smtClean="0"/>
          </a:p>
          <a:p>
            <a:pPr lvl="1"/>
            <a:r>
              <a:rPr lang="zh-CN" altLang="en-US" sz="1600" dirty="0" smtClean="0"/>
              <a:t>步骤二：单击已创建的</a:t>
            </a:r>
            <a:r>
              <a:rPr lang="en-US" altLang="zh-CN" sz="1600" dirty="0" smtClean="0"/>
              <a:t>Java Mixed-Mode</a:t>
            </a:r>
            <a:r>
              <a:rPr lang="zh-CN" altLang="en-US" sz="1600" dirty="0" smtClean="0"/>
              <a:t>性能分析任务名称，进入任务</a:t>
            </a:r>
            <a:endParaRPr lang="en-US" altLang="zh-CN" sz="1600" dirty="0" smtClean="0"/>
          </a:p>
          <a:p>
            <a:pPr marL="401320" lvl="1" indent="0">
              <a:buNone/>
            </a:pPr>
            <a:r>
              <a:rPr lang="zh-CN" altLang="en-US" sz="1600" dirty="0" smtClean="0"/>
              <a:t>详情界面。</a:t>
            </a:r>
            <a:endParaRPr lang="en-US" altLang="zh-CN" sz="1600" dirty="0" smtClean="0"/>
          </a:p>
          <a:p>
            <a:pPr lvl="1"/>
            <a:r>
              <a:rPr lang="zh-CN" altLang="en-US" sz="1600" dirty="0" smtClean="0"/>
              <a:t>步骤三：单击“火焰图”页签，查看函数的火焰图。</a:t>
            </a:r>
            <a:endParaRPr lang="en-US" altLang="zh-CN" sz="1600" dirty="0" smtClean="0"/>
          </a:p>
          <a:p>
            <a:pPr lvl="1"/>
            <a:r>
              <a:rPr lang="zh-CN" altLang="en-US" sz="1600" dirty="0" smtClean="0"/>
              <a:t>步骤四：火焰图操作技巧。</a:t>
            </a:r>
            <a:endParaRPr lang="en-US" altLang="zh-CN" sz="1600" dirty="0" smtClean="0"/>
          </a:p>
          <a:p>
            <a:pPr lvl="2"/>
            <a:r>
              <a:rPr lang="zh-CN" altLang="en-US" sz="1400" dirty="0" smtClean="0"/>
              <a:t>单击某个函数，可以放大显示该函数的调用栈。</a:t>
            </a:r>
            <a:endParaRPr lang="en-US" altLang="zh-CN" sz="1400" dirty="0" smtClean="0"/>
          </a:p>
          <a:p>
            <a:pPr lvl="2"/>
            <a:r>
              <a:rPr lang="zh-CN" altLang="en-US" sz="1400" dirty="0" smtClean="0"/>
              <a:t>单击“</a:t>
            </a:r>
            <a:r>
              <a:rPr lang="en-US" altLang="zh-CN" sz="1400" dirty="0" smtClean="0"/>
              <a:t>Reset Zoom</a:t>
            </a:r>
            <a:r>
              <a:rPr lang="zh-CN" altLang="en-US" sz="1400" dirty="0" smtClean="0"/>
              <a:t>”即可恢复原火焰图。</a:t>
            </a:r>
            <a:endParaRPr lang="en-US" altLang="zh-CN" sz="1400" dirty="0" smtClean="0"/>
          </a:p>
          <a:p>
            <a:pPr lvl="2"/>
            <a:r>
              <a:rPr lang="zh-CN" altLang="en-US" sz="1400" dirty="0" smtClean="0"/>
              <a:t>在火焰图右上角“</a:t>
            </a:r>
            <a:r>
              <a:rPr lang="en-US" altLang="zh-CN" sz="1400" dirty="0" smtClean="0"/>
              <a:t>Search</a:t>
            </a:r>
            <a:r>
              <a:rPr lang="zh-CN" altLang="en-US" sz="1400" dirty="0" smtClean="0"/>
              <a:t>”区域输入函数名称，</a:t>
            </a:r>
            <a:endParaRPr lang="en-US" altLang="zh-CN" sz="1400" dirty="0" smtClean="0"/>
          </a:p>
          <a:p>
            <a:pPr marL="750570" lvl="2" indent="0">
              <a:buNone/>
            </a:pPr>
            <a:r>
              <a:rPr lang="zh-CN" altLang="en-US" sz="1400" dirty="0" smtClean="0"/>
              <a:t>可以快速定位到该函数。</a:t>
            </a:r>
            <a:endParaRPr lang="en-US" altLang="zh-CN" sz="1400" dirty="0" smtClean="0"/>
          </a:p>
          <a:p>
            <a:pPr lvl="2"/>
            <a:r>
              <a:rPr lang="zh-CN" altLang="en-US" sz="1400" dirty="0" smtClean="0"/>
              <a:t>单击“</a:t>
            </a:r>
            <a:r>
              <a:rPr lang="en-US" altLang="zh-CN" sz="1400" dirty="0" smtClean="0"/>
              <a:t>Reset Search</a:t>
            </a:r>
            <a:r>
              <a:rPr lang="zh-CN" altLang="en-US" sz="1400" dirty="0" smtClean="0"/>
              <a:t>”即可恢复原火焰图。</a:t>
            </a:r>
            <a:endParaRPr lang="zh-CN" altLang="en-US" sz="1400" dirty="0" smtClean="0"/>
          </a:p>
        </p:txBody>
      </p:sp>
      <p:sp>
        <p:nvSpPr>
          <p:cNvPr id="8" name="AutoShape 1" descr="../IdpLiteEditor/Resource/image/icon-note.gif"/>
          <p:cNvSpPr>
            <a:spLocks noChangeAspect="1" noChangeArrowheads="1"/>
          </p:cNvSpPr>
          <p:nvPr/>
        </p:nvSpPr>
        <p:spPr bwMode="auto">
          <a:xfrm>
            <a:off x="7067520" y="1618456"/>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sz="1400">
              <a:solidFill>
                <a:srgbClr val="000000"/>
              </a:solidFill>
            </a:endParaRPr>
          </a:p>
        </p:txBody>
      </p:sp>
      <p:sp>
        <p:nvSpPr>
          <p:cNvPr id="9" name="AutoShape 2" descr="../IdpLiteEditor/Resource/image/icon-note.gif"/>
          <p:cNvSpPr>
            <a:spLocks noChangeAspect="1" noChangeArrowheads="1"/>
          </p:cNvSpPr>
          <p:nvPr/>
        </p:nvSpPr>
        <p:spPr bwMode="auto">
          <a:xfrm>
            <a:off x="7067520" y="1618456"/>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sz="1400">
              <a:solidFill>
                <a:srgbClr val="000000"/>
              </a:solidFill>
            </a:endParaRPr>
          </a:p>
        </p:txBody>
      </p:sp>
      <p:sp>
        <p:nvSpPr>
          <p:cNvPr id="10" name="AutoShape 3" descr="../IdpLiteEditor/Resource/image/icon-note.gif"/>
          <p:cNvSpPr>
            <a:spLocks noChangeAspect="1" noChangeArrowheads="1"/>
          </p:cNvSpPr>
          <p:nvPr/>
        </p:nvSpPr>
        <p:spPr bwMode="auto">
          <a:xfrm>
            <a:off x="7067520" y="1618456"/>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sz="1400">
              <a:solidFill>
                <a:srgbClr val="000000"/>
              </a:solidFill>
            </a:endParaRPr>
          </a:p>
        </p:txBody>
      </p:sp>
      <p:sp>
        <p:nvSpPr>
          <p:cNvPr id="11" name="AutoShape 4" descr="../IdpLiteEditor/Resource/image/icon-note.gif"/>
          <p:cNvSpPr>
            <a:spLocks noChangeAspect="1" noChangeArrowheads="1"/>
          </p:cNvSpPr>
          <p:nvPr/>
        </p:nvSpPr>
        <p:spPr bwMode="auto">
          <a:xfrm>
            <a:off x="7067520" y="1618456"/>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sz="1400">
              <a:solidFill>
                <a:srgbClr val="000000"/>
              </a:solidFill>
            </a:endParaRPr>
          </a:p>
        </p:txBody>
      </p:sp>
      <p:sp>
        <p:nvSpPr>
          <p:cNvPr id="12" name="AutoShape 5" descr="../IdpLiteEditor/Resource/image/icon-note.gif"/>
          <p:cNvSpPr>
            <a:spLocks noChangeAspect="1" noChangeArrowheads="1"/>
          </p:cNvSpPr>
          <p:nvPr/>
        </p:nvSpPr>
        <p:spPr bwMode="auto">
          <a:xfrm>
            <a:off x="7067520" y="1618456"/>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sz="1400">
              <a:solidFill>
                <a:srgbClr val="000000"/>
              </a:solidFill>
            </a:endParaRPr>
          </a:p>
        </p:txBody>
      </p:sp>
      <p:sp>
        <p:nvSpPr>
          <p:cNvPr id="13" name="AutoShape 6" descr="../Resource/public_sys-resources/notice_zh.png"/>
          <p:cNvSpPr>
            <a:spLocks noChangeAspect="1" noChangeArrowheads="1"/>
          </p:cNvSpPr>
          <p:nvPr/>
        </p:nvSpPr>
        <p:spPr bwMode="auto">
          <a:xfrm>
            <a:off x="7067520" y="1618456"/>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sz="1400">
              <a:solidFill>
                <a:srgbClr val="000000"/>
              </a:solidFill>
            </a:endParaRPr>
          </a:p>
        </p:txBody>
      </p:sp>
      <p:sp>
        <p:nvSpPr>
          <p:cNvPr id="14" name="AutoShape 7" descr="../IdpLiteEditor/Resource/image/icon-note.gif"/>
          <p:cNvSpPr>
            <a:spLocks noChangeAspect="1" noChangeArrowheads="1"/>
          </p:cNvSpPr>
          <p:nvPr/>
        </p:nvSpPr>
        <p:spPr bwMode="auto">
          <a:xfrm>
            <a:off x="7067520" y="1618456"/>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sz="1400">
              <a:solidFill>
                <a:srgbClr val="000000"/>
              </a:solidFill>
            </a:endParaRPr>
          </a:p>
        </p:txBody>
      </p:sp>
      <p:pic>
        <p:nvPicPr>
          <p:cNvPr id="4" name="图片 3"/>
          <p:cNvPicPr>
            <a:picLocks noChangeAspect="1"/>
          </p:cNvPicPr>
          <p:nvPr/>
        </p:nvPicPr>
        <p:blipFill>
          <a:blip r:embed="rId1"/>
          <a:stretch>
            <a:fillRect/>
          </a:stretch>
        </p:blipFill>
        <p:spPr>
          <a:xfrm>
            <a:off x="5962517" y="3515255"/>
            <a:ext cx="5463883" cy="2866491"/>
          </a:xfrm>
          <a:prstGeom prst="rect">
            <a:avLst/>
          </a:prstGeom>
          <a:ln w="12700">
            <a:solidFill>
              <a:schemeClr val="bg1">
                <a:lumMod val="85000"/>
              </a:schemeClr>
            </a:solidFill>
          </a:ln>
        </p:spPr>
      </p:pic>
      <p:pic>
        <p:nvPicPr>
          <p:cNvPr id="15" name="图片 14"/>
          <p:cNvPicPr>
            <a:picLocks noChangeAspect="1"/>
          </p:cNvPicPr>
          <p:nvPr/>
        </p:nvPicPr>
        <p:blipFill>
          <a:blip r:embed="rId2"/>
          <a:stretch>
            <a:fillRect/>
          </a:stretch>
        </p:blipFill>
        <p:spPr>
          <a:xfrm>
            <a:off x="8400256" y="1844824"/>
            <a:ext cx="2511165" cy="1276070"/>
          </a:xfrm>
          <a:prstGeom prst="rect">
            <a:avLst/>
          </a:prstGeom>
          <a:ln w="12700">
            <a:solidFill>
              <a:schemeClr val="bg1">
                <a:lumMod val="85000"/>
              </a:schemeClr>
            </a:solidFill>
          </a:ln>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TPCC - </a:t>
            </a:r>
            <a:r>
              <a:rPr lang="zh-CN" altLang="en-US" dirty="0" smtClean="0"/>
              <a:t>数据库模型</a:t>
            </a:r>
            <a:endParaRPr lang="zh-CN" altLang="en-US" dirty="0"/>
          </a:p>
        </p:txBody>
      </p:sp>
      <p:sp>
        <p:nvSpPr>
          <p:cNvPr id="3" name="圆角矩形 2"/>
          <p:cNvSpPr/>
          <p:nvPr/>
        </p:nvSpPr>
        <p:spPr bwMode="auto">
          <a:xfrm>
            <a:off x="1594800" y="1271056"/>
            <a:ext cx="1937912" cy="774988"/>
          </a:xfrm>
          <a:prstGeom prst="roundRect">
            <a:avLst/>
          </a:prstGeom>
          <a:solidFill>
            <a:schemeClr val="bg1">
              <a:lumMod val="95000"/>
            </a:schemeClr>
          </a:solidFill>
          <a:ln w="9525" cap="flat" cmpd="sng" algn="ctr">
            <a:solidFill>
              <a:srgbClr val="00B0F0"/>
            </a:solidFill>
            <a:prstDash val="solid"/>
            <a:round/>
            <a:headEnd type="none" w="med" len="med"/>
            <a:tailEnd type="none" w="med" len="med"/>
          </a:ln>
          <a:effectLst/>
        </p:spPr>
        <p:txBody>
          <a:bodyPr vert="horz" wrap="square" lIns="91440" tIns="45720" rIns="91440" bIns="45720" numCol="1" rtlCol="0" anchor="ctr" anchorCtr="1" compatLnSpc="1"/>
          <a:lstStyle/>
          <a:p>
            <a:pPr algn="ctr"/>
            <a:r>
              <a:rPr lang="en-US" altLang="zh-CN" sz="1600" dirty="0" smtClean="0">
                <a:solidFill>
                  <a:srgbClr val="000000"/>
                </a:solidFill>
                <a:latin typeface="微软雅黑" panose="020B0503020204020204" pitchFamily="34" charset="-122"/>
                <a:ea typeface="微软雅黑" panose="020B0503020204020204" pitchFamily="34" charset="-122"/>
              </a:rPr>
              <a:t>Warehouse</a:t>
            </a:r>
            <a:endParaRPr lang="en-US" altLang="zh-CN" sz="1600" dirty="0">
              <a:solidFill>
                <a:srgbClr val="000000"/>
              </a:solidFill>
              <a:latin typeface="微软雅黑" panose="020B0503020204020204" pitchFamily="34" charset="-122"/>
              <a:ea typeface="微软雅黑" panose="020B0503020204020204" pitchFamily="34" charset="-122"/>
            </a:endParaRPr>
          </a:p>
          <a:p>
            <a:pPr algn="ctr"/>
            <a:r>
              <a:rPr lang="en-US" altLang="zh-CN" sz="1600" dirty="0" smtClean="0">
                <a:solidFill>
                  <a:srgbClr val="000000"/>
                </a:solidFill>
                <a:latin typeface="微软雅黑" panose="020B0503020204020204" pitchFamily="34" charset="-122"/>
                <a:ea typeface="微软雅黑" panose="020B0503020204020204" pitchFamily="34" charset="-122"/>
              </a:rPr>
              <a:t>W</a:t>
            </a:r>
            <a:endParaRPr lang="en-US" altLang="zh-CN" sz="1600" dirty="0" smtClean="0">
              <a:solidFill>
                <a:srgbClr val="000000"/>
              </a:solidFill>
              <a:latin typeface="微软雅黑" panose="020B0503020204020204" pitchFamily="34" charset="-122"/>
              <a:ea typeface="微软雅黑" panose="020B0503020204020204" pitchFamily="34" charset="-122"/>
            </a:endParaRPr>
          </a:p>
        </p:txBody>
      </p:sp>
      <p:sp>
        <p:nvSpPr>
          <p:cNvPr id="4" name="圆角矩形 3"/>
          <p:cNvSpPr/>
          <p:nvPr/>
        </p:nvSpPr>
        <p:spPr bwMode="auto">
          <a:xfrm>
            <a:off x="5127044" y="1271056"/>
            <a:ext cx="1937912" cy="753788"/>
          </a:xfrm>
          <a:prstGeom prst="roundRect">
            <a:avLst/>
          </a:prstGeom>
          <a:solidFill>
            <a:schemeClr val="bg1">
              <a:lumMod val="95000"/>
            </a:schemeClr>
          </a:solidFill>
          <a:ln w="9525" cap="flat" cmpd="sng" algn="ctr">
            <a:solidFill>
              <a:srgbClr val="00B0F0"/>
            </a:solidFill>
            <a:prstDash val="solid"/>
            <a:round/>
            <a:headEnd type="none" w="med" len="med"/>
            <a:tailEnd type="none" w="med" len="med"/>
          </a:ln>
          <a:effectLst/>
        </p:spPr>
        <p:txBody>
          <a:bodyPr vert="horz" wrap="square" lIns="91440" tIns="45720" rIns="91440" bIns="45720" numCol="1" rtlCol="0" anchor="ctr" anchorCtr="1" compatLnSpc="1"/>
          <a:lstStyle/>
          <a:p>
            <a:pPr algn="ctr"/>
            <a:r>
              <a:rPr lang="en-US" altLang="zh-CN" sz="1600" dirty="0" smtClean="0">
                <a:solidFill>
                  <a:srgbClr val="000000"/>
                </a:solidFill>
                <a:latin typeface="微软雅黑" panose="020B0503020204020204" pitchFamily="34" charset="-122"/>
                <a:ea typeface="微软雅黑" panose="020B0503020204020204" pitchFamily="34" charset="-122"/>
              </a:rPr>
              <a:t>Stock</a:t>
            </a:r>
            <a:endParaRPr lang="en-US" altLang="zh-CN" sz="1600" dirty="0">
              <a:solidFill>
                <a:srgbClr val="000000"/>
              </a:solidFill>
              <a:latin typeface="微软雅黑" panose="020B0503020204020204" pitchFamily="34" charset="-122"/>
              <a:ea typeface="微软雅黑" panose="020B0503020204020204" pitchFamily="34" charset="-122"/>
            </a:endParaRPr>
          </a:p>
          <a:p>
            <a:pPr algn="ctr"/>
            <a:r>
              <a:rPr lang="en-US" altLang="zh-CN" sz="1600" dirty="0" smtClean="0">
                <a:solidFill>
                  <a:srgbClr val="000000"/>
                </a:solidFill>
                <a:latin typeface="微软雅黑" panose="020B0503020204020204" pitchFamily="34" charset="-122"/>
                <a:ea typeface="微软雅黑" panose="020B0503020204020204" pitchFamily="34" charset="-122"/>
              </a:rPr>
              <a:t>W*100k</a:t>
            </a:r>
            <a:endParaRPr lang="en-US" altLang="zh-CN" sz="1600" dirty="0" smtClean="0">
              <a:solidFill>
                <a:srgbClr val="000000"/>
              </a:solidFill>
              <a:latin typeface="微软雅黑" panose="020B0503020204020204" pitchFamily="34" charset="-122"/>
              <a:ea typeface="微软雅黑" panose="020B0503020204020204" pitchFamily="34" charset="-122"/>
            </a:endParaRPr>
          </a:p>
        </p:txBody>
      </p:sp>
      <p:sp>
        <p:nvSpPr>
          <p:cNvPr id="5" name="圆角矩形 4"/>
          <p:cNvSpPr/>
          <p:nvPr/>
        </p:nvSpPr>
        <p:spPr bwMode="auto">
          <a:xfrm>
            <a:off x="8940316" y="1271056"/>
            <a:ext cx="1937912" cy="753788"/>
          </a:xfrm>
          <a:prstGeom prst="roundRect">
            <a:avLst/>
          </a:prstGeom>
          <a:solidFill>
            <a:schemeClr val="bg1">
              <a:lumMod val="95000"/>
            </a:schemeClr>
          </a:solidFill>
          <a:ln w="9525" cap="flat" cmpd="sng" algn="ctr">
            <a:solidFill>
              <a:srgbClr val="00B0F0"/>
            </a:solidFill>
            <a:prstDash val="solid"/>
            <a:round/>
            <a:headEnd type="none" w="med" len="med"/>
            <a:tailEnd type="none" w="med" len="med"/>
          </a:ln>
          <a:effectLst/>
        </p:spPr>
        <p:txBody>
          <a:bodyPr vert="horz" wrap="square" lIns="91440" tIns="45720" rIns="91440" bIns="45720" numCol="1" rtlCol="0" anchor="ctr" anchorCtr="1" compatLnSpc="1"/>
          <a:lstStyle/>
          <a:p>
            <a:pPr algn="ctr"/>
            <a:r>
              <a:rPr lang="en-US" altLang="zh-CN" sz="1600" dirty="0" smtClean="0">
                <a:solidFill>
                  <a:srgbClr val="000000"/>
                </a:solidFill>
                <a:latin typeface="微软雅黑" panose="020B0503020204020204" pitchFamily="34" charset="-122"/>
                <a:ea typeface="微软雅黑" panose="020B0503020204020204" pitchFamily="34" charset="-122"/>
              </a:rPr>
              <a:t>Item</a:t>
            </a:r>
            <a:endParaRPr lang="en-US" altLang="zh-CN" sz="1600" dirty="0">
              <a:solidFill>
                <a:srgbClr val="000000"/>
              </a:solidFill>
              <a:latin typeface="微软雅黑" panose="020B0503020204020204" pitchFamily="34" charset="-122"/>
              <a:ea typeface="微软雅黑" panose="020B0503020204020204" pitchFamily="34" charset="-122"/>
            </a:endParaRPr>
          </a:p>
          <a:p>
            <a:pPr algn="ctr"/>
            <a:r>
              <a:rPr lang="en-US" altLang="zh-CN" sz="1600" dirty="0" smtClean="0">
                <a:solidFill>
                  <a:srgbClr val="000000"/>
                </a:solidFill>
                <a:latin typeface="微软雅黑" panose="020B0503020204020204" pitchFamily="34" charset="-122"/>
                <a:ea typeface="微软雅黑" panose="020B0503020204020204" pitchFamily="34" charset="-122"/>
              </a:rPr>
              <a:t>100K(fixed)</a:t>
            </a:r>
            <a:endParaRPr lang="en-US" altLang="zh-CN" sz="1600" dirty="0" smtClean="0">
              <a:solidFill>
                <a:srgbClr val="000000"/>
              </a:solidFill>
              <a:latin typeface="微软雅黑" panose="020B0503020204020204" pitchFamily="34" charset="-122"/>
              <a:ea typeface="微软雅黑" panose="020B0503020204020204" pitchFamily="34" charset="-122"/>
            </a:endParaRPr>
          </a:p>
        </p:txBody>
      </p:sp>
      <p:sp>
        <p:nvSpPr>
          <p:cNvPr id="6" name="圆角矩形 5"/>
          <p:cNvSpPr/>
          <p:nvPr/>
        </p:nvSpPr>
        <p:spPr bwMode="auto">
          <a:xfrm>
            <a:off x="1594800" y="2629334"/>
            <a:ext cx="1937912" cy="753788"/>
          </a:xfrm>
          <a:prstGeom prst="roundRect">
            <a:avLst/>
          </a:prstGeom>
          <a:solidFill>
            <a:schemeClr val="bg1">
              <a:lumMod val="95000"/>
            </a:schemeClr>
          </a:solidFill>
          <a:ln w="9525" cap="flat" cmpd="sng" algn="ctr">
            <a:solidFill>
              <a:srgbClr val="00B0F0"/>
            </a:solidFill>
            <a:prstDash val="solid"/>
            <a:round/>
            <a:headEnd type="none" w="med" len="med"/>
            <a:tailEnd type="none" w="med" len="med"/>
          </a:ln>
          <a:effectLst/>
        </p:spPr>
        <p:txBody>
          <a:bodyPr vert="horz" wrap="square" lIns="91440" tIns="45720" rIns="91440" bIns="45720" numCol="1" rtlCol="0" anchor="ctr" anchorCtr="1" compatLnSpc="1"/>
          <a:lstStyle/>
          <a:p>
            <a:pPr algn="ctr"/>
            <a:r>
              <a:rPr lang="en-US" altLang="zh-CN" sz="1600" dirty="0" smtClean="0">
                <a:solidFill>
                  <a:srgbClr val="000000"/>
                </a:solidFill>
                <a:latin typeface="微软雅黑" panose="020B0503020204020204" pitchFamily="34" charset="-122"/>
                <a:ea typeface="微软雅黑" panose="020B0503020204020204" pitchFamily="34" charset="-122"/>
              </a:rPr>
              <a:t>District</a:t>
            </a:r>
            <a:endParaRPr lang="en-US" altLang="zh-CN" sz="1600" dirty="0">
              <a:solidFill>
                <a:srgbClr val="000000"/>
              </a:solidFill>
              <a:latin typeface="微软雅黑" panose="020B0503020204020204" pitchFamily="34" charset="-122"/>
              <a:ea typeface="微软雅黑" panose="020B0503020204020204" pitchFamily="34" charset="-122"/>
            </a:endParaRPr>
          </a:p>
          <a:p>
            <a:pPr algn="ctr"/>
            <a:r>
              <a:rPr lang="en-US" altLang="zh-CN" sz="1600" dirty="0" smtClean="0">
                <a:solidFill>
                  <a:srgbClr val="000000"/>
                </a:solidFill>
                <a:latin typeface="微软雅黑" panose="020B0503020204020204" pitchFamily="34" charset="-122"/>
                <a:ea typeface="微软雅黑" panose="020B0503020204020204" pitchFamily="34" charset="-122"/>
              </a:rPr>
              <a:t>W*10</a:t>
            </a:r>
            <a:endParaRPr lang="en-US" altLang="zh-CN" sz="1600" dirty="0" smtClean="0">
              <a:solidFill>
                <a:srgbClr val="000000"/>
              </a:solidFill>
              <a:latin typeface="微软雅黑" panose="020B0503020204020204" pitchFamily="34" charset="-122"/>
              <a:ea typeface="微软雅黑" panose="020B0503020204020204" pitchFamily="34" charset="-122"/>
            </a:endParaRPr>
          </a:p>
        </p:txBody>
      </p:sp>
      <p:sp>
        <p:nvSpPr>
          <p:cNvPr id="7" name="圆角矩形 6"/>
          <p:cNvSpPr/>
          <p:nvPr/>
        </p:nvSpPr>
        <p:spPr bwMode="auto">
          <a:xfrm>
            <a:off x="1594800" y="4061734"/>
            <a:ext cx="1937912" cy="753788"/>
          </a:xfrm>
          <a:prstGeom prst="roundRect">
            <a:avLst/>
          </a:prstGeom>
          <a:solidFill>
            <a:schemeClr val="bg1">
              <a:lumMod val="95000"/>
            </a:schemeClr>
          </a:solidFill>
          <a:ln w="9525" cap="flat" cmpd="sng" algn="ctr">
            <a:solidFill>
              <a:srgbClr val="00B0F0"/>
            </a:solidFill>
            <a:prstDash val="solid"/>
            <a:round/>
            <a:headEnd type="none" w="med" len="med"/>
            <a:tailEnd type="none" w="med" len="med"/>
          </a:ln>
          <a:effectLst/>
        </p:spPr>
        <p:txBody>
          <a:bodyPr vert="horz" wrap="square" lIns="91440" tIns="45720" rIns="91440" bIns="45720" numCol="1" rtlCol="0" anchor="ctr" anchorCtr="1" compatLnSpc="1"/>
          <a:lstStyle/>
          <a:p>
            <a:pPr algn="ctr"/>
            <a:endParaRPr lang="en-US" altLang="zh-CN" sz="1600" dirty="0" smtClean="0">
              <a:solidFill>
                <a:srgbClr val="000000"/>
              </a:solidFill>
              <a:latin typeface="微软雅黑" panose="020B0503020204020204" pitchFamily="34" charset="-122"/>
              <a:ea typeface="微软雅黑" panose="020B0503020204020204" pitchFamily="34" charset="-122"/>
            </a:endParaRPr>
          </a:p>
        </p:txBody>
      </p:sp>
      <p:sp>
        <p:nvSpPr>
          <p:cNvPr id="10" name="圆角矩形 9"/>
          <p:cNvSpPr/>
          <p:nvPr/>
        </p:nvSpPr>
        <p:spPr bwMode="auto">
          <a:xfrm>
            <a:off x="5137183" y="4061734"/>
            <a:ext cx="1927773" cy="753788"/>
          </a:xfrm>
          <a:prstGeom prst="roundRect">
            <a:avLst/>
          </a:prstGeom>
          <a:solidFill>
            <a:schemeClr val="bg1">
              <a:lumMod val="95000"/>
            </a:schemeClr>
          </a:solidFill>
          <a:ln w="9525" cap="flat" cmpd="sng" algn="ctr">
            <a:solidFill>
              <a:srgbClr val="00B0F0"/>
            </a:solidFill>
            <a:prstDash val="solid"/>
            <a:round/>
            <a:headEnd type="none" w="med" len="med"/>
            <a:tailEnd type="none" w="med" len="med"/>
          </a:ln>
          <a:effectLst/>
        </p:spPr>
        <p:txBody>
          <a:bodyPr vert="horz" wrap="square" lIns="91440" tIns="45720" rIns="91440" bIns="45720" numCol="1" rtlCol="0" anchor="ctr" anchorCtr="1" compatLnSpc="1"/>
          <a:lstStyle/>
          <a:p>
            <a:pPr algn="ctr"/>
            <a:endParaRPr lang="en-US" altLang="zh-CN" sz="1600" dirty="0" smtClean="0">
              <a:solidFill>
                <a:srgbClr val="000000"/>
              </a:solidFill>
              <a:latin typeface="微软雅黑" panose="020B0503020204020204" pitchFamily="34" charset="-122"/>
              <a:ea typeface="微软雅黑" panose="020B0503020204020204" pitchFamily="34" charset="-122"/>
            </a:endParaRPr>
          </a:p>
        </p:txBody>
      </p:sp>
      <p:cxnSp>
        <p:nvCxnSpPr>
          <p:cNvPr id="15" name="直接箭头连接符 14"/>
          <p:cNvCxnSpPr>
            <a:stCxn id="3" idx="2"/>
            <a:endCxn id="6" idx="0"/>
          </p:cNvCxnSpPr>
          <p:nvPr/>
        </p:nvCxnSpPr>
        <p:spPr bwMode="auto">
          <a:xfrm>
            <a:off x="2563756" y="2046044"/>
            <a:ext cx="0" cy="58329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7" name="直接箭头连接符 16"/>
          <p:cNvCxnSpPr>
            <a:stCxn id="3" idx="3"/>
            <a:endCxn id="4" idx="1"/>
          </p:cNvCxnSpPr>
          <p:nvPr/>
        </p:nvCxnSpPr>
        <p:spPr bwMode="auto">
          <a:xfrm flipV="1">
            <a:off x="3532712" y="1647950"/>
            <a:ext cx="1594332" cy="1060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9" name="直接箭头连接符 18"/>
          <p:cNvCxnSpPr>
            <a:stCxn id="5" idx="1"/>
            <a:endCxn id="4" idx="3"/>
          </p:cNvCxnSpPr>
          <p:nvPr/>
        </p:nvCxnSpPr>
        <p:spPr bwMode="auto">
          <a:xfrm flipH="1">
            <a:off x="7064956" y="1647950"/>
            <a:ext cx="1875360"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21" name="直接箭头连接符 20"/>
          <p:cNvCxnSpPr>
            <a:stCxn id="6" idx="2"/>
            <a:endCxn id="7" idx="0"/>
          </p:cNvCxnSpPr>
          <p:nvPr/>
        </p:nvCxnSpPr>
        <p:spPr bwMode="auto">
          <a:xfrm>
            <a:off x="2563756" y="3383122"/>
            <a:ext cx="0" cy="678612"/>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31" name="文本框 30"/>
          <p:cNvSpPr txBox="1"/>
          <p:nvPr/>
        </p:nvSpPr>
        <p:spPr bwMode="auto">
          <a:xfrm>
            <a:off x="2135773" y="2130302"/>
            <a:ext cx="388915" cy="304103"/>
          </a:xfrm>
          <a:prstGeom prst="rect">
            <a:avLst/>
          </a:prstGeom>
          <a:noFill/>
          <a:ln w="9525" algn="ctr">
            <a:noFill/>
            <a:miter lim="800000"/>
          </a:ln>
        </p:spPr>
        <p:txBody>
          <a:bodyPr vert="horz" wrap="none" lIns="87802" tIns="43901" rIns="87802" bIns="43901" numCol="1" rtlCol="0" anchor="ctr" anchorCtr="1" compatLnSpc="1">
            <a:spAutoFit/>
          </a:bodyPr>
          <a:lstStyle/>
          <a:p>
            <a:r>
              <a:rPr lang="en-US" altLang="zh-CN" sz="1400" dirty="0" smtClean="0">
                <a:solidFill>
                  <a:srgbClr val="000000"/>
                </a:solidFill>
                <a:latin typeface="微软雅黑" panose="020B0503020204020204" pitchFamily="34" charset="-122"/>
                <a:ea typeface="微软雅黑" panose="020B0503020204020204" pitchFamily="34" charset="-122"/>
              </a:rPr>
              <a:t>10</a:t>
            </a:r>
            <a:endParaRPr lang="zh-CN" altLang="en-US" sz="1400" dirty="0" smtClean="0">
              <a:solidFill>
                <a:srgbClr val="000000"/>
              </a:solidFill>
              <a:latin typeface="微软雅黑" panose="020B0503020204020204" pitchFamily="34" charset="-122"/>
              <a:ea typeface="微软雅黑" panose="020B0503020204020204" pitchFamily="34" charset="-122"/>
            </a:endParaRPr>
          </a:p>
        </p:txBody>
      </p:sp>
      <p:sp>
        <p:nvSpPr>
          <p:cNvPr id="32" name="文本框 31"/>
          <p:cNvSpPr txBox="1"/>
          <p:nvPr/>
        </p:nvSpPr>
        <p:spPr bwMode="auto">
          <a:xfrm>
            <a:off x="2166825" y="3571572"/>
            <a:ext cx="396931" cy="304103"/>
          </a:xfrm>
          <a:prstGeom prst="rect">
            <a:avLst/>
          </a:prstGeom>
          <a:noFill/>
          <a:ln w="9525" algn="ctr">
            <a:noFill/>
            <a:miter lim="800000"/>
          </a:ln>
        </p:spPr>
        <p:txBody>
          <a:bodyPr vert="horz" wrap="none" lIns="87802" tIns="43901" rIns="87802" bIns="43901" numCol="1" rtlCol="0" anchor="ctr" anchorCtr="1" compatLnSpc="1">
            <a:spAutoFit/>
          </a:bodyPr>
          <a:lstStyle/>
          <a:p>
            <a:r>
              <a:rPr lang="en-US" altLang="zh-CN" sz="1400" dirty="0" smtClean="0">
                <a:solidFill>
                  <a:srgbClr val="000000"/>
                </a:solidFill>
                <a:latin typeface="微软雅黑" panose="020B0503020204020204" pitchFamily="34" charset="-122"/>
                <a:ea typeface="微软雅黑" panose="020B0503020204020204" pitchFamily="34" charset="-122"/>
              </a:rPr>
              <a:t>3K</a:t>
            </a:r>
            <a:endParaRPr lang="zh-CN" altLang="en-US" sz="1400" dirty="0" smtClean="0">
              <a:solidFill>
                <a:srgbClr val="000000"/>
              </a:solidFill>
              <a:latin typeface="微软雅黑" panose="020B0503020204020204" pitchFamily="34" charset="-122"/>
              <a:ea typeface="微软雅黑" panose="020B0503020204020204" pitchFamily="34" charset="-122"/>
            </a:endParaRPr>
          </a:p>
        </p:txBody>
      </p:sp>
      <p:sp>
        <p:nvSpPr>
          <p:cNvPr id="34" name="文本框 33"/>
          <p:cNvSpPr txBox="1"/>
          <p:nvPr/>
        </p:nvSpPr>
        <p:spPr bwMode="auto">
          <a:xfrm>
            <a:off x="4025614" y="1614655"/>
            <a:ext cx="608527" cy="304103"/>
          </a:xfrm>
          <a:prstGeom prst="rect">
            <a:avLst/>
          </a:prstGeom>
          <a:noFill/>
          <a:ln w="9525" algn="ctr">
            <a:noFill/>
            <a:miter lim="800000"/>
          </a:ln>
        </p:spPr>
        <p:txBody>
          <a:bodyPr vert="horz" wrap="none" lIns="87802" tIns="43901" rIns="87802" bIns="43901" numCol="1" rtlCol="0" anchor="ctr" anchorCtr="1" compatLnSpc="1">
            <a:spAutoFit/>
          </a:bodyPr>
          <a:lstStyle/>
          <a:p>
            <a:r>
              <a:rPr lang="en-US" altLang="zh-CN" sz="1400" dirty="0" smtClean="0">
                <a:solidFill>
                  <a:srgbClr val="000000"/>
                </a:solidFill>
                <a:latin typeface="微软雅黑" panose="020B0503020204020204" pitchFamily="34" charset="-122"/>
                <a:ea typeface="微软雅黑" panose="020B0503020204020204" pitchFamily="34" charset="-122"/>
              </a:rPr>
              <a:t>100K</a:t>
            </a:r>
            <a:endParaRPr lang="zh-CN" altLang="en-US" sz="1400" dirty="0" smtClean="0">
              <a:solidFill>
                <a:srgbClr val="000000"/>
              </a:solidFill>
              <a:latin typeface="微软雅黑" panose="020B0503020204020204" pitchFamily="34" charset="-122"/>
              <a:ea typeface="微软雅黑" panose="020B0503020204020204" pitchFamily="34" charset="-122"/>
            </a:endParaRPr>
          </a:p>
        </p:txBody>
      </p:sp>
      <p:sp>
        <p:nvSpPr>
          <p:cNvPr id="35" name="文本框 34"/>
          <p:cNvSpPr txBox="1"/>
          <p:nvPr/>
        </p:nvSpPr>
        <p:spPr bwMode="auto">
          <a:xfrm>
            <a:off x="7822605" y="1609451"/>
            <a:ext cx="360061" cy="304103"/>
          </a:xfrm>
          <a:prstGeom prst="rect">
            <a:avLst/>
          </a:prstGeom>
          <a:noFill/>
          <a:ln w="9525" algn="ctr">
            <a:noFill/>
            <a:miter lim="800000"/>
          </a:ln>
        </p:spPr>
        <p:txBody>
          <a:bodyPr vert="horz" wrap="none" lIns="87802" tIns="43901" rIns="87802" bIns="43901" numCol="1" rtlCol="0" anchor="ctr" anchorCtr="1" compatLnSpc="1">
            <a:spAutoFit/>
          </a:bodyPr>
          <a:lstStyle/>
          <a:p>
            <a:r>
              <a:rPr lang="en-US" altLang="zh-CN" sz="1400" dirty="0" smtClean="0">
                <a:solidFill>
                  <a:srgbClr val="000000"/>
                </a:solidFill>
                <a:latin typeface="微软雅黑" panose="020B0503020204020204" pitchFamily="34" charset="-122"/>
                <a:ea typeface="微软雅黑" panose="020B0503020204020204" pitchFamily="34" charset="-122"/>
              </a:rPr>
              <a:t>W</a:t>
            </a:r>
            <a:endParaRPr lang="zh-CN" altLang="en-US" sz="1400" dirty="0" smtClean="0">
              <a:solidFill>
                <a:srgbClr val="000000"/>
              </a:solidFill>
              <a:latin typeface="微软雅黑" panose="020B0503020204020204" pitchFamily="34" charset="-122"/>
              <a:ea typeface="微软雅黑" panose="020B0503020204020204" pitchFamily="34" charset="-122"/>
            </a:endParaRPr>
          </a:p>
        </p:txBody>
      </p:sp>
      <p:sp>
        <p:nvSpPr>
          <p:cNvPr id="36" name="文本框 35"/>
          <p:cNvSpPr txBox="1"/>
          <p:nvPr/>
        </p:nvSpPr>
        <p:spPr bwMode="auto">
          <a:xfrm>
            <a:off x="9904315" y="4500561"/>
            <a:ext cx="416167" cy="304103"/>
          </a:xfrm>
          <a:prstGeom prst="rect">
            <a:avLst/>
          </a:prstGeom>
          <a:noFill/>
          <a:ln w="9525" algn="ctr">
            <a:noFill/>
            <a:miter lim="800000"/>
          </a:ln>
        </p:spPr>
        <p:txBody>
          <a:bodyPr vert="horz" wrap="none" lIns="87802" tIns="43901" rIns="87802" bIns="43901" numCol="1" rtlCol="0" anchor="ctr" anchorCtr="1" compatLnSpc="1">
            <a:spAutoFit/>
          </a:bodyPr>
          <a:lstStyle/>
          <a:p>
            <a:r>
              <a:rPr lang="en-US" altLang="zh-CN" sz="1400" dirty="0" smtClean="0">
                <a:solidFill>
                  <a:srgbClr val="000000"/>
                </a:solidFill>
                <a:latin typeface="微软雅黑" panose="020B0503020204020204" pitchFamily="34" charset="-122"/>
                <a:ea typeface="微软雅黑" panose="020B0503020204020204" pitchFamily="34" charset="-122"/>
              </a:rPr>
              <a:t>1+</a:t>
            </a:r>
            <a:endParaRPr lang="zh-CN" altLang="en-US" sz="1400" dirty="0" smtClean="0">
              <a:solidFill>
                <a:srgbClr val="000000"/>
              </a:solidFill>
              <a:latin typeface="微软雅黑" panose="020B0503020204020204" pitchFamily="34" charset="-122"/>
              <a:ea typeface="微软雅黑" panose="020B0503020204020204" pitchFamily="34" charset="-122"/>
            </a:endParaRPr>
          </a:p>
        </p:txBody>
      </p:sp>
      <p:sp>
        <p:nvSpPr>
          <p:cNvPr id="52" name="圆角矩形 51"/>
          <p:cNvSpPr/>
          <p:nvPr/>
        </p:nvSpPr>
        <p:spPr bwMode="auto">
          <a:xfrm>
            <a:off x="5137183" y="2629334"/>
            <a:ext cx="1927773" cy="753788"/>
          </a:xfrm>
          <a:prstGeom prst="roundRect">
            <a:avLst/>
          </a:prstGeom>
          <a:solidFill>
            <a:schemeClr val="bg1">
              <a:lumMod val="95000"/>
            </a:schemeClr>
          </a:solidFill>
          <a:ln w="9525" cap="flat" cmpd="sng" algn="ctr">
            <a:solidFill>
              <a:srgbClr val="00B0F0"/>
            </a:solidFill>
            <a:prstDash val="solid"/>
            <a:round/>
            <a:headEnd type="none" w="med" len="med"/>
            <a:tailEnd type="none" w="med" len="med"/>
          </a:ln>
          <a:effectLst/>
        </p:spPr>
        <p:txBody>
          <a:bodyPr vert="horz" wrap="square" lIns="91440" tIns="45720" rIns="91440" bIns="45720" numCol="1" rtlCol="0" anchor="ctr" anchorCtr="1" compatLnSpc="1"/>
          <a:lstStyle/>
          <a:p>
            <a:pPr algn="ctr"/>
            <a:r>
              <a:rPr lang="en-US" altLang="zh-CN" sz="1600" dirty="0" smtClean="0">
                <a:solidFill>
                  <a:srgbClr val="000000"/>
                </a:solidFill>
                <a:latin typeface="微软雅黑" panose="020B0503020204020204" pitchFamily="34" charset="-122"/>
                <a:ea typeface="微软雅黑" panose="020B0503020204020204" pitchFamily="34" charset="-122"/>
              </a:rPr>
              <a:t>District</a:t>
            </a:r>
            <a:endParaRPr lang="en-US" altLang="zh-CN" sz="1600" dirty="0">
              <a:solidFill>
                <a:srgbClr val="000000"/>
              </a:solidFill>
              <a:latin typeface="微软雅黑" panose="020B0503020204020204" pitchFamily="34" charset="-122"/>
              <a:ea typeface="微软雅黑" panose="020B0503020204020204" pitchFamily="34" charset="-122"/>
            </a:endParaRPr>
          </a:p>
          <a:p>
            <a:pPr algn="ctr"/>
            <a:r>
              <a:rPr lang="en-US" altLang="zh-CN" sz="1600" dirty="0" smtClean="0">
                <a:solidFill>
                  <a:srgbClr val="000000"/>
                </a:solidFill>
                <a:latin typeface="微软雅黑" panose="020B0503020204020204" pitchFamily="34" charset="-122"/>
                <a:ea typeface="微软雅黑" panose="020B0503020204020204" pitchFamily="34" charset="-122"/>
              </a:rPr>
              <a:t>W*10</a:t>
            </a:r>
            <a:endParaRPr lang="en-US" altLang="zh-CN" sz="1600" dirty="0" smtClean="0">
              <a:solidFill>
                <a:srgbClr val="000000"/>
              </a:solidFill>
              <a:latin typeface="微软雅黑" panose="020B0503020204020204" pitchFamily="34" charset="-122"/>
              <a:ea typeface="微软雅黑" panose="020B0503020204020204" pitchFamily="34" charset="-122"/>
            </a:endParaRPr>
          </a:p>
        </p:txBody>
      </p:sp>
      <p:cxnSp>
        <p:nvCxnSpPr>
          <p:cNvPr id="53" name="直接箭头连接符 52"/>
          <p:cNvCxnSpPr>
            <a:stCxn id="4" idx="2"/>
            <a:endCxn id="52" idx="0"/>
          </p:cNvCxnSpPr>
          <p:nvPr/>
        </p:nvCxnSpPr>
        <p:spPr bwMode="auto">
          <a:xfrm>
            <a:off x="6096000" y="2024844"/>
            <a:ext cx="5070" cy="60449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54" name="文本框 53"/>
          <p:cNvSpPr txBox="1"/>
          <p:nvPr/>
        </p:nvSpPr>
        <p:spPr bwMode="auto">
          <a:xfrm>
            <a:off x="5756326" y="2128413"/>
            <a:ext cx="400567" cy="304103"/>
          </a:xfrm>
          <a:prstGeom prst="rect">
            <a:avLst/>
          </a:prstGeom>
          <a:noFill/>
          <a:ln w="9525" algn="ctr">
            <a:noFill/>
            <a:miter lim="800000"/>
          </a:ln>
        </p:spPr>
        <p:txBody>
          <a:bodyPr vert="horz" wrap="square" lIns="87802" tIns="43901" rIns="87802" bIns="43901" numCol="1" rtlCol="0" anchor="ctr" anchorCtr="1" compatLnSpc="1">
            <a:spAutoFit/>
          </a:bodyPr>
          <a:lstStyle/>
          <a:p>
            <a:r>
              <a:rPr lang="en-US" altLang="zh-CN" sz="1400" dirty="0" smtClean="0">
                <a:solidFill>
                  <a:srgbClr val="000000"/>
                </a:solidFill>
                <a:latin typeface="微软雅黑" panose="020B0503020204020204" pitchFamily="34" charset="-122"/>
                <a:ea typeface="微软雅黑" panose="020B0503020204020204" pitchFamily="34" charset="-122"/>
              </a:rPr>
              <a:t>10</a:t>
            </a:r>
            <a:endParaRPr lang="zh-CN" altLang="en-US" sz="1400" dirty="0" smtClean="0">
              <a:solidFill>
                <a:srgbClr val="000000"/>
              </a:solidFill>
              <a:latin typeface="微软雅黑" panose="020B0503020204020204" pitchFamily="34" charset="-122"/>
              <a:ea typeface="微软雅黑" panose="020B0503020204020204" pitchFamily="34" charset="-122"/>
            </a:endParaRPr>
          </a:p>
        </p:txBody>
      </p:sp>
      <p:sp>
        <p:nvSpPr>
          <p:cNvPr id="58" name="圆角矩形 57"/>
          <p:cNvSpPr/>
          <p:nvPr/>
        </p:nvSpPr>
        <p:spPr bwMode="auto">
          <a:xfrm>
            <a:off x="1792134" y="4288276"/>
            <a:ext cx="1937912" cy="774988"/>
          </a:xfrm>
          <a:prstGeom prst="roundRect">
            <a:avLst/>
          </a:prstGeom>
          <a:solidFill>
            <a:schemeClr val="bg1">
              <a:lumMod val="95000"/>
            </a:schemeClr>
          </a:solidFill>
          <a:ln w="9525" cap="flat" cmpd="sng" algn="ctr">
            <a:solidFill>
              <a:srgbClr val="00B0F0"/>
            </a:solidFill>
            <a:prstDash val="solid"/>
            <a:round/>
            <a:headEnd type="none" w="med" len="med"/>
            <a:tailEnd type="none" w="med" len="med"/>
          </a:ln>
          <a:effectLst/>
        </p:spPr>
        <p:txBody>
          <a:bodyPr vert="horz" wrap="square" lIns="91440" tIns="45720" rIns="91440" bIns="45720" numCol="1" rtlCol="0" anchor="ctr" anchorCtr="1" compatLnSpc="1"/>
          <a:lstStyle/>
          <a:p>
            <a:pPr algn="ctr"/>
            <a:r>
              <a:rPr lang="en-US" altLang="zh-CN" sz="1600" dirty="0" smtClean="0">
                <a:solidFill>
                  <a:srgbClr val="000000"/>
                </a:solidFill>
                <a:latin typeface="微软雅黑" panose="020B0503020204020204" pitchFamily="34" charset="-122"/>
                <a:ea typeface="微软雅黑" panose="020B0503020204020204" pitchFamily="34" charset="-122"/>
              </a:rPr>
              <a:t>Customer</a:t>
            </a:r>
            <a:endParaRPr lang="en-US" altLang="zh-CN" sz="1600" dirty="0" smtClean="0">
              <a:solidFill>
                <a:srgbClr val="000000"/>
              </a:solidFill>
              <a:latin typeface="微软雅黑" panose="020B0503020204020204" pitchFamily="34" charset="-122"/>
              <a:ea typeface="微软雅黑" panose="020B0503020204020204" pitchFamily="34" charset="-122"/>
            </a:endParaRPr>
          </a:p>
          <a:p>
            <a:pPr algn="ctr"/>
            <a:r>
              <a:rPr lang="en-US" altLang="zh-CN" sz="1600" dirty="0" smtClean="0">
                <a:solidFill>
                  <a:srgbClr val="000000"/>
                </a:solidFill>
                <a:latin typeface="微软雅黑" panose="020B0503020204020204" pitchFamily="34" charset="-122"/>
                <a:ea typeface="微软雅黑" panose="020B0503020204020204" pitchFamily="34" charset="-122"/>
              </a:rPr>
              <a:t>W*30K</a:t>
            </a:r>
            <a:endParaRPr lang="en-US" altLang="zh-CN" sz="1600" dirty="0" smtClean="0">
              <a:solidFill>
                <a:srgbClr val="000000"/>
              </a:solidFill>
              <a:latin typeface="微软雅黑" panose="020B0503020204020204" pitchFamily="34" charset="-122"/>
              <a:ea typeface="微软雅黑" panose="020B0503020204020204" pitchFamily="34" charset="-122"/>
            </a:endParaRPr>
          </a:p>
        </p:txBody>
      </p:sp>
      <p:sp>
        <p:nvSpPr>
          <p:cNvPr id="59" name="圆角矩形 58"/>
          <p:cNvSpPr/>
          <p:nvPr/>
        </p:nvSpPr>
        <p:spPr bwMode="auto">
          <a:xfrm>
            <a:off x="5324378" y="4288276"/>
            <a:ext cx="1937912" cy="753788"/>
          </a:xfrm>
          <a:prstGeom prst="roundRect">
            <a:avLst/>
          </a:prstGeom>
          <a:solidFill>
            <a:schemeClr val="bg1">
              <a:lumMod val="95000"/>
            </a:schemeClr>
          </a:solidFill>
          <a:ln w="9525" cap="flat" cmpd="sng" algn="ctr">
            <a:solidFill>
              <a:srgbClr val="00B0F0"/>
            </a:solidFill>
            <a:prstDash val="solid"/>
            <a:round/>
            <a:headEnd type="none" w="med" len="med"/>
            <a:tailEnd type="none" w="med" len="med"/>
          </a:ln>
          <a:effectLst/>
        </p:spPr>
        <p:txBody>
          <a:bodyPr vert="horz" wrap="square" lIns="91440" tIns="45720" rIns="91440" bIns="45720" numCol="1" rtlCol="0" anchor="ctr" anchorCtr="1" compatLnSpc="1"/>
          <a:lstStyle/>
          <a:p>
            <a:pPr algn="ctr"/>
            <a:r>
              <a:rPr lang="en-US" altLang="zh-CN" sz="1600" dirty="0" smtClean="0">
                <a:solidFill>
                  <a:srgbClr val="000000"/>
                </a:solidFill>
                <a:latin typeface="微软雅黑" panose="020B0503020204020204" pitchFamily="34" charset="-122"/>
                <a:ea typeface="微软雅黑" panose="020B0503020204020204" pitchFamily="34" charset="-122"/>
              </a:rPr>
              <a:t>Order</a:t>
            </a:r>
            <a:endParaRPr lang="en-US" altLang="zh-CN" sz="1600" dirty="0" smtClean="0">
              <a:solidFill>
                <a:srgbClr val="000000"/>
              </a:solidFill>
              <a:latin typeface="微软雅黑" panose="020B0503020204020204" pitchFamily="34" charset="-122"/>
              <a:ea typeface="微软雅黑" panose="020B0503020204020204" pitchFamily="34" charset="-122"/>
            </a:endParaRPr>
          </a:p>
          <a:p>
            <a:pPr algn="ctr"/>
            <a:r>
              <a:rPr lang="en-US" altLang="zh-CN" sz="1600" dirty="0" smtClean="0">
                <a:solidFill>
                  <a:srgbClr val="000000"/>
                </a:solidFill>
                <a:latin typeface="微软雅黑" panose="020B0503020204020204" pitchFamily="34" charset="-122"/>
                <a:ea typeface="微软雅黑" panose="020B0503020204020204" pitchFamily="34" charset="-122"/>
              </a:rPr>
              <a:t>W*100+</a:t>
            </a:r>
            <a:endParaRPr lang="en-US" altLang="zh-CN" sz="1600" dirty="0" smtClean="0">
              <a:solidFill>
                <a:srgbClr val="000000"/>
              </a:solidFill>
              <a:latin typeface="微软雅黑" panose="020B0503020204020204" pitchFamily="34" charset="-122"/>
              <a:ea typeface="微软雅黑" panose="020B0503020204020204" pitchFamily="34" charset="-122"/>
            </a:endParaRPr>
          </a:p>
        </p:txBody>
      </p:sp>
      <p:sp>
        <p:nvSpPr>
          <p:cNvPr id="60" name="圆角矩形 59"/>
          <p:cNvSpPr/>
          <p:nvPr/>
        </p:nvSpPr>
        <p:spPr bwMode="auto">
          <a:xfrm>
            <a:off x="9137650" y="4288276"/>
            <a:ext cx="1937912" cy="753788"/>
          </a:xfrm>
          <a:prstGeom prst="roundRect">
            <a:avLst/>
          </a:prstGeom>
          <a:solidFill>
            <a:schemeClr val="bg1">
              <a:lumMod val="95000"/>
            </a:schemeClr>
          </a:solidFill>
          <a:ln w="9525" cap="flat" cmpd="sng" algn="ctr">
            <a:solidFill>
              <a:srgbClr val="00B0F0"/>
            </a:solidFill>
            <a:prstDash val="solid"/>
            <a:round/>
            <a:headEnd type="none" w="med" len="med"/>
            <a:tailEnd type="none" w="med" len="med"/>
          </a:ln>
          <a:effectLst/>
        </p:spPr>
        <p:txBody>
          <a:bodyPr vert="horz" wrap="square" lIns="91440" tIns="45720" rIns="91440" bIns="45720" numCol="1" rtlCol="0" anchor="ctr" anchorCtr="1" compatLnSpc="1"/>
          <a:lstStyle/>
          <a:p>
            <a:pPr algn="ctr"/>
            <a:r>
              <a:rPr lang="en-US" altLang="zh-CN" sz="1600" dirty="0">
                <a:solidFill>
                  <a:srgbClr val="000000"/>
                </a:solidFill>
                <a:latin typeface="微软雅黑" panose="020B0503020204020204" pitchFamily="34" charset="-122"/>
              </a:rPr>
              <a:t>New-Order</a:t>
            </a:r>
            <a:endParaRPr lang="en-US" altLang="zh-CN" sz="1600" dirty="0">
              <a:solidFill>
                <a:srgbClr val="000000"/>
              </a:solidFill>
              <a:latin typeface="微软雅黑" panose="020B0503020204020204" pitchFamily="34" charset="-122"/>
            </a:endParaRPr>
          </a:p>
          <a:p>
            <a:pPr algn="ctr"/>
            <a:r>
              <a:rPr lang="en-US" altLang="zh-CN" sz="1600" dirty="0">
                <a:solidFill>
                  <a:srgbClr val="000000"/>
                </a:solidFill>
                <a:latin typeface="微软雅黑" panose="020B0503020204020204" pitchFamily="34" charset="-122"/>
              </a:rPr>
              <a:t>W*5K</a:t>
            </a:r>
            <a:endParaRPr lang="en-US" altLang="zh-CN" sz="1600" dirty="0">
              <a:solidFill>
                <a:srgbClr val="000000"/>
              </a:solidFill>
              <a:latin typeface="微软雅黑" panose="020B0503020204020204" pitchFamily="34" charset="-122"/>
            </a:endParaRPr>
          </a:p>
        </p:txBody>
      </p:sp>
      <p:sp>
        <p:nvSpPr>
          <p:cNvPr id="61" name="圆角矩形 60"/>
          <p:cNvSpPr/>
          <p:nvPr/>
        </p:nvSpPr>
        <p:spPr bwMode="auto">
          <a:xfrm>
            <a:off x="1792134" y="5627962"/>
            <a:ext cx="1937912" cy="753788"/>
          </a:xfrm>
          <a:prstGeom prst="roundRect">
            <a:avLst/>
          </a:prstGeom>
          <a:solidFill>
            <a:schemeClr val="bg1">
              <a:lumMod val="95000"/>
            </a:schemeClr>
          </a:solidFill>
          <a:ln w="9525" cap="flat" cmpd="sng" algn="ctr">
            <a:solidFill>
              <a:srgbClr val="00B0F0"/>
            </a:solidFill>
            <a:prstDash val="solid"/>
            <a:round/>
            <a:headEnd type="none" w="med" len="med"/>
            <a:tailEnd type="none" w="med" len="med"/>
          </a:ln>
          <a:effectLst/>
        </p:spPr>
        <p:txBody>
          <a:bodyPr vert="horz" wrap="square" lIns="91440" tIns="45720" rIns="91440" bIns="45720" numCol="1" rtlCol="0" anchor="ctr" anchorCtr="1" compatLnSpc="1"/>
          <a:lstStyle/>
          <a:p>
            <a:pPr algn="ctr"/>
            <a:r>
              <a:rPr lang="en-US" altLang="zh-CN" sz="1600" dirty="0">
                <a:solidFill>
                  <a:srgbClr val="000000"/>
                </a:solidFill>
                <a:latin typeface="微软雅黑" panose="020B0503020204020204" pitchFamily="34" charset="-122"/>
              </a:rPr>
              <a:t>History</a:t>
            </a:r>
            <a:endParaRPr lang="en-US" altLang="zh-CN" sz="1600" dirty="0">
              <a:solidFill>
                <a:srgbClr val="000000"/>
              </a:solidFill>
              <a:latin typeface="微软雅黑" panose="020B0503020204020204" pitchFamily="34" charset="-122"/>
            </a:endParaRPr>
          </a:p>
          <a:p>
            <a:pPr algn="ctr"/>
            <a:r>
              <a:rPr lang="en-US" altLang="zh-CN" sz="1600" dirty="0">
                <a:solidFill>
                  <a:srgbClr val="000000"/>
                </a:solidFill>
                <a:latin typeface="微软雅黑" panose="020B0503020204020204" pitchFamily="34" charset="-122"/>
              </a:rPr>
              <a:t>W*30k+</a:t>
            </a:r>
            <a:endParaRPr lang="en-US" altLang="zh-CN" sz="1600" dirty="0">
              <a:solidFill>
                <a:srgbClr val="000000"/>
              </a:solidFill>
              <a:latin typeface="微软雅黑" panose="020B0503020204020204" pitchFamily="34" charset="-122"/>
            </a:endParaRPr>
          </a:p>
        </p:txBody>
      </p:sp>
      <p:cxnSp>
        <p:nvCxnSpPr>
          <p:cNvPr id="62" name="直接箭头连接符 61"/>
          <p:cNvCxnSpPr>
            <a:stCxn id="58" idx="2"/>
            <a:endCxn id="61" idx="0"/>
          </p:cNvCxnSpPr>
          <p:nvPr/>
        </p:nvCxnSpPr>
        <p:spPr bwMode="auto">
          <a:xfrm>
            <a:off x="2761090" y="5063264"/>
            <a:ext cx="0" cy="564698"/>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63" name="直接箭头连接符 62"/>
          <p:cNvCxnSpPr>
            <a:stCxn id="58" idx="3"/>
            <a:endCxn id="59" idx="1"/>
          </p:cNvCxnSpPr>
          <p:nvPr/>
        </p:nvCxnSpPr>
        <p:spPr bwMode="auto">
          <a:xfrm flipV="1">
            <a:off x="3730046" y="4665170"/>
            <a:ext cx="1594332" cy="1060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64" name="直接箭头连接符 63"/>
          <p:cNvCxnSpPr>
            <a:stCxn id="60" idx="1"/>
            <a:endCxn id="59" idx="3"/>
          </p:cNvCxnSpPr>
          <p:nvPr/>
        </p:nvCxnSpPr>
        <p:spPr bwMode="auto">
          <a:xfrm flipH="1">
            <a:off x="7262290" y="4665170"/>
            <a:ext cx="1875360" cy="0"/>
          </a:xfrm>
          <a:prstGeom prst="straightConnector1">
            <a:avLst/>
          </a:prstGeom>
          <a:solidFill>
            <a:schemeClr val="accent1"/>
          </a:solidFill>
          <a:ln w="9525" cap="flat" cmpd="sng" algn="ctr">
            <a:solidFill>
              <a:schemeClr val="tx1"/>
            </a:solidFill>
            <a:prstDash val="solid"/>
            <a:round/>
            <a:headEnd type="triangle" w="med" len="med"/>
            <a:tailEnd type="none"/>
          </a:ln>
          <a:effectLst/>
        </p:spPr>
      </p:cxnSp>
      <p:sp>
        <p:nvSpPr>
          <p:cNvPr id="65" name="文本框 64"/>
          <p:cNvSpPr txBox="1"/>
          <p:nvPr/>
        </p:nvSpPr>
        <p:spPr bwMode="auto">
          <a:xfrm>
            <a:off x="2316605" y="5147522"/>
            <a:ext cx="416167" cy="304103"/>
          </a:xfrm>
          <a:prstGeom prst="rect">
            <a:avLst/>
          </a:prstGeom>
          <a:noFill/>
          <a:ln w="9525" algn="ctr">
            <a:noFill/>
            <a:miter lim="800000"/>
          </a:ln>
        </p:spPr>
        <p:txBody>
          <a:bodyPr vert="horz" wrap="none" lIns="87802" tIns="43901" rIns="87802" bIns="43901" numCol="1" rtlCol="0" anchor="ctr" anchorCtr="1" compatLnSpc="1">
            <a:spAutoFit/>
          </a:bodyPr>
          <a:lstStyle/>
          <a:p>
            <a:r>
              <a:rPr lang="en-US" altLang="zh-CN" sz="1400" dirty="0" smtClean="0">
                <a:solidFill>
                  <a:srgbClr val="000000"/>
                </a:solidFill>
                <a:latin typeface="微软雅黑" panose="020B0503020204020204" pitchFamily="34" charset="-122"/>
                <a:ea typeface="微软雅黑" panose="020B0503020204020204" pitchFamily="34" charset="-122"/>
              </a:rPr>
              <a:t>1+</a:t>
            </a:r>
            <a:endParaRPr lang="zh-CN" altLang="en-US" sz="1400" dirty="0" smtClean="0">
              <a:solidFill>
                <a:srgbClr val="000000"/>
              </a:solidFill>
              <a:latin typeface="微软雅黑" panose="020B0503020204020204" pitchFamily="34" charset="-122"/>
              <a:ea typeface="微软雅黑" panose="020B0503020204020204" pitchFamily="34" charset="-122"/>
            </a:endParaRPr>
          </a:p>
        </p:txBody>
      </p:sp>
      <p:sp>
        <p:nvSpPr>
          <p:cNvPr id="67" name="文本框 66"/>
          <p:cNvSpPr txBox="1"/>
          <p:nvPr/>
        </p:nvSpPr>
        <p:spPr bwMode="auto">
          <a:xfrm>
            <a:off x="7967040" y="4626671"/>
            <a:ext cx="465859" cy="304103"/>
          </a:xfrm>
          <a:prstGeom prst="rect">
            <a:avLst/>
          </a:prstGeom>
          <a:noFill/>
          <a:ln w="9525" algn="ctr">
            <a:noFill/>
            <a:miter lim="800000"/>
          </a:ln>
        </p:spPr>
        <p:txBody>
          <a:bodyPr vert="horz" wrap="none" lIns="87802" tIns="43901" rIns="87802" bIns="43901" numCol="1" rtlCol="0" anchor="ctr" anchorCtr="1" compatLnSpc="1">
            <a:spAutoFit/>
          </a:bodyPr>
          <a:lstStyle/>
          <a:p>
            <a:r>
              <a:rPr lang="en-US" altLang="zh-CN" sz="1400" dirty="0" smtClean="0">
                <a:solidFill>
                  <a:srgbClr val="000000"/>
                </a:solidFill>
                <a:latin typeface="微软雅黑" panose="020B0503020204020204" pitchFamily="34" charset="-122"/>
                <a:ea typeface="微软雅黑" panose="020B0503020204020204" pitchFamily="34" charset="-122"/>
              </a:rPr>
              <a:t>0-1</a:t>
            </a:r>
            <a:endParaRPr lang="zh-CN" altLang="en-US" sz="1400" dirty="0" smtClean="0">
              <a:solidFill>
                <a:srgbClr val="000000"/>
              </a:solidFill>
              <a:latin typeface="微软雅黑" panose="020B0503020204020204" pitchFamily="34" charset="-122"/>
              <a:ea typeface="微软雅黑" panose="020B0503020204020204" pitchFamily="34" charset="-122"/>
            </a:endParaRPr>
          </a:p>
        </p:txBody>
      </p:sp>
      <p:sp>
        <p:nvSpPr>
          <p:cNvPr id="68" name="圆角矩形 67"/>
          <p:cNvSpPr/>
          <p:nvPr/>
        </p:nvSpPr>
        <p:spPr bwMode="auto">
          <a:xfrm>
            <a:off x="5334517" y="5627962"/>
            <a:ext cx="1927773" cy="753788"/>
          </a:xfrm>
          <a:prstGeom prst="roundRect">
            <a:avLst/>
          </a:prstGeom>
          <a:solidFill>
            <a:schemeClr val="bg1">
              <a:lumMod val="95000"/>
            </a:schemeClr>
          </a:solidFill>
          <a:ln w="9525" cap="flat" cmpd="sng" algn="ctr">
            <a:solidFill>
              <a:srgbClr val="00B0F0"/>
            </a:solidFill>
            <a:prstDash val="solid"/>
            <a:round/>
            <a:headEnd type="none" w="med" len="med"/>
            <a:tailEnd type="none" w="med" len="med"/>
          </a:ln>
          <a:effectLst/>
        </p:spPr>
        <p:txBody>
          <a:bodyPr vert="horz" wrap="square" lIns="91440" tIns="45720" rIns="91440" bIns="45720" numCol="1" rtlCol="0" anchor="ctr" anchorCtr="1" compatLnSpc="1"/>
          <a:lstStyle/>
          <a:p>
            <a:pPr algn="ctr"/>
            <a:r>
              <a:rPr lang="en-US" altLang="zh-CN" sz="1600" dirty="0">
                <a:solidFill>
                  <a:srgbClr val="000000"/>
                </a:solidFill>
                <a:latin typeface="微软雅黑" panose="020B0503020204020204" pitchFamily="34" charset="-122"/>
              </a:rPr>
              <a:t>Order-Line</a:t>
            </a:r>
            <a:endParaRPr lang="en-US" altLang="zh-CN" sz="1600" dirty="0">
              <a:solidFill>
                <a:srgbClr val="000000"/>
              </a:solidFill>
              <a:latin typeface="微软雅黑" panose="020B0503020204020204" pitchFamily="34" charset="-122"/>
            </a:endParaRPr>
          </a:p>
          <a:p>
            <a:pPr algn="ctr"/>
            <a:r>
              <a:rPr lang="en-US" altLang="zh-CN" sz="1600" dirty="0">
                <a:solidFill>
                  <a:srgbClr val="000000"/>
                </a:solidFill>
                <a:latin typeface="微软雅黑" panose="020B0503020204020204" pitchFamily="34" charset="-122"/>
              </a:rPr>
              <a:t>W*300K+</a:t>
            </a:r>
            <a:endParaRPr lang="en-US" altLang="zh-CN" sz="1600" dirty="0">
              <a:solidFill>
                <a:srgbClr val="000000"/>
              </a:solidFill>
              <a:latin typeface="微软雅黑" panose="020B0503020204020204" pitchFamily="34" charset="-122"/>
            </a:endParaRPr>
          </a:p>
        </p:txBody>
      </p:sp>
      <p:cxnSp>
        <p:nvCxnSpPr>
          <p:cNvPr id="69" name="直接箭头连接符 68"/>
          <p:cNvCxnSpPr>
            <a:stCxn id="59" idx="2"/>
            <a:endCxn id="68" idx="0"/>
          </p:cNvCxnSpPr>
          <p:nvPr/>
        </p:nvCxnSpPr>
        <p:spPr bwMode="auto">
          <a:xfrm>
            <a:off x="6293334" y="5042064"/>
            <a:ext cx="5070" cy="585898"/>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70" name="文本框 69"/>
          <p:cNvSpPr txBox="1"/>
          <p:nvPr/>
        </p:nvSpPr>
        <p:spPr bwMode="auto">
          <a:xfrm>
            <a:off x="5605406" y="5145633"/>
            <a:ext cx="748821" cy="304103"/>
          </a:xfrm>
          <a:prstGeom prst="rect">
            <a:avLst/>
          </a:prstGeom>
          <a:noFill/>
          <a:ln w="9525" algn="ctr">
            <a:noFill/>
            <a:miter lim="800000"/>
          </a:ln>
        </p:spPr>
        <p:txBody>
          <a:bodyPr vert="horz" wrap="square" lIns="87802" tIns="43901" rIns="87802" bIns="43901" numCol="1" rtlCol="0" anchor="ctr" anchorCtr="1" compatLnSpc="1">
            <a:spAutoFit/>
          </a:bodyPr>
          <a:lstStyle/>
          <a:p>
            <a:r>
              <a:rPr lang="en-US" altLang="zh-CN" sz="1400" dirty="0" smtClean="0">
                <a:solidFill>
                  <a:srgbClr val="000000"/>
                </a:solidFill>
                <a:latin typeface="微软雅黑" panose="020B0503020204020204" pitchFamily="34" charset="-122"/>
                <a:ea typeface="微软雅黑" panose="020B0503020204020204" pitchFamily="34" charset="-122"/>
              </a:rPr>
              <a:t>10-15</a:t>
            </a:r>
            <a:endParaRPr lang="zh-CN" altLang="en-US" sz="1400" dirty="0" smtClean="0">
              <a:solidFill>
                <a:srgbClr val="000000"/>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a:lstStyle/>
          <a:p>
            <a:r>
              <a:rPr lang="zh-CN" altLang="en-US" dirty="0" smtClean="0"/>
              <a:t>华为鲲鹏性能优化工具支持从哪些维度分析应用的性能瓶颈？（     ）</a:t>
            </a:r>
            <a:endParaRPr lang="en-US" altLang="zh-CN" dirty="0" smtClean="0"/>
          </a:p>
          <a:p>
            <a:pPr lvl="1"/>
            <a:r>
              <a:rPr lang="en-US" altLang="zh-CN" dirty="0" smtClean="0"/>
              <a:t>A. C/C++</a:t>
            </a:r>
            <a:endParaRPr lang="en-US" altLang="zh-CN" dirty="0" smtClean="0"/>
          </a:p>
          <a:p>
            <a:pPr lvl="1"/>
            <a:r>
              <a:rPr lang="en-US" altLang="zh-CN" dirty="0" smtClean="0"/>
              <a:t>B. Java Mixed-Mode</a:t>
            </a:r>
            <a:endParaRPr lang="en-US" altLang="zh-CN" dirty="0" smtClean="0"/>
          </a:p>
          <a:p>
            <a:pPr lvl="1"/>
            <a:r>
              <a:rPr lang="en-US" altLang="zh-CN" dirty="0" smtClean="0"/>
              <a:t>C. Locks and Waits</a:t>
            </a:r>
            <a:endParaRPr lang="en-US" altLang="zh-CN" dirty="0" smtClean="0"/>
          </a:p>
          <a:p>
            <a:pPr lvl="1"/>
            <a:r>
              <a:rPr lang="en-US" altLang="zh-CN" dirty="0" smtClean="0"/>
              <a:t>D. LLC&amp;DDR</a:t>
            </a:r>
            <a:endParaRPr lang="en-US" altLang="zh-CN" dirty="0" smtClean="0"/>
          </a:p>
          <a:p>
            <a:r>
              <a:rPr lang="zh-CN" altLang="en-US" dirty="0" smtClean="0"/>
              <a:t>华为鲲鹏性能优化工具能够提供（     ）方面的性能分析结果。</a:t>
            </a:r>
            <a:endParaRPr lang="en-US" altLang="zh-CN" dirty="0" smtClean="0"/>
          </a:p>
          <a:p>
            <a:pPr marL="744220" lvl="1" indent="-342900">
              <a:buAutoNum type="alphaUcPeriod"/>
            </a:pPr>
            <a:r>
              <a:rPr lang="zh-CN" altLang="en-US" dirty="0" smtClean="0"/>
              <a:t>分析</a:t>
            </a:r>
            <a:r>
              <a:rPr lang="en-US" altLang="zh-CN" dirty="0" smtClean="0"/>
              <a:t>Top</a:t>
            </a:r>
            <a:r>
              <a:rPr lang="zh-CN" altLang="en-US" dirty="0" smtClean="0"/>
              <a:t>热点函数</a:t>
            </a:r>
            <a:endParaRPr lang="en-US" altLang="zh-CN" dirty="0" smtClean="0"/>
          </a:p>
          <a:p>
            <a:pPr marL="744220" lvl="1" indent="-342900">
              <a:buAutoNum type="alphaUcPeriod"/>
            </a:pPr>
            <a:r>
              <a:rPr lang="zh-CN" altLang="en-US" dirty="0" smtClean="0"/>
              <a:t>分析函数火焰图</a:t>
            </a:r>
            <a:endParaRPr lang="en-US" altLang="zh-CN" dirty="0"/>
          </a:p>
          <a:p>
            <a:pPr marL="744220" lvl="1" indent="-342900">
              <a:buAutoNum type="alphaUcPeriod"/>
            </a:pPr>
            <a:r>
              <a:rPr lang="zh-CN" altLang="en-US" dirty="0" smtClean="0"/>
              <a:t>分析热点函数代码映射</a:t>
            </a:r>
            <a:endParaRPr lang="en-US" altLang="zh-CN" dirty="0" smtClean="0"/>
          </a:p>
          <a:p>
            <a:pPr marL="744220" lvl="1" indent="-342900">
              <a:buAutoNum type="alphaUcPeriod"/>
            </a:pPr>
            <a:r>
              <a:rPr lang="zh-CN" altLang="en-US" dirty="0" smtClean="0"/>
              <a:t>分析</a:t>
            </a:r>
            <a:r>
              <a:rPr lang="zh-CN" altLang="zh-CN" dirty="0" smtClean="0"/>
              <a:t>不同</a:t>
            </a:r>
            <a:r>
              <a:rPr lang="zh-CN" altLang="zh-CN" dirty="0"/>
              <a:t>函数对应</a:t>
            </a:r>
            <a:r>
              <a:rPr lang="en-US" altLang="zh-CN" dirty="0"/>
              <a:t>top-down</a:t>
            </a:r>
            <a:r>
              <a:rPr lang="zh-CN" altLang="zh-CN" dirty="0"/>
              <a:t>模型的各指标值</a:t>
            </a:r>
            <a:endParaRPr lang="en-US" altLang="zh-CN" dirty="0" smtClean="0"/>
          </a:p>
          <a:p>
            <a:pPr lvl="1"/>
            <a:br>
              <a:rPr lang="en-US" altLang="zh-CN" dirty="0" smtClean="0"/>
            </a:br>
            <a:endParaRPr lang="en-US" altLang="zh-CN" dirty="0" smtClean="0"/>
          </a:p>
          <a:p>
            <a:pPr lvl="1"/>
            <a:endParaRPr lang="en-US" altLang="zh-CN" dirty="0" smtClean="0"/>
          </a:p>
          <a:p>
            <a:pPr lvl="1"/>
            <a:endParaRPr lang="zh-CN" altLang="en-US" dirty="0"/>
          </a:p>
        </p:txBody>
      </p:sp>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smtClean="0"/>
              <a:t>本</a:t>
            </a:r>
            <a:r>
              <a:rPr lang="zh-CN" altLang="en-US" dirty="0"/>
              <a:t>节主要介绍了华为</a:t>
            </a:r>
            <a:r>
              <a:rPr lang="zh-CN" altLang="en-US" dirty="0" smtClean="0"/>
              <a:t>鲲鹏性能优化工具的</a:t>
            </a:r>
            <a:r>
              <a:rPr lang="zh-CN" altLang="en-US" dirty="0"/>
              <a:t>定位、功能特性、应用场景、逻辑架构、访问方式和业务</a:t>
            </a:r>
            <a:r>
              <a:rPr lang="zh-CN" altLang="en-US" dirty="0" smtClean="0"/>
              <a:t>流程，以及如何使用</a:t>
            </a:r>
            <a:r>
              <a:rPr lang="zh-CN" altLang="en-US" dirty="0"/>
              <a:t>该工具对</a:t>
            </a:r>
            <a:r>
              <a:rPr lang="en-US" altLang="zh-CN" dirty="0"/>
              <a:t>C/C++</a:t>
            </a:r>
            <a:r>
              <a:rPr lang="zh-CN" altLang="en-US" dirty="0"/>
              <a:t>类程序和</a:t>
            </a:r>
            <a:r>
              <a:rPr lang="en-US" altLang="zh-CN" dirty="0"/>
              <a:t>Java Mixed-Mode</a:t>
            </a:r>
            <a:r>
              <a:rPr lang="zh-CN" altLang="en-US" dirty="0"/>
              <a:t>类程序进行性能分析与优化的方法</a:t>
            </a:r>
            <a:r>
              <a:rPr lang="zh-CN" altLang="en-US" dirty="0" smtClean="0"/>
              <a:t>。</a:t>
            </a:r>
            <a:endParaRPr lang="en-US" altLang="zh-CN" dirty="0" smtClean="0"/>
          </a:p>
        </p:txBody>
      </p:sp>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lang="zh-CN" altLang="en-US" dirty="0" smtClean="0">
                <a:solidFill>
                  <a:schemeClr val="bg1">
                    <a:lumMod val="50000"/>
                  </a:schemeClr>
                </a:solidFill>
              </a:rPr>
              <a:t>数据库性能测试</a:t>
            </a:r>
            <a:endParaRPr lang="en-US" altLang="zh-CN" dirty="0" smtClean="0">
              <a:solidFill>
                <a:schemeClr val="bg1">
                  <a:lumMod val="50000"/>
                </a:schemeClr>
              </a:solidFill>
            </a:endParaRPr>
          </a:p>
          <a:p>
            <a:r>
              <a:rPr lang="zh-CN" altLang="en-US" dirty="0">
                <a:solidFill>
                  <a:schemeClr val="bg1">
                    <a:lumMod val="50000"/>
                  </a:schemeClr>
                </a:solidFill>
              </a:rPr>
              <a:t>大</a:t>
            </a:r>
            <a:r>
              <a:rPr lang="zh-CN" altLang="en-US" dirty="0" smtClean="0">
                <a:solidFill>
                  <a:schemeClr val="bg1">
                    <a:lumMod val="50000"/>
                  </a:schemeClr>
                </a:solidFill>
              </a:rPr>
              <a:t>数据性能测试</a:t>
            </a:r>
            <a:endParaRPr lang="en-US" altLang="zh-CN" dirty="0" smtClean="0">
              <a:solidFill>
                <a:schemeClr val="bg1">
                  <a:lumMod val="50000"/>
                </a:schemeClr>
              </a:solidFill>
            </a:endParaRPr>
          </a:p>
          <a:p>
            <a:r>
              <a:rPr lang="en-US" altLang="zh-CN" dirty="0" smtClean="0">
                <a:solidFill>
                  <a:schemeClr val="bg1">
                    <a:lumMod val="50000"/>
                  </a:schemeClr>
                </a:solidFill>
              </a:rPr>
              <a:t>HPC</a:t>
            </a:r>
            <a:r>
              <a:rPr lang="zh-CN" altLang="en-US" dirty="0" smtClean="0">
                <a:solidFill>
                  <a:schemeClr val="bg1">
                    <a:lumMod val="50000"/>
                  </a:schemeClr>
                </a:solidFill>
              </a:rPr>
              <a:t>性能</a:t>
            </a:r>
            <a:r>
              <a:rPr lang="zh-CN" altLang="en-US" dirty="0">
                <a:solidFill>
                  <a:schemeClr val="bg1">
                    <a:lumMod val="50000"/>
                  </a:schemeClr>
                </a:solidFill>
              </a:rPr>
              <a:t>测试</a:t>
            </a:r>
            <a:endParaRPr lang="zh-CN" altLang="en-US" dirty="0">
              <a:solidFill>
                <a:schemeClr val="bg1">
                  <a:lumMod val="50000"/>
                </a:schemeClr>
              </a:solidFill>
            </a:endParaRPr>
          </a:p>
          <a:p>
            <a:r>
              <a:rPr lang="zh-CN" altLang="en-US" dirty="0" smtClean="0">
                <a:solidFill>
                  <a:schemeClr val="bg1">
                    <a:lumMod val="50000"/>
                  </a:schemeClr>
                </a:solidFill>
              </a:rPr>
              <a:t>性能调优分析工具</a:t>
            </a:r>
            <a:endParaRPr lang="en-US" altLang="zh-CN" dirty="0" smtClean="0">
              <a:solidFill>
                <a:schemeClr val="bg1">
                  <a:lumMod val="50000"/>
                </a:schemeClr>
              </a:solidFill>
            </a:endParaRPr>
          </a:p>
          <a:p>
            <a:r>
              <a:rPr lang="zh-CN" altLang="en-US" dirty="0" smtClean="0"/>
              <a:t>性能调优案例</a:t>
            </a:r>
            <a:endParaRPr lang="en-US" altLang="zh-CN" dirty="0" smtClean="0"/>
          </a:p>
          <a:p>
            <a:pPr lvl="1"/>
            <a:r>
              <a:rPr lang="en-US" altLang="zh-CN" dirty="0"/>
              <a:t>NUMA</a:t>
            </a:r>
            <a:r>
              <a:rPr lang="zh-CN" altLang="en-US" dirty="0"/>
              <a:t>优化</a:t>
            </a:r>
            <a:endParaRPr lang="zh-CN" altLang="en-US" dirty="0"/>
          </a:p>
          <a:p>
            <a:pPr lvl="1"/>
            <a:r>
              <a:rPr lang="zh-CN" altLang="en-US" dirty="0" smtClean="0">
                <a:solidFill>
                  <a:schemeClr val="bg1">
                    <a:lumMod val="50000"/>
                  </a:schemeClr>
                </a:solidFill>
              </a:rPr>
              <a:t>线程</a:t>
            </a:r>
            <a:r>
              <a:rPr lang="zh-CN" altLang="en-US" dirty="0">
                <a:solidFill>
                  <a:schemeClr val="bg1">
                    <a:lumMod val="50000"/>
                  </a:schemeClr>
                </a:solidFill>
              </a:rPr>
              <a:t>并发数</a:t>
            </a:r>
            <a:r>
              <a:rPr lang="zh-CN" altLang="en-US" dirty="0" smtClean="0">
                <a:solidFill>
                  <a:schemeClr val="bg1">
                    <a:lumMod val="50000"/>
                  </a:schemeClr>
                </a:solidFill>
              </a:rPr>
              <a:t>调整</a:t>
            </a:r>
            <a:endParaRPr lang="zh-CN" altLang="en-US" dirty="0">
              <a:solidFill>
                <a:schemeClr val="bg1">
                  <a:lumMod val="50000"/>
                </a:schemeClr>
              </a:solidFill>
            </a:endParaRPr>
          </a:p>
        </p:txBody>
      </p:sp>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sz="quarter" idx="10"/>
          </p:nvPr>
        </p:nvSpPr>
        <p:spPr/>
        <p:txBody>
          <a:bodyPr/>
          <a:lstStyle/>
          <a:p>
            <a:r>
              <a:rPr lang="zh-CN" altLang="en-US" dirty="0" smtClean="0"/>
              <a:t>本节主要介绍了几个常用的性能调优案例，包括多</a:t>
            </a:r>
            <a:r>
              <a:rPr lang="en-US" altLang="zh-CN" dirty="0" smtClean="0"/>
              <a:t>CPU</a:t>
            </a:r>
            <a:r>
              <a:rPr lang="zh-CN" altLang="en-US" dirty="0" smtClean="0"/>
              <a:t>下的</a:t>
            </a:r>
            <a:r>
              <a:rPr lang="en-US" altLang="zh-CN" dirty="0" smtClean="0"/>
              <a:t>NUMA</a:t>
            </a:r>
            <a:r>
              <a:rPr lang="zh-CN" altLang="en-US" dirty="0" smtClean="0"/>
              <a:t>优化以及线程并发数的调整等。</a:t>
            </a:r>
            <a:endParaRPr lang="en-US" altLang="zh-CN" dirty="0" smtClean="0"/>
          </a:p>
          <a:p>
            <a:r>
              <a:rPr lang="zh-CN" altLang="en-US" dirty="0"/>
              <a:t>学完</a:t>
            </a:r>
            <a:r>
              <a:rPr lang="zh-CN" altLang="en-US" dirty="0" smtClean="0"/>
              <a:t>本节内容后</a:t>
            </a:r>
            <a:r>
              <a:rPr lang="zh-CN" altLang="en-US" dirty="0"/>
              <a:t>，您</a:t>
            </a:r>
            <a:r>
              <a:rPr lang="zh-CN" altLang="en-US" dirty="0" smtClean="0"/>
              <a:t>将能够：</a:t>
            </a:r>
            <a:endParaRPr lang="zh-CN" altLang="en-US" dirty="0"/>
          </a:p>
          <a:p>
            <a:pPr lvl="1"/>
            <a:r>
              <a:rPr lang="zh-CN" altLang="en-US" dirty="0" smtClean="0"/>
              <a:t>掌握</a:t>
            </a:r>
            <a:r>
              <a:rPr lang="en-US" altLang="zh-CN" dirty="0" smtClean="0"/>
              <a:t>NUMA</a:t>
            </a:r>
            <a:r>
              <a:rPr lang="zh-CN" altLang="en-US" dirty="0" smtClean="0"/>
              <a:t>优化的方法</a:t>
            </a:r>
            <a:endParaRPr lang="zh-CN" altLang="en-US" dirty="0"/>
          </a:p>
          <a:p>
            <a:pPr lvl="1"/>
            <a:r>
              <a:rPr lang="zh-CN" altLang="en-US" dirty="0" smtClean="0"/>
              <a:t>掌握</a:t>
            </a:r>
            <a:r>
              <a:rPr lang="zh-CN" altLang="en-US" dirty="0"/>
              <a:t>线程并发</a:t>
            </a:r>
            <a:r>
              <a:rPr lang="zh-CN" altLang="en-US" dirty="0" smtClean="0"/>
              <a:t>数优化的</a:t>
            </a:r>
            <a:r>
              <a:rPr lang="zh-CN" altLang="en-US" dirty="0"/>
              <a:t>方法</a:t>
            </a:r>
            <a:endParaRPr lang="zh-CN" altLang="en-US" dirty="0"/>
          </a:p>
          <a:p>
            <a:endParaRPr lang="zh-CN" altLang="en-US" dirty="0"/>
          </a:p>
        </p:txBody>
      </p:sp>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smtClean="0"/>
              <a:t>NUMA</a:t>
            </a:r>
            <a:endParaRPr lang="zh-CN" altLang="en-US" dirty="0"/>
          </a:p>
        </p:txBody>
      </p:sp>
      <p:sp>
        <p:nvSpPr>
          <p:cNvPr id="55" name="文本占位符 54"/>
          <p:cNvSpPr>
            <a:spLocks noGrp="1"/>
          </p:cNvSpPr>
          <p:nvPr>
            <p:ph type="body" sz="quarter" idx="10"/>
          </p:nvPr>
        </p:nvSpPr>
        <p:spPr/>
        <p:txBody>
          <a:bodyPr/>
          <a:lstStyle/>
          <a:p>
            <a:r>
              <a:rPr lang="zh-CN" altLang="en-US" sz="1600" dirty="0" smtClean="0"/>
              <a:t>物理上，一个</a:t>
            </a:r>
            <a:r>
              <a:rPr lang="en-US" altLang="zh-CN" sz="1600" dirty="0" smtClean="0"/>
              <a:t>DDR</a:t>
            </a:r>
            <a:r>
              <a:rPr lang="zh-CN" altLang="en-US" sz="1600" dirty="0" smtClean="0"/>
              <a:t>只挂载在一个</a:t>
            </a:r>
            <a:r>
              <a:rPr lang="en-US" altLang="zh-CN" sz="1600" dirty="0" smtClean="0"/>
              <a:t>node</a:t>
            </a:r>
            <a:r>
              <a:rPr lang="zh-CN" altLang="en-US" sz="1600" dirty="0" smtClean="0"/>
              <a:t>上，其它</a:t>
            </a:r>
            <a:r>
              <a:rPr lang="en-US" altLang="zh-CN" sz="1600" dirty="0" smtClean="0"/>
              <a:t>node</a:t>
            </a:r>
            <a:r>
              <a:rPr lang="zh-CN" altLang="en-US" sz="1600" dirty="0" smtClean="0"/>
              <a:t>要访问这个</a:t>
            </a:r>
            <a:r>
              <a:rPr lang="en-US" altLang="zh-CN" sz="1600" dirty="0" smtClean="0"/>
              <a:t>node</a:t>
            </a:r>
            <a:r>
              <a:rPr lang="zh-CN" altLang="en-US" sz="1600" dirty="0" smtClean="0"/>
              <a:t>上的</a:t>
            </a:r>
            <a:r>
              <a:rPr lang="en-US" altLang="zh-CN" sz="1600" dirty="0" smtClean="0"/>
              <a:t>DDR</a:t>
            </a:r>
            <a:r>
              <a:rPr lang="zh-CN" altLang="en-US" sz="1600" dirty="0" smtClean="0"/>
              <a:t>需要通过片内总线（如图中的</a:t>
            </a:r>
            <a:r>
              <a:rPr lang="en-US" altLang="zh-CN" sz="1600" dirty="0" smtClean="0"/>
              <a:t>1</a:t>
            </a:r>
            <a:r>
              <a:rPr lang="zh-CN" altLang="en-US" sz="1600" dirty="0" smtClean="0"/>
              <a:t>）或片间总线（如图中的</a:t>
            </a:r>
            <a:r>
              <a:rPr lang="en-US" altLang="zh-CN" sz="1600" dirty="0" smtClean="0"/>
              <a:t>2</a:t>
            </a:r>
            <a:r>
              <a:rPr lang="zh-CN" altLang="en-US" sz="1600" dirty="0" smtClean="0"/>
              <a:t>）进行通信，内存访问延迟从高到低为：</a:t>
            </a:r>
            <a:endParaRPr lang="en-US" altLang="zh-CN" sz="1600" dirty="0" smtClean="0"/>
          </a:p>
          <a:p>
            <a:pPr marL="0" indent="0">
              <a:buNone/>
            </a:pPr>
            <a:r>
              <a:rPr lang="en-US" altLang="zh-CN" sz="1600" dirty="0" smtClean="0">
                <a:solidFill>
                  <a:srgbClr val="C00000"/>
                </a:solidFill>
              </a:rPr>
              <a:t>      </a:t>
            </a:r>
            <a:r>
              <a:rPr lang="zh-CN" altLang="en-US" sz="1600" dirty="0" smtClean="0">
                <a:solidFill>
                  <a:srgbClr val="C00000"/>
                </a:solidFill>
              </a:rPr>
              <a:t>跨</a:t>
            </a:r>
            <a:r>
              <a:rPr lang="en-US" altLang="zh-CN" sz="1600" dirty="0" smtClean="0">
                <a:solidFill>
                  <a:srgbClr val="C00000"/>
                </a:solidFill>
              </a:rPr>
              <a:t>Socket &gt; </a:t>
            </a:r>
            <a:r>
              <a:rPr lang="zh-CN" altLang="en-US" sz="1600" dirty="0" smtClean="0">
                <a:solidFill>
                  <a:srgbClr val="C00000"/>
                </a:solidFill>
              </a:rPr>
              <a:t>跨</a:t>
            </a:r>
            <a:r>
              <a:rPr lang="en-US" altLang="zh-CN" sz="1600" dirty="0" smtClean="0">
                <a:solidFill>
                  <a:srgbClr val="C00000"/>
                </a:solidFill>
              </a:rPr>
              <a:t>NUMA</a:t>
            </a:r>
            <a:r>
              <a:rPr lang="zh-CN" altLang="en-US" sz="1600" dirty="0" smtClean="0">
                <a:solidFill>
                  <a:srgbClr val="C00000"/>
                </a:solidFill>
              </a:rPr>
              <a:t>不跨</a:t>
            </a:r>
            <a:r>
              <a:rPr lang="en-US" altLang="zh-CN" sz="1600" dirty="0" smtClean="0">
                <a:solidFill>
                  <a:srgbClr val="C00000"/>
                </a:solidFill>
              </a:rPr>
              <a:t>Socket &gt; NUMA</a:t>
            </a:r>
            <a:r>
              <a:rPr lang="zh-CN" altLang="en-US" sz="1600" dirty="0" smtClean="0">
                <a:solidFill>
                  <a:srgbClr val="C00000"/>
                </a:solidFill>
              </a:rPr>
              <a:t>内</a:t>
            </a:r>
            <a:endParaRPr lang="zh-CN" altLang="en-US" sz="1600" dirty="0" smtClean="0"/>
          </a:p>
          <a:p>
            <a:endParaRPr lang="zh-CN" altLang="en-US" sz="1600" dirty="0"/>
          </a:p>
        </p:txBody>
      </p:sp>
      <p:grpSp>
        <p:nvGrpSpPr>
          <p:cNvPr id="5" name="画布 7"/>
          <p:cNvGrpSpPr/>
          <p:nvPr/>
        </p:nvGrpSpPr>
        <p:grpSpPr>
          <a:xfrm>
            <a:off x="3458845" y="2466751"/>
            <a:ext cx="5274310" cy="3629025"/>
            <a:chOff x="0" y="0"/>
            <a:chExt cx="5274310" cy="3629025"/>
          </a:xfrm>
        </p:grpSpPr>
        <p:sp>
          <p:nvSpPr>
            <p:cNvPr id="7" name="矩形 6"/>
            <p:cNvSpPr/>
            <p:nvPr/>
          </p:nvSpPr>
          <p:spPr>
            <a:xfrm>
              <a:off x="0" y="0"/>
              <a:ext cx="5274310" cy="3629025"/>
            </a:xfrm>
            <a:prstGeom prst="rect">
              <a:avLst/>
            </a:prstGeom>
          </p:spPr>
        </p:sp>
        <p:sp>
          <p:nvSpPr>
            <p:cNvPr id="8" name="矩形 7"/>
            <p:cNvSpPr/>
            <p:nvPr/>
          </p:nvSpPr>
          <p:spPr>
            <a:xfrm>
              <a:off x="36196" y="800101"/>
              <a:ext cx="516254" cy="32385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p>
              <a:pPr algn="ctr"/>
              <a:r>
                <a:rPr lang="en-US" sz="1050">
                  <a:solidFill>
                    <a:srgbClr val="000000"/>
                  </a:solidFill>
                  <a:cs typeface="Times New Roman" panose="02020603050405020304" pitchFamily="18" charset="0"/>
                </a:rPr>
                <a:t>DDR</a:t>
              </a:r>
              <a:endParaRPr lang="zh-CN" altLang="en-US" sz="1200">
                <a:solidFill>
                  <a:srgbClr val="FFFFFF"/>
                </a:solidFill>
                <a:cs typeface="宋体" panose="02010600030101010101" pitchFamily="2" charset="-122"/>
              </a:endParaRPr>
            </a:p>
          </p:txBody>
        </p:sp>
        <p:grpSp>
          <p:nvGrpSpPr>
            <p:cNvPr id="9" name="组合 8"/>
            <p:cNvGrpSpPr/>
            <p:nvPr/>
          </p:nvGrpSpPr>
          <p:grpSpPr>
            <a:xfrm>
              <a:off x="829539" y="357189"/>
              <a:ext cx="3564889" cy="1114425"/>
              <a:chOff x="619989" y="1143000"/>
              <a:chExt cx="3564889" cy="1114425"/>
            </a:xfrm>
          </p:grpSpPr>
          <p:sp>
            <p:nvSpPr>
              <p:cNvPr id="33" name="矩形 32"/>
              <p:cNvSpPr/>
              <p:nvPr/>
            </p:nvSpPr>
            <p:spPr>
              <a:xfrm>
                <a:off x="619989" y="1143000"/>
                <a:ext cx="3564889" cy="111442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p>
                <a:r>
                  <a:rPr lang="en-US" sz="1050" kern="100">
                    <a:solidFill>
                      <a:srgbClr val="000000"/>
                    </a:solidFill>
                    <a:cs typeface="Times New Roman" panose="02020603050405020304" pitchFamily="18" charset="0"/>
                  </a:rPr>
                  <a:t>socket</a:t>
                </a:r>
                <a:endParaRPr lang="zh-CN" altLang="en-US" sz="1050" kern="100">
                  <a:solidFill>
                    <a:srgbClr val="FFFFFF"/>
                  </a:solidFill>
                  <a:cs typeface="Times New Roman" panose="02020603050405020304" pitchFamily="18" charset="0"/>
                </a:endParaRPr>
              </a:p>
            </p:txBody>
          </p:sp>
          <p:grpSp>
            <p:nvGrpSpPr>
              <p:cNvPr id="34" name="组合 33"/>
              <p:cNvGrpSpPr/>
              <p:nvPr/>
            </p:nvGrpSpPr>
            <p:grpSpPr>
              <a:xfrm>
                <a:off x="856275" y="1457325"/>
                <a:ext cx="1304925" cy="581025"/>
                <a:chOff x="1227750" y="0"/>
                <a:chExt cx="1304925" cy="581025"/>
              </a:xfrm>
            </p:grpSpPr>
            <p:sp>
              <p:nvSpPr>
                <p:cNvPr id="41" name="矩形 40"/>
                <p:cNvSpPr/>
                <p:nvPr/>
              </p:nvSpPr>
              <p:spPr>
                <a:xfrm>
                  <a:off x="1227750" y="0"/>
                  <a:ext cx="1304925" cy="58102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p>
                  <a:r>
                    <a:rPr lang="en-US" sz="1050" kern="100">
                      <a:solidFill>
                        <a:srgbClr val="000000"/>
                      </a:solidFill>
                      <a:cs typeface="Times New Roman" panose="02020603050405020304" pitchFamily="18" charset="0"/>
                    </a:rPr>
                    <a:t>node</a:t>
                  </a:r>
                  <a:endParaRPr lang="zh-CN" altLang="en-US" sz="1050" kern="100">
                    <a:solidFill>
                      <a:srgbClr val="FFFFFF"/>
                    </a:solidFill>
                    <a:cs typeface="Times New Roman" panose="02020603050405020304" pitchFamily="18" charset="0"/>
                  </a:endParaRPr>
                </a:p>
              </p:txBody>
            </p:sp>
            <p:grpSp>
              <p:nvGrpSpPr>
                <p:cNvPr id="42" name="组合 41"/>
                <p:cNvGrpSpPr/>
                <p:nvPr/>
              </p:nvGrpSpPr>
              <p:grpSpPr>
                <a:xfrm>
                  <a:off x="1352550" y="227330"/>
                  <a:ext cx="1075350" cy="315595"/>
                  <a:chOff x="1276350" y="665480"/>
                  <a:chExt cx="1075350" cy="315595"/>
                </a:xfrm>
              </p:grpSpPr>
              <p:sp>
                <p:nvSpPr>
                  <p:cNvPr id="43" name="矩形 42"/>
                  <p:cNvSpPr/>
                  <p:nvPr/>
                </p:nvSpPr>
                <p:spPr>
                  <a:xfrm>
                    <a:off x="1276350" y="666750"/>
                    <a:ext cx="495300" cy="31432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p>
                    <a:pPr algn="ctr"/>
                    <a:r>
                      <a:rPr lang="en-US" sz="1050" kern="100">
                        <a:solidFill>
                          <a:srgbClr val="000000"/>
                        </a:solidFill>
                        <a:cs typeface="Times New Roman" panose="02020603050405020304" pitchFamily="18" charset="0"/>
                      </a:rPr>
                      <a:t>core</a:t>
                    </a:r>
                    <a:endParaRPr lang="zh-CN" altLang="en-US" sz="1050" kern="100">
                      <a:solidFill>
                        <a:srgbClr val="FFFFFF"/>
                      </a:solidFill>
                      <a:cs typeface="Times New Roman" panose="02020603050405020304" pitchFamily="18" charset="0"/>
                    </a:endParaRPr>
                  </a:p>
                </p:txBody>
              </p:sp>
              <p:sp>
                <p:nvSpPr>
                  <p:cNvPr id="44" name="矩形 43"/>
                  <p:cNvSpPr/>
                  <p:nvPr/>
                </p:nvSpPr>
                <p:spPr>
                  <a:xfrm>
                    <a:off x="1856400" y="665480"/>
                    <a:ext cx="495300" cy="31432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p>
                    <a:pPr algn="ctr"/>
                    <a:r>
                      <a:rPr lang="en-US" sz="1050">
                        <a:solidFill>
                          <a:srgbClr val="000000"/>
                        </a:solidFill>
                        <a:cs typeface="Times New Roman" panose="02020603050405020304" pitchFamily="18" charset="0"/>
                      </a:rPr>
                      <a:t>core</a:t>
                    </a:r>
                    <a:endParaRPr lang="zh-CN" altLang="en-US" sz="1200">
                      <a:solidFill>
                        <a:srgbClr val="FFFFFF"/>
                      </a:solidFill>
                      <a:cs typeface="宋体" panose="02010600030101010101" pitchFamily="2" charset="-122"/>
                    </a:endParaRPr>
                  </a:p>
                </p:txBody>
              </p:sp>
            </p:grpSp>
          </p:grpSp>
          <p:grpSp>
            <p:nvGrpSpPr>
              <p:cNvPr id="35" name="组合 34"/>
              <p:cNvGrpSpPr/>
              <p:nvPr/>
            </p:nvGrpSpPr>
            <p:grpSpPr>
              <a:xfrm>
                <a:off x="2523150" y="1457325"/>
                <a:ext cx="1304925" cy="581025"/>
                <a:chOff x="0" y="0"/>
                <a:chExt cx="1304925" cy="581025"/>
              </a:xfrm>
            </p:grpSpPr>
            <p:sp>
              <p:nvSpPr>
                <p:cNvPr id="37" name="矩形 36"/>
                <p:cNvSpPr/>
                <p:nvPr/>
              </p:nvSpPr>
              <p:spPr>
                <a:xfrm>
                  <a:off x="0" y="0"/>
                  <a:ext cx="1304925" cy="58102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p>
                  <a:r>
                    <a:rPr lang="en-US" sz="1050">
                      <a:solidFill>
                        <a:srgbClr val="000000"/>
                      </a:solidFill>
                      <a:cs typeface="Times New Roman" panose="02020603050405020304" pitchFamily="18" charset="0"/>
                    </a:rPr>
                    <a:t>node</a:t>
                  </a:r>
                  <a:endParaRPr lang="zh-CN" altLang="en-US" sz="1200">
                    <a:solidFill>
                      <a:srgbClr val="FFFFFF"/>
                    </a:solidFill>
                    <a:cs typeface="宋体" panose="02010600030101010101" pitchFamily="2" charset="-122"/>
                  </a:endParaRPr>
                </a:p>
              </p:txBody>
            </p:sp>
            <p:grpSp>
              <p:nvGrpSpPr>
                <p:cNvPr id="38" name="组合 37"/>
                <p:cNvGrpSpPr/>
                <p:nvPr/>
              </p:nvGrpSpPr>
              <p:grpSpPr>
                <a:xfrm>
                  <a:off x="124800" y="227330"/>
                  <a:ext cx="1075350" cy="315595"/>
                  <a:chOff x="124800" y="227330"/>
                  <a:chExt cx="1075350" cy="315595"/>
                </a:xfrm>
              </p:grpSpPr>
              <p:sp>
                <p:nvSpPr>
                  <p:cNvPr id="39" name="矩形 38"/>
                  <p:cNvSpPr/>
                  <p:nvPr/>
                </p:nvSpPr>
                <p:spPr>
                  <a:xfrm>
                    <a:off x="124800" y="228600"/>
                    <a:ext cx="495300" cy="31432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p>
                    <a:pPr algn="ctr"/>
                    <a:r>
                      <a:rPr lang="en-US" sz="1050">
                        <a:solidFill>
                          <a:srgbClr val="000000"/>
                        </a:solidFill>
                        <a:cs typeface="Times New Roman" panose="02020603050405020304" pitchFamily="18" charset="0"/>
                      </a:rPr>
                      <a:t>core</a:t>
                    </a:r>
                    <a:endParaRPr lang="zh-CN" altLang="en-US" sz="1200">
                      <a:solidFill>
                        <a:srgbClr val="FFFFFF"/>
                      </a:solidFill>
                      <a:cs typeface="宋体" panose="02010600030101010101" pitchFamily="2" charset="-122"/>
                    </a:endParaRPr>
                  </a:p>
                </p:txBody>
              </p:sp>
              <p:sp>
                <p:nvSpPr>
                  <p:cNvPr id="40" name="矩形 39"/>
                  <p:cNvSpPr/>
                  <p:nvPr/>
                </p:nvSpPr>
                <p:spPr>
                  <a:xfrm>
                    <a:off x="704850" y="227330"/>
                    <a:ext cx="495300" cy="31432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p>
                    <a:pPr algn="ctr"/>
                    <a:r>
                      <a:rPr lang="en-US" sz="1050">
                        <a:solidFill>
                          <a:srgbClr val="000000"/>
                        </a:solidFill>
                        <a:cs typeface="Times New Roman" panose="02020603050405020304" pitchFamily="18" charset="0"/>
                      </a:rPr>
                      <a:t>core</a:t>
                    </a:r>
                    <a:endParaRPr lang="zh-CN" altLang="en-US" sz="1200">
                      <a:solidFill>
                        <a:srgbClr val="FFFFFF"/>
                      </a:solidFill>
                      <a:cs typeface="宋体" panose="02010600030101010101" pitchFamily="2" charset="-122"/>
                    </a:endParaRPr>
                  </a:p>
                </p:txBody>
              </p:sp>
            </p:grpSp>
          </p:grpSp>
          <p:cxnSp>
            <p:nvCxnSpPr>
              <p:cNvPr id="36" name="直接箭头连接符 35"/>
              <p:cNvCxnSpPr>
                <a:stCxn id="41" idx="3"/>
                <a:endCxn id="37" idx="1"/>
              </p:cNvCxnSpPr>
              <p:nvPr/>
            </p:nvCxnSpPr>
            <p:spPr>
              <a:xfrm>
                <a:off x="2161200" y="1747838"/>
                <a:ext cx="361950"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10" name="组合 9"/>
            <p:cNvGrpSpPr/>
            <p:nvPr/>
          </p:nvGrpSpPr>
          <p:grpSpPr>
            <a:xfrm>
              <a:off x="830173" y="2081214"/>
              <a:ext cx="3564255" cy="1114425"/>
              <a:chOff x="0" y="0"/>
              <a:chExt cx="3564889" cy="1114425"/>
            </a:xfrm>
          </p:grpSpPr>
          <p:sp>
            <p:nvSpPr>
              <p:cNvPr id="21" name="矩形 20"/>
              <p:cNvSpPr/>
              <p:nvPr/>
            </p:nvSpPr>
            <p:spPr>
              <a:xfrm>
                <a:off x="0" y="0"/>
                <a:ext cx="3564889" cy="111442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p>
                <a:r>
                  <a:rPr lang="en-US" sz="1050">
                    <a:solidFill>
                      <a:srgbClr val="000000"/>
                    </a:solidFill>
                    <a:cs typeface="Times New Roman" panose="02020603050405020304" pitchFamily="18" charset="0"/>
                  </a:rPr>
                  <a:t>socket</a:t>
                </a:r>
                <a:endParaRPr lang="zh-CN" altLang="en-US" sz="1200">
                  <a:solidFill>
                    <a:srgbClr val="FFFFFF"/>
                  </a:solidFill>
                  <a:cs typeface="宋体" panose="02010600030101010101" pitchFamily="2" charset="-122"/>
                </a:endParaRPr>
              </a:p>
            </p:txBody>
          </p:sp>
          <p:grpSp>
            <p:nvGrpSpPr>
              <p:cNvPr id="22" name="组合 21"/>
              <p:cNvGrpSpPr/>
              <p:nvPr/>
            </p:nvGrpSpPr>
            <p:grpSpPr>
              <a:xfrm>
                <a:off x="249214" y="314325"/>
                <a:ext cx="1304925" cy="581025"/>
                <a:chOff x="249214" y="314325"/>
                <a:chExt cx="1304925" cy="581025"/>
              </a:xfrm>
            </p:grpSpPr>
            <p:sp>
              <p:nvSpPr>
                <p:cNvPr id="29" name="矩形 28"/>
                <p:cNvSpPr/>
                <p:nvPr/>
              </p:nvSpPr>
              <p:spPr>
                <a:xfrm>
                  <a:off x="249214" y="314325"/>
                  <a:ext cx="1304925" cy="58102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p>
                  <a:r>
                    <a:rPr lang="en-US" sz="1050">
                      <a:solidFill>
                        <a:srgbClr val="000000"/>
                      </a:solidFill>
                      <a:cs typeface="Times New Roman" panose="02020603050405020304" pitchFamily="18" charset="0"/>
                    </a:rPr>
                    <a:t>node</a:t>
                  </a:r>
                  <a:endParaRPr lang="zh-CN" altLang="en-US" sz="1200">
                    <a:solidFill>
                      <a:srgbClr val="FFFFFF"/>
                    </a:solidFill>
                    <a:cs typeface="宋体" panose="02010600030101010101" pitchFamily="2" charset="-122"/>
                  </a:endParaRPr>
                </a:p>
              </p:txBody>
            </p:sp>
            <p:grpSp>
              <p:nvGrpSpPr>
                <p:cNvPr id="30" name="组合 29"/>
                <p:cNvGrpSpPr/>
                <p:nvPr/>
              </p:nvGrpSpPr>
              <p:grpSpPr>
                <a:xfrm>
                  <a:off x="374014" y="541655"/>
                  <a:ext cx="1075350" cy="315595"/>
                  <a:chOff x="374014" y="541655"/>
                  <a:chExt cx="1075350" cy="315595"/>
                </a:xfrm>
              </p:grpSpPr>
              <p:sp>
                <p:nvSpPr>
                  <p:cNvPr id="31" name="矩形 30"/>
                  <p:cNvSpPr/>
                  <p:nvPr/>
                </p:nvSpPr>
                <p:spPr>
                  <a:xfrm>
                    <a:off x="374014" y="542925"/>
                    <a:ext cx="495300" cy="31432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p>
                    <a:pPr algn="ctr"/>
                    <a:r>
                      <a:rPr lang="en-US" sz="1050">
                        <a:solidFill>
                          <a:srgbClr val="000000"/>
                        </a:solidFill>
                        <a:cs typeface="Times New Roman" panose="02020603050405020304" pitchFamily="18" charset="0"/>
                      </a:rPr>
                      <a:t>core</a:t>
                    </a:r>
                    <a:endParaRPr lang="zh-CN" altLang="en-US" sz="1200">
                      <a:solidFill>
                        <a:srgbClr val="FFFFFF"/>
                      </a:solidFill>
                      <a:cs typeface="宋体" panose="02010600030101010101" pitchFamily="2" charset="-122"/>
                    </a:endParaRPr>
                  </a:p>
                </p:txBody>
              </p:sp>
              <p:sp>
                <p:nvSpPr>
                  <p:cNvPr id="32" name="矩形 31"/>
                  <p:cNvSpPr/>
                  <p:nvPr/>
                </p:nvSpPr>
                <p:spPr>
                  <a:xfrm>
                    <a:off x="954064" y="541655"/>
                    <a:ext cx="495300" cy="31432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p>
                    <a:pPr algn="ctr"/>
                    <a:r>
                      <a:rPr lang="en-US" sz="1050">
                        <a:solidFill>
                          <a:srgbClr val="000000"/>
                        </a:solidFill>
                        <a:cs typeface="Times New Roman" panose="02020603050405020304" pitchFamily="18" charset="0"/>
                      </a:rPr>
                      <a:t>core</a:t>
                    </a:r>
                    <a:endParaRPr lang="zh-CN" altLang="en-US" sz="1200">
                      <a:solidFill>
                        <a:srgbClr val="FFFFFF"/>
                      </a:solidFill>
                      <a:cs typeface="宋体" panose="02010600030101010101" pitchFamily="2" charset="-122"/>
                    </a:endParaRPr>
                  </a:p>
                </p:txBody>
              </p:sp>
            </p:grpSp>
          </p:grpSp>
          <p:grpSp>
            <p:nvGrpSpPr>
              <p:cNvPr id="23" name="组合 22"/>
              <p:cNvGrpSpPr/>
              <p:nvPr/>
            </p:nvGrpSpPr>
            <p:grpSpPr>
              <a:xfrm>
                <a:off x="1916089" y="314325"/>
                <a:ext cx="1304925" cy="581025"/>
                <a:chOff x="1916089" y="314325"/>
                <a:chExt cx="1304925" cy="581025"/>
              </a:xfrm>
            </p:grpSpPr>
            <p:sp>
              <p:nvSpPr>
                <p:cNvPr id="25" name="矩形 24"/>
                <p:cNvSpPr/>
                <p:nvPr/>
              </p:nvSpPr>
              <p:spPr>
                <a:xfrm>
                  <a:off x="1916089" y="314325"/>
                  <a:ext cx="1304925" cy="58102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p>
                  <a:r>
                    <a:rPr lang="en-US" sz="1050">
                      <a:solidFill>
                        <a:srgbClr val="000000"/>
                      </a:solidFill>
                      <a:cs typeface="Times New Roman" panose="02020603050405020304" pitchFamily="18" charset="0"/>
                    </a:rPr>
                    <a:t>node</a:t>
                  </a:r>
                  <a:endParaRPr lang="zh-CN" altLang="en-US" sz="1200">
                    <a:solidFill>
                      <a:srgbClr val="FFFFFF"/>
                    </a:solidFill>
                    <a:cs typeface="宋体" panose="02010600030101010101" pitchFamily="2" charset="-122"/>
                  </a:endParaRPr>
                </a:p>
              </p:txBody>
            </p:sp>
            <p:grpSp>
              <p:nvGrpSpPr>
                <p:cNvPr id="26" name="组合 25"/>
                <p:cNvGrpSpPr/>
                <p:nvPr/>
              </p:nvGrpSpPr>
              <p:grpSpPr>
                <a:xfrm>
                  <a:off x="2040889" y="541655"/>
                  <a:ext cx="1075350" cy="315595"/>
                  <a:chOff x="2040889" y="541655"/>
                  <a:chExt cx="1075350" cy="315595"/>
                </a:xfrm>
              </p:grpSpPr>
              <p:sp>
                <p:nvSpPr>
                  <p:cNvPr id="27" name="矩形 26"/>
                  <p:cNvSpPr/>
                  <p:nvPr/>
                </p:nvSpPr>
                <p:spPr>
                  <a:xfrm>
                    <a:off x="2040889" y="542925"/>
                    <a:ext cx="495300" cy="31432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p>
                    <a:pPr algn="ctr"/>
                    <a:r>
                      <a:rPr lang="en-US" sz="1050">
                        <a:solidFill>
                          <a:srgbClr val="000000"/>
                        </a:solidFill>
                        <a:cs typeface="Times New Roman" panose="02020603050405020304" pitchFamily="18" charset="0"/>
                      </a:rPr>
                      <a:t>core</a:t>
                    </a:r>
                    <a:endParaRPr lang="zh-CN" altLang="en-US" sz="1200">
                      <a:solidFill>
                        <a:srgbClr val="FFFFFF"/>
                      </a:solidFill>
                      <a:cs typeface="宋体" panose="02010600030101010101" pitchFamily="2" charset="-122"/>
                    </a:endParaRPr>
                  </a:p>
                </p:txBody>
              </p:sp>
              <p:sp>
                <p:nvSpPr>
                  <p:cNvPr id="28" name="矩形 27"/>
                  <p:cNvSpPr/>
                  <p:nvPr/>
                </p:nvSpPr>
                <p:spPr>
                  <a:xfrm>
                    <a:off x="2620939" y="541655"/>
                    <a:ext cx="495300" cy="31432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p>
                    <a:pPr algn="ctr"/>
                    <a:r>
                      <a:rPr lang="en-US" sz="1050">
                        <a:solidFill>
                          <a:srgbClr val="000000"/>
                        </a:solidFill>
                        <a:cs typeface="Times New Roman" panose="02020603050405020304" pitchFamily="18" charset="0"/>
                      </a:rPr>
                      <a:t>core</a:t>
                    </a:r>
                    <a:endParaRPr lang="zh-CN" altLang="en-US" sz="1200">
                      <a:solidFill>
                        <a:srgbClr val="FFFFFF"/>
                      </a:solidFill>
                      <a:cs typeface="宋体" panose="02010600030101010101" pitchFamily="2" charset="-122"/>
                    </a:endParaRPr>
                  </a:p>
                </p:txBody>
              </p:sp>
            </p:grpSp>
          </p:grpSp>
          <p:cxnSp>
            <p:nvCxnSpPr>
              <p:cNvPr id="24" name="直接箭头连接符 23"/>
              <p:cNvCxnSpPr>
                <a:stCxn id="29" idx="3"/>
              </p:cNvCxnSpPr>
              <p:nvPr/>
            </p:nvCxnSpPr>
            <p:spPr>
              <a:xfrm>
                <a:off x="1554139" y="604838"/>
                <a:ext cx="361950"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11" name="矩形 10"/>
            <p:cNvSpPr/>
            <p:nvPr/>
          </p:nvSpPr>
          <p:spPr>
            <a:xfrm>
              <a:off x="4675800" y="800101"/>
              <a:ext cx="515620" cy="32385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p>
              <a:pPr algn="ctr"/>
              <a:r>
                <a:rPr lang="en-US" sz="1050">
                  <a:solidFill>
                    <a:srgbClr val="000000"/>
                  </a:solidFill>
                  <a:cs typeface="Times New Roman" panose="02020603050405020304" pitchFamily="18" charset="0"/>
                </a:rPr>
                <a:t>DDR</a:t>
              </a:r>
              <a:endParaRPr lang="zh-CN" altLang="en-US" sz="1200">
                <a:solidFill>
                  <a:srgbClr val="FFFFFF"/>
                </a:solidFill>
                <a:cs typeface="宋体" panose="02010600030101010101" pitchFamily="2" charset="-122"/>
              </a:endParaRPr>
            </a:p>
          </p:txBody>
        </p:sp>
        <p:cxnSp>
          <p:nvCxnSpPr>
            <p:cNvPr id="12" name="直接箭头连接符 11"/>
            <p:cNvCxnSpPr>
              <a:stCxn id="8" idx="3"/>
              <a:endCxn id="41" idx="1"/>
            </p:cNvCxnSpPr>
            <p:nvPr/>
          </p:nvCxnSpPr>
          <p:spPr>
            <a:xfrm>
              <a:off x="552450" y="962026"/>
              <a:ext cx="513375" cy="1"/>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a:stCxn id="37" idx="3"/>
              <a:endCxn id="11" idx="1"/>
            </p:cNvCxnSpPr>
            <p:nvPr/>
          </p:nvCxnSpPr>
          <p:spPr>
            <a:xfrm flipV="1">
              <a:off x="4037625" y="962026"/>
              <a:ext cx="638175" cy="1"/>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4" name="矩形 13"/>
            <p:cNvSpPr/>
            <p:nvPr/>
          </p:nvSpPr>
          <p:spPr>
            <a:xfrm>
              <a:off x="37125" y="2523151"/>
              <a:ext cx="515620" cy="32385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p>
              <a:pPr algn="ctr"/>
              <a:r>
                <a:rPr lang="en-US" sz="1050">
                  <a:solidFill>
                    <a:srgbClr val="000000"/>
                  </a:solidFill>
                  <a:cs typeface="Times New Roman" panose="02020603050405020304" pitchFamily="18" charset="0"/>
                </a:rPr>
                <a:t>DDR</a:t>
              </a:r>
              <a:endParaRPr lang="zh-CN" altLang="en-US" sz="1200">
                <a:solidFill>
                  <a:srgbClr val="FFFFFF"/>
                </a:solidFill>
                <a:cs typeface="宋体" panose="02010600030101010101" pitchFamily="2" charset="-122"/>
              </a:endParaRPr>
            </a:p>
          </p:txBody>
        </p:sp>
        <p:cxnSp>
          <p:nvCxnSpPr>
            <p:cNvPr id="15" name="直接箭头连接符 14"/>
            <p:cNvCxnSpPr>
              <a:stCxn id="14" idx="3"/>
              <a:endCxn id="29" idx="1"/>
            </p:cNvCxnSpPr>
            <p:nvPr/>
          </p:nvCxnSpPr>
          <p:spPr>
            <a:xfrm>
              <a:off x="552745" y="2685076"/>
              <a:ext cx="526598" cy="976"/>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6" name="矩形 15"/>
            <p:cNvSpPr/>
            <p:nvPr/>
          </p:nvSpPr>
          <p:spPr>
            <a:xfrm>
              <a:off x="4701540" y="2523151"/>
              <a:ext cx="515620" cy="32385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p>
              <a:pPr algn="ctr"/>
              <a:r>
                <a:rPr lang="en-US" sz="1050">
                  <a:solidFill>
                    <a:srgbClr val="000000"/>
                  </a:solidFill>
                  <a:cs typeface="Times New Roman" panose="02020603050405020304" pitchFamily="18" charset="0"/>
                </a:rPr>
                <a:t>DDR</a:t>
              </a:r>
              <a:endParaRPr lang="zh-CN" altLang="en-US" sz="1200">
                <a:solidFill>
                  <a:srgbClr val="FFFFFF"/>
                </a:solidFill>
                <a:cs typeface="宋体" panose="02010600030101010101" pitchFamily="2" charset="-122"/>
              </a:endParaRPr>
            </a:p>
          </p:txBody>
        </p:sp>
        <p:cxnSp>
          <p:nvCxnSpPr>
            <p:cNvPr id="17" name="直接箭头连接符 16"/>
            <p:cNvCxnSpPr>
              <a:stCxn id="25" idx="3"/>
              <a:endCxn id="16" idx="1"/>
            </p:cNvCxnSpPr>
            <p:nvPr/>
          </p:nvCxnSpPr>
          <p:spPr>
            <a:xfrm flipV="1">
              <a:off x="4050614" y="2685076"/>
              <a:ext cx="650926" cy="976"/>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a:stCxn id="33" idx="2"/>
              <a:endCxn id="21" idx="0"/>
            </p:cNvCxnSpPr>
            <p:nvPr/>
          </p:nvCxnSpPr>
          <p:spPr>
            <a:xfrm>
              <a:off x="2611984" y="1471614"/>
              <a:ext cx="317" cy="60960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9" name="文本框 26"/>
            <p:cNvSpPr txBox="1"/>
            <p:nvPr/>
          </p:nvSpPr>
          <p:spPr>
            <a:xfrm>
              <a:off x="2430530" y="714932"/>
              <a:ext cx="305774" cy="257176"/>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noAutofit/>
            </a:bodyPr>
            <a:lstStyle/>
            <a:p>
              <a:pPr algn="just"/>
              <a:r>
                <a:rPr lang="en-US" sz="1050" kern="100" dirty="0">
                  <a:solidFill>
                    <a:srgbClr val="000000"/>
                  </a:solidFill>
                  <a:cs typeface="Times New Roman" panose="02020603050405020304" pitchFamily="18" charset="0"/>
                </a:rPr>
                <a:t>1</a:t>
              </a:r>
              <a:endParaRPr lang="zh-CN" altLang="en-US" sz="1050" kern="100" dirty="0">
                <a:solidFill>
                  <a:srgbClr val="000000"/>
                </a:solidFill>
                <a:cs typeface="Times New Roman" panose="02020603050405020304" pitchFamily="18" charset="0"/>
              </a:endParaRPr>
            </a:p>
          </p:txBody>
        </p:sp>
        <p:sp>
          <p:nvSpPr>
            <p:cNvPr id="20" name="文本框 27"/>
            <p:cNvSpPr txBox="1"/>
            <p:nvPr/>
          </p:nvSpPr>
          <p:spPr>
            <a:xfrm>
              <a:off x="2376264" y="1639416"/>
              <a:ext cx="257175" cy="304800"/>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noAutofit/>
            </a:bodyPr>
            <a:lstStyle>
              <a:defPPr>
                <a:defRPr lang="zh-CN"/>
              </a:defPPr>
              <a:lvl1pPr algn="just">
                <a:spcAft>
                  <a:spcPts val="0"/>
                </a:spcAft>
                <a:defRPr sz="1050" kern="100">
                  <a:effectLst/>
                  <a:ea typeface="宋体" panose="02010600030101010101" pitchFamily="2" charset="-122"/>
                  <a:cs typeface="Times New Roman" panose="02020603050405020304" pitchFamily="18" charset="0"/>
                </a:defRPr>
              </a:lvl1pPr>
            </a:lstStyle>
            <a:p>
              <a:r>
                <a:rPr lang="en-US" dirty="0">
                  <a:solidFill>
                    <a:srgbClr val="000000"/>
                  </a:solidFill>
                  <a:ea typeface="微软雅黑" panose="020B0503020204020204" pitchFamily="34" charset="-122"/>
                </a:rPr>
                <a:t>2</a:t>
              </a:r>
              <a:endParaRPr lang="zh-CN" altLang="en-US" dirty="0">
                <a:solidFill>
                  <a:srgbClr val="000000"/>
                </a:solidFill>
                <a:ea typeface="微软雅黑" panose="020B0503020204020204" pitchFamily="34" charset="-122"/>
              </a:endParaRPr>
            </a:p>
          </p:txBody>
        </p:sp>
      </p:grpSp>
      <p:sp>
        <p:nvSpPr>
          <p:cNvPr id="48" name="文本占位符 54"/>
          <p:cNvSpPr txBox="1"/>
          <p:nvPr/>
        </p:nvSpPr>
        <p:spPr bwMode="auto">
          <a:xfrm>
            <a:off x="1018071" y="1233488"/>
            <a:ext cx="10454792" cy="2395284"/>
          </a:xfrm>
          <a:prstGeom prst="rect">
            <a:avLst/>
          </a:prstGeom>
          <a:noFill/>
          <a:ln w="9525">
            <a:noFill/>
            <a:miter lim="800000"/>
          </a:ln>
        </p:spPr>
        <p:txBody>
          <a:bodyPr vert="horz" wrap="square" lIns="80141" tIns="40071" rIns="80141" bIns="40071" numCol="1" anchor="t" anchorCtr="0" compatLnSpc="1"/>
          <a:lstStyle>
            <a:lvl1pPr marL="301625" indent="-301625" algn="just"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ea"/>
                <a:ea typeface="+mn-ea"/>
                <a:cs typeface="Arial" panose="020B0604020202020204" pitchFamily="34" charset="0"/>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a:lstStyle>
          <a:p>
            <a:pPr>
              <a:buClr>
                <a:srgbClr val="FFFFFF">
                  <a:lumMod val="50000"/>
                </a:srgbClr>
              </a:buClr>
            </a:pPr>
            <a:endParaRPr lang="zh-CN" altLang="en-US" sz="1400" dirty="0">
              <a:solidFill>
                <a:srgbClr val="000000"/>
              </a:solidFill>
            </a:endParaRPr>
          </a:p>
        </p:txBody>
      </p:sp>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smtClean="0"/>
              <a:t>NUMA</a:t>
            </a:r>
            <a:r>
              <a:rPr lang="zh-CN" altLang="en-US" smtClean="0"/>
              <a:t>优化</a:t>
            </a:r>
            <a:endParaRPr lang="zh-CN" altLang="en-US" dirty="0"/>
          </a:p>
        </p:txBody>
      </p:sp>
      <p:sp>
        <p:nvSpPr>
          <p:cNvPr id="6" name="文本占位符 5"/>
          <p:cNvSpPr>
            <a:spLocks noGrp="1"/>
          </p:cNvSpPr>
          <p:nvPr>
            <p:ph type="body" sz="quarter" idx="10"/>
          </p:nvPr>
        </p:nvSpPr>
        <p:spPr/>
        <p:txBody>
          <a:bodyPr/>
          <a:lstStyle/>
          <a:p>
            <a:r>
              <a:rPr lang="zh-CN" altLang="en-US" sz="1800" dirty="0" smtClean="0"/>
              <a:t>基于</a:t>
            </a:r>
            <a:r>
              <a:rPr lang="en-US" altLang="zh-CN" sz="1800" dirty="0" smtClean="0"/>
              <a:t>NUMA</a:t>
            </a:r>
            <a:r>
              <a:rPr lang="zh-CN" altLang="en-US" sz="1800" dirty="0" smtClean="0"/>
              <a:t>的特点，为了更好地发挥系统性能，程序要</a:t>
            </a:r>
            <a:r>
              <a:rPr lang="zh-CN" altLang="en-US" sz="1800" dirty="0" smtClean="0">
                <a:solidFill>
                  <a:srgbClr val="C00000"/>
                </a:solidFill>
              </a:rPr>
              <a:t>避免</a:t>
            </a:r>
            <a:r>
              <a:rPr lang="zh-CN" altLang="en-US" sz="1800" dirty="0">
                <a:solidFill>
                  <a:srgbClr val="C00000"/>
                </a:solidFill>
              </a:rPr>
              <a:t>跨</a:t>
            </a:r>
            <a:r>
              <a:rPr lang="en-US" altLang="zh-CN" sz="1800" dirty="0">
                <a:solidFill>
                  <a:srgbClr val="C00000"/>
                </a:solidFill>
              </a:rPr>
              <a:t>NUMA</a:t>
            </a:r>
            <a:r>
              <a:rPr lang="zh-CN" altLang="en-US" sz="1800" dirty="0">
                <a:solidFill>
                  <a:srgbClr val="C00000"/>
                </a:solidFill>
              </a:rPr>
              <a:t>访问</a:t>
            </a:r>
            <a:r>
              <a:rPr lang="zh-CN" altLang="en-US" sz="1800" dirty="0" smtClean="0">
                <a:solidFill>
                  <a:srgbClr val="C00000"/>
                </a:solidFill>
              </a:rPr>
              <a:t>内存</a:t>
            </a:r>
            <a:r>
              <a:rPr lang="zh-CN" altLang="en-US" sz="1800" dirty="0"/>
              <a:t>：</a:t>
            </a:r>
            <a:endParaRPr lang="en-US" altLang="zh-CN" sz="1800" dirty="0"/>
          </a:p>
          <a:p>
            <a:pPr lvl="1"/>
            <a:r>
              <a:rPr lang="zh-CN" altLang="en-US" sz="1600" dirty="0"/>
              <a:t>在网络中断的</a:t>
            </a:r>
            <a:r>
              <a:rPr lang="en-US" altLang="zh-CN" sz="1600" dirty="0"/>
              <a:t>CPU</a:t>
            </a:r>
            <a:r>
              <a:rPr lang="zh-CN" altLang="en-US" sz="1600" dirty="0"/>
              <a:t>占用高时，可以通过设置网卡中断的</a:t>
            </a:r>
            <a:r>
              <a:rPr lang="en-US" altLang="zh-CN" sz="1600" dirty="0"/>
              <a:t>CPU</a:t>
            </a:r>
            <a:r>
              <a:rPr lang="zh-CN" altLang="en-US" sz="1600" dirty="0"/>
              <a:t>亲和性，防止中断被跨</a:t>
            </a:r>
            <a:r>
              <a:rPr lang="en-US" altLang="zh-CN" sz="1600" dirty="0"/>
              <a:t>NUMA</a:t>
            </a:r>
            <a:r>
              <a:rPr lang="zh-CN" altLang="en-US" sz="1600" dirty="0"/>
              <a:t>处理</a:t>
            </a:r>
            <a:r>
              <a:rPr lang="zh-CN" altLang="en-US" sz="1600" dirty="0" smtClean="0"/>
              <a:t>：</a:t>
            </a:r>
            <a:endParaRPr lang="en-US" altLang="zh-CN" sz="1600" dirty="0" smtClean="0"/>
          </a:p>
          <a:p>
            <a:pPr marL="401320" lvl="1" indent="0">
              <a:buNone/>
            </a:pPr>
            <a:r>
              <a:rPr lang="en-US" altLang="zh-CN" sz="1600" dirty="0">
                <a:latin typeface="Courier New" panose="02070309020205020404" pitchFamily="49" charset="0"/>
                <a:cs typeface="Courier New" panose="02070309020205020404" pitchFamily="49" charset="0"/>
              </a:rPr>
              <a:t> </a:t>
            </a:r>
            <a:r>
              <a:rPr lang="en-US" altLang="zh-CN" sz="1600" dirty="0" smtClean="0">
                <a:latin typeface="Courier New" panose="02070309020205020404" pitchFamily="49" charset="0"/>
                <a:cs typeface="Courier New" panose="02070309020205020404" pitchFamily="49" charset="0"/>
              </a:rPr>
              <a:t> echo </a:t>
            </a:r>
            <a:r>
              <a:rPr lang="en-US" altLang="zh-CN" sz="1600" dirty="0">
                <a:latin typeface="Courier New" panose="02070309020205020404" pitchFamily="49" charset="0"/>
                <a:cs typeface="Courier New" panose="02070309020205020404" pitchFamily="49" charset="0"/>
              </a:rPr>
              <a:t>$</a:t>
            </a:r>
            <a:r>
              <a:rPr lang="en-US" altLang="zh-CN" sz="1600" dirty="0" err="1">
                <a:latin typeface="Courier New" panose="02070309020205020404" pitchFamily="49" charset="0"/>
                <a:cs typeface="Courier New" panose="02070309020205020404" pitchFamily="49" charset="0"/>
              </a:rPr>
              <a:t>cpuMask</a:t>
            </a:r>
            <a:r>
              <a:rPr lang="en-US" altLang="zh-CN" sz="1600" dirty="0">
                <a:latin typeface="Courier New" panose="02070309020205020404" pitchFamily="49" charset="0"/>
                <a:cs typeface="Courier New" panose="02070309020205020404" pitchFamily="49" charset="0"/>
              </a:rPr>
              <a:t> &gt; /</a:t>
            </a:r>
            <a:r>
              <a:rPr lang="en-US" altLang="zh-CN" sz="1600" dirty="0" err="1">
                <a:latin typeface="Courier New" panose="02070309020205020404" pitchFamily="49" charset="0"/>
                <a:cs typeface="Courier New" panose="02070309020205020404" pitchFamily="49" charset="0"/>
              </a:rPr>
              <a:t>proc</a:t>
            </a:r>
            <a:r>
              <a:rPr lang="en-US" altLang="zh-CN" sz="1600" dirty="0">
                <a:latin typeface="Courier New" panose="02070309020205020404" pitchFamily="49" charset="0"/>
                <a:cs typeface="Courier New" panose="02070309020205020404" pitchFamily="49" charset="0"/>
              </a:rPr>
              <a:t>/</a:t>
            </a:r>
            <a:r>
              <a:rPr lang="en-US" altLang="zh-CN" sz="1600" dirty="0" err="1">
                <a:latin typeface="Courier New" panose="02070309020205020404" pitchFamily="49" charset="0"/>
                <a:cs typeface="Courier New" panose="02070309020205020404" pitchFamily="49" charset="0"/>
              </a:rPr>
              <a:t>irq</a:t>
            </a:r>
            <a:r>
              <a:rPr lang="en-US" altLang="zh-CN" sz="1600" dirty="0">
                <a:latin typeface="Courier New" panose="02070309020205020404" pitchFamily="49" charset="0"/>
                <a:cs typeface="Courier New" panose="02070309020205020404" pitchFamily="49" charset="0"/>
              </a:rPr>
              <a:t>/$</a:t>
            </a:r>
            <a:r>
              <a:rPr lang="en-US" altLang="zh-CN" sz="1600" dirty="0" err="1">
                <a:latin typeface="Courier New" panose="02070309020205020404" pitchFamily="49" charset="0"/>
                <a:cs typeface="Courier New" panose="02070309020205020404" pitchFamily="49" charset="0"/>
              </a:rPr>
              <a:t>irq</a:t>
            </a:r>
            <a:r>
              <a:rPr lang="en-US" altLang="zh-CN" sz="1600" dirty="0">
                <a:latin typeface="Courier New" panose="02070309020205020404" pitchFamily="49" charset="0"/>
                <a:cs typeface="Courier New" panose="02070309020205020404" pitchFamily="49" charset="0"/>
              </a:rPr>
              <a:t>/</a:t>
            </a:r>
            <a:r>
              <a:rPr lang="en-US" altLang="zh-CN" sz="1600" dirty="0" err="1">
                <a:latin typeface="Courier New" panose="02070309020205020404" pitchFamily="49" charset="0"/>
                <a:cs typeface="Courier New" panose="02070309020205020404" pitchFamily="49" charset="0"/>
              </a:rPr>
              <a:t>smp_affinity_list</a:t>
            </a:r>
            <a:endParaRPr lang="en-US" altLang="zh-CN" sz="1600" dirty="0">
              <a:latin typeface="Courier New" panose="02070309020205020404" pitchFamily="49" charset="0"/>
              <a:cs typeface="Courier New" panose="02070309020205020404" pitchFamily="49" charset="0"/>
            </a:endParaRPr>
          </a:p>
          <a:p>
            <a:pPr lvl="1"/>
            <a:r>
              <a:rPr lang="zh-CN" altLang="en-US" sz="1600" dirty="0"/>
              <a:t>通过</a:t>
            </a:r>
            <a:r>
              <a:rPr lang="en-US" altLang="zh-CN" sz="1600" dirty="0" err="1"/>
              <a:t>numactl</a:t>
            </a:r>
            <a:r>
              <a:rPr lang="zh-CN" altLang="en-US" sz="1600" dirty="0"/>
              <a:t>启动程序，如下面的启动命令表示启动</a:t>
            </a:r>
            <a:r>
              <a:rPr lang="en-US" altLang="zh-CN" sz="1600" dirty="0"/>
              <a:t>test</a:t>
            </a:r>
            <a:r>
              <a:rPr lang="zh-CN" altLang="en-US" sz="1600" dirty="0"/>
              <a:t>程序，且只能在</a:t>
            </a:r>
            <a:r>
              <a:rPr lang="en-US" altLang="zh-CN" sz="1600" dirty="0"/>
              <a:t>core 28</a:t>
            </a:r>
            <a:r>
              <a:rPr lang="zh-CN" altLang="en-US" sz="1600" dirty="0"/>
              <a:t>到</a:t>
            </a:r>
            <a:r>
              <a:rPr lang="en-US" altLang="zh-CN" sz="1600" dirty="0"/>
              <a:t>core31</a:t>
            </a:r>
            <a:r>
              <a:rPr lang="zh-CN" altLang="en-US" sz="1600" dirty="0"/>
              <a:t>运行（</a:t>
            </a:r>
            <a:r>
              <a:rPr lang="en-US" altLang="zh-CN" sz="1600" dirty="0"/>
              <a:t>-C</a:t>
            </a:r>
            <a:r>
              <a:rPr lang="zh-CN" altLang="en-US" sz="1600" dirty="0"/>
              <a:t>控制）：</a:t>
            </a:r>
            <a:r>
              <a:rPr lang="en-US" altLang="zh-CN" sz="1600" dirty="0" err="1">
                <a:latin typeface="Courier New" panose="02070309020205020404" pitchFamily="49" charset="0"/>
                <a:cs typeface="Courier New" panose="02070309020205020404" pitchFamily="49" charset="0"/>
              </a:rPr>
              <a:t>numactl</a:t>
            </a:r>
            <a:r>
              <a:rPr lang="en-US" altLang="zh-CN" sz="1600" dirty="0">
                <a:latin typeface="Courier New" panose="02070309020205020404" pitchFamily="49" charset="0"/>
                <a:cs typeface="Courier New" panose="02070309020205020404" pitchFamily="49" charset="0"/>
              </a:rPr>
              <a:t> -C 28-31 ./test</a:t>
            </a:r>
            <a:endParaRPr lang="en-US" altLang="zh-CN" sz="1600" dirty="0">
              <a:latin typeface="Courier New" panose="02070309020205020404" pitchFamily="49" charset="0"/>
              <a:cs typeface="Courier New" panose="02070309020205020404" pitchFamily="49" charset="0"/>
            </a:endParaRPr>
          </a:p>
          <a:p>
            <a:pPr lvl="1"/>
            <a:r>
              <a:rPr lang="zh-CN" altLang="en-US" sz="1600" dirty="0"/>
              <a:t>在</a:t>
            </a:r>
            <a:r>
              <a:rPr lang="en-US" altLang="zh-CN" sz="1600" dirty="0"/>
              <a:t>C/C++</a:t>
            </a:r>
            <a:r>
              <a:rPr lang="zh-CN" altLang="en-US" sz="1600" dirty="0"/>
              <a:t>代码中通过</a:t>
            </a:r>
            <a:r>
              <a:rPr lang="en-US" altLang="zh-CN" sz="1600" dirty="0" err="1"/>
              <a:t>sched_setaffinity</a:t>
            </a:r>
            <a:r>
              <a:rPr lang="zh-CN" altLang="en-US" sz="1600" dirty="0"/>
              <a:t>函数来设置线程亲和性；</a:t>
            </a:r>
            <a:endParaRPr lang="zh-CN" altLang="en-US" sz="1600" dirty="0"/>
          </a:p>
          <a:p>
            <a:pPr lvl="1"/>
            <a:r>
              <a:rPr lang="zh-CN" altLang="en-US" sz="1600" dirty="0"/>
              <a:t>很多开源软件已经支持在自带的配置文件中修改线程的</a:t>
            </a:r>
            <a:r>
              <a:rPr lang="zh-CN" altLang="en-US" sz="1600" dirty="0" smtClean="0"/>
              <a:t>亲和性，如</a:t>
            </a:r>
            <a:r>
              <a:rPr lang="en-US" altLang="zh-CN" sz="1600" dirty="0" smtClean="0"/>
              <a:t>KVM</a:t>
            </a:r>
            <a:r>
              <a:rPr lang="zh-CN" altLang="en-US" sz="1600" dirty="0" smtClean="0"/>
              <a:t>开源软件，通过</a:t>
            </a:r>
            <a:r>
              <a:rPr lang="en-US" altLang="zh-CN" sz="1600" dirty="0" err="1" smtClean="0"/>
              <a:t>virsh</a:t>
            </a:r>
            <a:r>
              <a:rPr lang="en-US" altLang="zh-CN" sz="1600" dirty="0" smtClean="0"/>
              <a:t> </a:t>
            </a:r>
            <a:r>
              <a:rPr lang="en-US" altLang="zh-CN" sz="1600" dirty="0"/>
              <a:t>edit </a:t>
            </a:r>
            <a:r>
              <a:rPr lang="en-US" altLang="zh-CN" sz="1600" dirty="0" smtClean="0"/>
              <a:t>$</a:t>
            </a:r>
            <a:r>
              <a:rPr lang="en-US" altLang="zh-CN" sz="1600" dirty="0" err="1" smtClean="0"/>
              <a:t>vmname</a:t>
            </a:r>
            <a:r>
              <a:rPr lang="zh-CN" altLang="en-US" sz="1600" dirty="0" smtClean="0"/>
              <a:t>修改</a:t>
            </a:r>
            <a:r>
              <a:rPr lang="en-US" altLang="zh-CN" sz="1600" dirty="0" err="1" smtClean="0"/>
              <a:t>cpuset</a:t>
            </a:r>
            <a:r>
              <a:rPr lang="zh-CN" altLang="en-US" sz="1600" dirty="0" smtClean="0"/>
              <a:t>等参数来设置</a:t>
            </a:r>
            <a:r>
              <a:rPr lang="zh-CN" altLang="en-US" sz="1600" dirty="0"/>
              <a:t>线程的亲和性。</a:t>
            </a:r>
            <a:endParaRPr lang="en-US" altLang="zh-CN" sz="1600" dirty="0" smtClean="0"/>
          </a:p>
          <a:p>
            <a:r>
              <a:rPr lang="zh-CN" altLang="en-US" sz="1800" dirty="0"/>
              <a:t>效果：在测试</a:t>
            </a:r>
            <a:r>
              <a:rPr lang="en-US" altLang="zh-CN" sz="1800" dirty="0" err="1"/>
              <a:t>ceph</a:t>
            </a:r>
            <a:r>
              <a:rPr lang="zh-CN" altLang="en-US" sz="1800" dirty="0"/>
              <a:t>软件的</a:t>
            </a:r>
            <a:r>
              <a:rPr lang="en-US" altLang="zh-CN" sz="1800" dirty="0"/>
              <a:t>4K</a:t>
            </a:r>
            <a:r>
              <a:rPr lang="zh-CN" altLang="en-US" sz="1800" dirty="0"/>
              <a:t>随机写性能时，通过设置线程的亲和性，性能提升了</a:t>
            </a:r>
            <a:r>
              <a:rPr lang="en-US" altLang="zh-CN" sz="1800" b="1" dirty="0">
                <a:solidFill>
                  <a:srgbClr val="C00000"/>
                </a:solidFill>
              </a:rPr>
              <a:t>32</a:t>
            </a:r>
            <a:r>
              <a:rPr lang="en-US" altLang="zh-CN" sz="1800" b="1" dirty="0" smtClean="0">
                <a:solidFill>
                  <a:srgbClr val="C00000"/>
                </a:solidFill>
              </a:rPr>
              <a:t>%</a:t>
            </a:r>
            <a:r>
              <a:rPr lang="zh-CN" altLang="en-US" sz="1800" dirty="0" smtClean="0"/>
              <a:t>。</a:t>
            </a:r>
            <a:endParaRPr lang="zh-CN" altLang="en-US" sz="1800" dirty="0"/>
          </a:p>
          <a:p>
            <a:endParaRPr lang="zh-CN" altLang="en-US" sz="1800" dirty="0"/>
          </a:p>
        </p:txBody>
      </p:sp>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lang="zh-CN" altLang="en-US" dirty="0" smtClean="0">
                <a:solidFill>
                  <a:schemeClr val="bg1">
                    <a:lumMod val="50000"/>
                  </a:schemeClr>
                </a:solidFill>
              </a:rPr>
              <a:t>数据库性能测试</a:t>
            </a:r>
            <a:endParaRPr lang="en-US" altLang="zh-CN" dirty="0" smtClean="0">
              <a:solidFill>
                <a:schemeClr val="bg1">
                  <a:lumMod val="50000"/>
                </a:schemeClr>
              </a:solidFill>
            </a:endParaRPr>
          </a:p>
          <a:p>
            <a:r>
              <a:rPr lang="zh-CN" altLang="en-US" dirty="0">
                <a:solidFill>
                  <a:schemeClr val="bg1">
                    <a:lumMod val="50000"/>
                  </a:schemeClr>
                </a:solidFill>
              </a:rPr>
              <a:t>大</a:t>
            </a:r>
            <a:r>
              <a:rPr lang="zh-CN" altLang="en-US" dirty="0" smtClean="0">
                <a:solidFill>
                  <a:schemeClr val="bg1">
                    <a:lumMod val="50000"/>
                  </a:schemeClr>
                </a:solidFill>
              </a:rPr>
              <a:t>数据性能测试</a:t>
            </a:r>
            <a:endParaRPr lang="en-US" altLang="zh-CN" dirty="0" smtClean="0">
              <a:solidFill>
                <a:schemeClr val="bg1">
                  <a:lumMod val="50000"/>
                </a:schemeClr>
              </a:solidFill>
            </a:endParaRPr>
          </a:p>
          <a:p>
            <a:r>
              <a:rPr lang="en-US" altLang="zh-CN" dirty="0" smtClean="0">
                <a:solidFill>
                  <a:schemeClr val="bg1">
                    <a:lumMod val="50000"/>
                  </a:schemeClr>
                </a:solidFill>
              </a:rPr>
              <a:t>HPC</a:t>
            </a:r>
            <a:r>
              <a:rPr lang="zh-CN" altLang="en-US" dirty="0" smtClean="0">
                <a:solidFill>
                  <a:schemeClr val="bg1">
                    <a:lumMod val="50000"/>
                  </a:schemeClr>
                </a:solidFill>
              </a:rPr>
              <a:t>性能</a:t>
            </a:r>
            <a:r>
              <a:rPr lang="zh-CN" altLang="en-US" dirty="0">
                <a:solidFill>
                  <a:schemeClr val="bg1">
                    <a:lumMod val="50000"/>
                  </a:schemeClr>
                </a:solidFill>
              </a:rPr>
              <a:t>测试</a:t>
            </a:r>
            <a:endParaRPr lang="zh-CN" altLang="en-US" dirty="0">
              <a:solidFill>
                <a:schemeClr val="bg1">
                  <a:lumMod val="50000"/>
                </a:schemeClr>
              </a:solidFill>
            </a:endParaRPr>
          </a:p>
          <a:p>
            <a:r>
              <a:rPr lang="zh-CN" altLang="en-US" dirty="0" smtClean="0">
                <a:solidFill>
                  <a:schemeClr val="bg1">
                    <a:lumMod val="50000"/>
                  </a:schemeClr>
                </a:solidFill>
              </a:rPr>
              <a:t>性能调优分析工具</a:t>
            </a:r>
            <a:endParaRPr lang="en-US" altLang="zh-CN" dirty="0" smtClean="0">
              <a:solidFill>
                <a:schemeClr val="bg1">
                  <a:lumMod val="50000"/>
                </a:schemeClr>
              </a:solidFill>
            </a:endParaRPr>
          </a:p>
          <a:p>
            <a:r>
              <a:rPr lang="zh-CN" altLang="en-US" dirty="0" smtClean="0"/>
              <a:t>性能调优案例</a:t>
            </a:r>
            <a:endParaRPr lang="en-US" altLang="zh-CN" dirty="0" smtClean="0"/>
          </a:p>
          <a:p>
            <a:pPr lvl="1"/>
            <a:r>
              <a:rPr lang="en-US" altLang="zh-CN" dirty="0">
                <a:solidFill>
                  <a:schemeClr val="bg1">
                    <a:lumMod val="50000"/>
                  </a:schemeClr>
                </a:solidFill>
              </a:rPr>
              <a:t>NUMA</a:t>
            </a:r>
            <a:r>
              <a:rPr lang="zh-CN" altLang="en-US" dirty="0">
                <a:solidFill>
                  <a:schemeClr val="bg1">
                    <a:lumMod val="50000"/>
                  </a:schemeClr>
                </a:solidFill>
              </a:rPr>
              <a:t>优化</a:t>
            </a:r>
            <a:endParaRPr lang="zh-CN" altLang="en-US" dirty="0">
              <a:solidFill>
                <a:schemeClr val="bg1">
                  <a:lumMod val="50000"/>
                </a:schemeClr>
              </a:solidFill>
            </a:endParaRPr>
          </a:p>
          <a:p>
            <a:pPr lvl="1"/>
            <a:r>
              <a:rPr lang="zh-CN" altLang="en-US" dirty="0" smtClean="0"/>
              <a:t>线程</a:t>
            </a:r>
            <a:r>
              <a:rPr lang="zh-CN" altLang="en-US" dirty="0"/>
              <a:t>并发数</a:t>
            </a:r>
            <a:r>
              <a:rPr lang="zh-CN" altLang="en-US" dirty="0" smtClean="0"/>
              <a:t>调整</a:t>
            </a:r>
            <a:endParaRPr lang="zh-CN" altLang="en-US" dirty="0"/>
          </a:p>
        </p:txBody>
      </p:sp>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线程并发</a:t>
            </a:r>
            <a:r>
              <a:rPr lang="zh-CN" altLang="en-US" dirty="0" smtClean="0"/>
              <a:t>数</a:t>
            </a:r>
            <a:endParaRPr lang="zh-CN" altLang="en-US" dirty="0"/>
          </a:p>
        </p:txBody>
      </p:sp>
      <p:sp>
        <p:nvSpPr>
          <p:cNvPr id="4" name="文本占位符 3"/>
          <p:cNvSpPr>
            <a:spLocks noGrp="1"/>
          </p:cNvSpPr>
          <p:nvPr>
            <p:ph type="body" sz="quarter" idx="10"/>
          </p:nvPr>
        </p:nvSpPr>
        <p:spPr/>
        <p:txBody>
          <a:bodyPr/>
          <a:lstStyle/>
          <a:p>
            <a:r>
              <a:rPr lang="zh-CN" altLang="en-US" dirty="0" smtClean="0"/>
              <a:t>应用程序从单线程</a:t>
            </a:r>
            <a:r>
              <a:rPr lang="zh-CN" altLang="en-US" dirty="0"/>
              <a:t>变为多</a:t>
            </a:r>
            <a:r>
              <a:rPr lang="zh-CN" altLang="en-US" dirty="0" smtClean="0"/>
              <a:t>线程后，</a:t>
            </a:r>
            <a:r>
              <a:rPr lang="en-US" altLang="zh-CN" dirty="0"/>
              <a:t>CPU</a:t>
            </a:r>
            <a:r>
              <a:rPr lang="zh-CN" altLang="en-US" dirty="0"/>
              <a:t>和内存资源得到充分利用，</a:t>
            </a:r>
            <a:r>
              <a:rPr lang="zh-CN" altLang="en-US" dirty="0" smtClean="0"/>
              <a:t>性能会得到</a:t>
            </a:r>
            <a:r>
              <a:rPr lang="zh-CN" altLang="en-US" dirty="0"/>
              <a:t>提升。但是超过一定限制后，因为资源的争抢比较严重，性能会下降</a:t>
            </a:r>
            <a:r>
              <a:rPr lang="zh-CN" altLang="en-US" dirty="0" smtClean="0"/>
              <a:t>。</a:t>
            </a:r>
            <a:endParaRPr lang="zh-CN" altLang="en-US" dirty="0"/>
          </a:p>
        </p:txBody>
      </p:sp>
      <p:graphicFrame>
        <p:nvGraphicFramePr>
          <p:cNvPr id="5" name="图表 4"/>
          <p:cNvGraphicFramePr/>
          <p:nvPr/>
        </p:nvGraphicFramePr>
        <p:xfrm>
          <a:off x="2931005" y="2600908"/>
          <a:ext cx="6102349" cy="3731356"/>
        </p:xfrm>
        <a:graphic>
          <a:graphicData uri="http://schemas.openxmlformats.org/drawingml/2006/chart">
            <c:chart xmlns:c="http://schemas.openxmlformats.org/drawingml/2006/chart" xmlns:r="http://schemas.openxmlformats.org/officeDocument/2006/relationships" r:id="rId1"/>
          </a:graphicData>
        </a:graphic>
      </p:graphicFrame>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线程并发数调整</a:t>
            </a:r>
            <a:endParaRPr lang="zh-CN" altLang="en-US" dirty="0"/>
          </a:p>
        </p:txBody>
      </p:sp>
      <p:sp>
        <p:nvSpPr>
          <p:cNvPr id="3" name="文本占位符 2"/>
          <p:cNvSpPr>
            <a:spLocks noGrp="1"/>
          </p:cNvSpPr>
          <p:nvPr>
            <p:ph type="body" sz="quarter" idx="10"/>
          </p:nvPr>
        </p:nvSpPr>
        <p:spPr/>
        <p:txBody>
          <a:bodyPr/>
          <a:lstStyle/>
          <a:p>
            <a:r>
              <a:rPr lang="zh-CN" altLang="en-US" dirty="0" smtClean="0"/>
              <a:t>对于线程并发数的调整，不同</a:t>
            </a:r>
            <a:r>
              <a:rPr lang="zh-CN" altLang="en-US" dirty="0"/>
              <a:t>的软件有不同的</a:t>
            </a:r>
            <a:r>
              <a:rPr lang="zh-CN" altLang="en-US" dirty="0" smtClean="0"/>
              <a:t>配置方法，</a:t>
            </a:r>
            <a:r>
              <a:rPr lang="zh-CN" altLang="en-US" dirty="0"/>
              <a:t>需要根据代码实现来</a:t>
            </a:r>
            <a:r>
              <a:rPr lang="zh-CN" altLang="en-US" dirty="0" smtClean="0"/>
              <a:t>修改。比如以下两个常用的开</a:t>
            </a:r>
            <a:r>
              <a:rPr lang="zh-CN" altLang="en-US" dirty="0"/>
              <a:t>源软件的修改</a:t>
            </a:r>
            <a:r>
              <a:rPr lang="zh-CN" altLang="en-US" dirty="0" smtClean="0"/>
              <a:t>方法：</a:t>
            </a:r>
            <a:endParaRPr lang="en-US" altLang="zh-CN" dirty="0" smtClean="0"/>
          </a:p>
          <a:p>
            <a:pPr lvl="1"/>
            <a:r>
              <a:rPr lang="en-US" altLang="zh-CN" dirty="0" smtClean="0"/>
              <a:t>MySQL</a:t>
            </a:r>
            <a:r>
              <a:rPr lang="zh-CN" altLang="en-US" dirty="0" smtClean="0"/>
              <a:t>可以</a:t>
            </a:r>
            <a:r>
              <a:rPr lang="zh-CN" altLang="en-US" dirty="0"/>
              <a:t>通过</a:t>
            </a:r>
            <a:r>
              <a:rPr lang="en-US" altLang="zh-CN" dirty="0" err="1" smtClean="0"/>
              <a:t>innodb_thread_concurrency</a:t>
            </a:r>
            <a:r>
              <a:rPr lang="zh-CN" altLang="en-US" dirty="0" smtClean="0"/>
              <a:t>参数，设置线程的并发</a:t>
            </a:r>
            <a:r>
              <a:rPr lang="zh-CN" altLang="en-US" dirty="0"/>
              <a:t>数。</a:t>
            </a:r>
            <a:endParaRPr lang="zh-CN" altLang="en-US" dirty="0"/>
          </a:p>
          <a:p>
            <a:pPr lvl="1"/>
            <a:r>
              <a:rPr lang="en-US" altLang="zh-CN" dirty="0" err="1" smtClean="0"/>
              <a:t>Nginx</a:t>
            </a:r>
            <a:r>
              <a:rPr lang="zh-CN" altLang="en-US" dirty="0"/>
              <a:t>可以通过</a:t>
            </a:r>
            <a:r>
              <a:rPr lang="en-US" altLang="zh-CN" dirty="0" err="1"/>
              <a:t>worker_processes</a:t>
            </a:r>
            <a:r>
              <a:rPr lang="zh-CN" altLang="en-US" dirty="0" smtClean="0"/>
              <a:t>参数，设置进程</a:t>
            </a:r>
            <a:r>
              <a:rPr lang="zh-CN" altLang="en-US" dirty="0"/>
              <a:t>的</a:t>
            </a:r>
            <a:r>
              <a:rPr lang="zh-CN" altLang="en-US" dirty="0" smtClean="0"/>
              <a:t>并发数。</a:t>
            </a:r>
            <a:endParaRPr lang="en-US" altLang="zh-CN" dirty="0" smtClean="0"/>
          </a:p>
          <a:p>
            <a:r>
              <a:rPr lang="zh-CN" altLang="en-US" dirty="0" smtClean="0"/>
              <a:t>调整</a:t>
            </a:r>
            <a:r>
              <a:rPr lang="zh-CN" altLang="en-US" dirty="0"/>
              <a:t>完成后</a:t>
            </a:r>
            <a:r>
              <a:rPr lang="zh-CN" altLang="en-US" dirty="0" smtClean="0"/>
              <a:t>，可以通过</a:t>
            </a:r>
            <a:r>
              <a:rPr lang="zh-CN" altLang="en-US" dirty="0"/>
              <a:t>压力测试，测试出最大并发</a:t>
            </a:r>
            <a:r>
              <a:rPr lang="zh-CN" altLang="en-US" dirty="0" smtClean="0"/>
              <a:t>数，并观察性能是否有提升，</a:t>
            </a:r>
            <a:r>
              <a:rPr lang="zh-CN" altLang="en-US" dirty="0"/>
              <a:t>从而找到最优</a:t>
            </a:r>
            <a:r>
              <a:rPr lang="zh-CN" altLang="en-US" dirty="0" smtClean="0"/>
              <a:t>配置。</a:t>
            </a:r>
            <a:endParaRPr lang="zh-CN" altLang="en-US" dirty="0"/>
          </a:p>
        </p:txBody>
      </p:sp>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0"/>
          </p:nvPr>
        </p:nvSpPr>
        <p:spPr/>
        <p:txBody>
          <a:bodyPr/>
          <a:lstStyle/>
          <a:p>
            <a:r>
              <a:rPr lang="en-US" altLang="zh-CN" dirty="0" smtClean="0"/>
              <a:t> NUMA</a:t>
            </a:r>
            <a:r>
              <a:rPr lang="zh-CN" altLang="en-US" dirty="0" smtClean="0"/>
              <a:t>架构下，什么原因导致了</a:t>
            </a:r>
            <a:r>
              <a:rPr lang="en-US" altLang="zh-CN" dirty="0" smtClean="0"/>
              <a:t>CPU core</a:t>
            </a:r>
            <a:r>
              <a:rPr lang="zh-CN" altLang="en-US" dirty="0" smtClean="0"/>
              <a:t>访问不同的</a:t>
            </a:r>
            <a:r>
              <a:rPr lang="en-US" altLang="zh-CN" dirty="0" smtClean="0"/>
              <a:t>DDR</a:t>
            </a:r>
            <a:r>
              <a:rPr lang="zh-CN" altLang="en-US" dirty="0" smtClean="0"/>
              <a:t>的性能不一样？</a:t>
            </a:r>
            <a:endParaRPr lang="en-US" altLang="zh-CN" dirty="0" smtClean="0"/>
          </a:p>
          <a:p>
            <a:pPr marL="0" indent="0">
              <a:buNone/>
            </a:pPr>
            <a:r>
              <a:rPr lang="en-US" altLang="zh-CN" dirty="0" smtClean="0"/>
              <a:t> </a:t>
            </a:r>
            <a:endParaRPr lang="zh-CN" altLang="en-US" dirty="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TPCC - </a:t>
            </a:r>
            <a:r>
              <a:rPr lang="zh-CN" altLang="en-US" dirty="0" smtClean="0"/>
              <a:t>交易类型</a:t>
            </a:r>
            <a:endParaRPr lang="zh-CN" altLang="en-US" dirty="0"/>
          </a:p>
        </p:txBody>
      </p:sp>
      <p:sp>
        <p:nvSpPr>
          <p:cNvPr id="3" name="文本占位符 2"/>
          <p:cNvSpPr>
            <a:spLocks noGrp="1"/>
          </p:cNvSpPr>
          <p:nvPr>
            <p:ph type="body" sz="quarter" idx="10"/>
          </p:nvPr>
        </p:nvSpPr>
        <p:spPr/>
        <p:txBody>
          <a:bodyPr/>
          <a:lstStyle/>
          <a:p>
            <a:r>
              <a:rPr lang="zh-CN" altLang="en-US" dirty="0"/>
              <a:t>新订单（</a:t>
            </a:r>
            <a:r>
              <a:rPr lang="en-US" altLang="zh-CN" dirty="0"/>
              <a:t>New-Order</a:t>
            </a:r>
            <a:r>
              <a:rPr lang="zh-CN" altLang="en-US" dirty="0" smtClean="0"/>
              <a:t>）：</a:t>
            </a:r>
            <a:r>
              <a:rPr lang="zh-CN" altLang="en-US" dirty="0"/>
              <a:t>客户输入一笔新的订货</a:t>
            </a:r>
            <a:r>
              <a:rPr lang="zh-CN" altLang="en-US" dirty="0" smtClean="0"/>
              <a:t>交易。</a:t>
            </a:r>
            <a:endParaRPr lang="en-US" altLang="zh-CN" dirty="0" smtClean="0"/>
          </a:p>
          <a:p>
            <a:r>
              <a:rPr lang="zh-CN" altLang="en-US" dirty="0"/>
              <a:t>支付操作（</a:t>
            </a:r>
            <a:r>
              <a:rPr lang="en-US" altLang="zh-CN" dirty="0"/>
              <a:t>Payment</a:t>
            </a:r>
            <a:r>
              <a:rPr lang="zh-CN" altLang="en-US" dirty="0" smtClean="0"/>
              <a:t>）：</a:t>
            </a:r>
            <a:r>
              <a:rPr lang="zh-CN" altLang="en-US" dirty="0"/>
              <a:t>更新客户帐户余额以反映其支付</a:t>
            </a:r>
            <a:r>
              <a:rPr lang="zh-CN" altLang="en-US" dirty="0" smtClean="0"/>
              <a:t>状况。</a:t>
            </a:r>
            <a:endParaRPr lang="en-US" altLang="zh-CN" dirty="0" smtClean="0"/>
          </a:p>
          <a:p>
            <a:r>
              <a:rPr lang="zh-CN" altLang="en-US" dirty="0" smtClean="0"/>
              <a:t>发货</a:t>
            </a:r>
            <a:r>
              <a:rPr lang="zh-CN" altLang="en-US" dirty="0"/>
              <a:t>（</a:t>
            </a:r>
            <a:r>
              <a:rPr lang="en-US" altLang="zh-CN" dirty="0"/>
              <a:t>Delivery</a:t>
            </a:r>
            <a:r>
              <a:rPr lang="zh-CN" altLang="en-US" dirty="0" smtClean="0"/>
              <a:t>）：</a:t>
            </a:r>
            <a:r>
              <a:rPr lang="zh-CN" altLang="en-US" dirty="0"/>
              <a:t>发货（模拟批处理交易</a:t>
            </a:r>
            <a:r>
              <a:rPr lang="zh-CN" altLang="en-US" dirty="0" smtClean="0"/>
              <a:t>）。</a:t>
            </a:r>
            <a:endParaRPr lang="en-US" altLang="zh-CN" dirty="0" smtClean="0"/>
          </a:p>
          <a:p>
            <a:r>
              <a:rPr lang="zh-CN" altLang="en-US" dirty="0" smtClean="0"/>
              <a:t>订单</a:t>
            </a:r>
            <a:r>
              <a:rPr lang="zh-CN" altLang="en-US" dirty="0"/>
              <a:t>状态查询（</a:t>
            </a:r>
            <a:r>
              <a:rPr lang="en-US" altLang="zh-CN" dirty="0"/>
              <a:t>Order-Status</a:t>
            </a:r>
            <a:r>
              <a:rPr lang="zh-CN" altLang="en-US" dirty="0" smtClean="0"/>
              <a:t>）：</a:t>
            </a:r>
            <a:r>
              <a:rPr lang="zh-CN" altLang="en-US" dirty="0"/>
              <a:t>查询客户最近交易的</a:t>
            </a:r>
            <a:r>
              <a:rPr lang="zh-CN" altLang="en-US" dirty="0" smtClean="0"/>
              <a:t>状态。</a:t>
            </a:r>
            <a:endParaRPr lang="en-US" altLang="zh-CN" dirty="0" smtClean="0"/>
          </a:p>
          <a:p>
            <a:r>
              <a:rPr lang="zh-CN" altLang="en-US" dirty="0"/>
              <a:t>库存状态查询（</a:t>
            </a:r>
            <a:r>
              <a:rPr lang="en-US" altLang="zh-CN" dirty="0"/>
              <a:t>Stock-Level</a:t>
            </a:r>
            <a:r>
              <a:rPr lang="zh-CN" altLang="en-US" dirty="0" smtClean="0"/>
              <a:t>）：</a:t>
            </a:r>
            <a:r>
              <a:rPr lang="zh-CN" altLang="en-US" dirty="0"/>
              <a:t>查询仓库库存状况，以便能够及时补</a:t>
            </a:r>
            <a:r>
              <a:rPr lang="zh-CN" altLang="en-US" dirty="0" smtClean="0"/>
              <a:t>货。</a:t>
            </a:r>
            <a:endParaRPr lang="zh-CN" altLang="en-US" dirty="0"/>
          </a:p>
        </p:txBody>
      </p: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008063" y="1233487"/>
            <a:ext cx="10464271" cy="4680000"/>
          </a:xfrm>
        </p:spPr>
        <p:txBody>
          <a:bodyPr/>
          <a:lstStyle/>
          <a:p>
            <a:r>
              <a:rPr lang="zh-CN" altLang="en-US" dirty="0"/>
              <a:t>本节</a:t>
            </a:r>
            <a:r>
              <a:rPr lang="zh-CN" altLang="en-US" dirty="0" smtClean="0"/>
              <a:t>主要介绍了几</a:t>
            </a:r>
            <a:r>
              <a:rPr lang="zh-CN" altLang="en-US" dirty="0"/>
              <a:t>个常用的性能优化</a:t>
            </a:r>
            <a:r>
              <a:rPr lang="zh-CN" altLang="en-US" dirty="0" smtClean="0"/>
              <a:t>方法，包括</a:t>
            </a:r>
            <a:r>
              <a:rPr lang="en-US" altLang="zh-CN" dirty="0"/>
              <a:t>NUMA</a:t>
            </a:r>
            <a:r>
              <a:rPr lang="zh-CN" altLang="en-US" dirty="0"/>
              <a:t>的</a:t>
            </a:r>
            <a:r>
              <a:rPr lang="zh-CN" altLang="en-US" dirty="0" smtClean="0"/>
              <a:t>优化以及线程</a:t>
            </a:r>
            <a:r>
              <a:rPr lang="zh-CN" altLang="en-US" dirty="0"/>
              <a:t>并发数的</a:t>
            </a:r>
            <a:r>
              <a:rPr lang="zh-CN" altLang="en-US" dirty="0" smtClean="0"/>
              <a:t>调整。</a:t>
            </a:r>
            <a:endParaRPr lang="zh-CN" altLang="en-US" dirty="0"/>
          </a:p>
        </p:txBody>
      </p:sp>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zh-CN" altLang="en-US" dirty="0"/>
              <a:t>本章主要</a:t>
            </a:r>
            <a:r>
              <a:rPr lang="zh-CN" altLang="en-US" dirty="0" smtClean="0"/>
              <a:t>介绍了在数据库、大数据和</a:t>
            </a:r>
            <a:r>
              <a:rPr lang="en-US" altLang="zh-CN" dirty="0" smtClean="0"/>
              <a:t>HPC</a:t>
            </a:r>
            <a:r>
              <a:rPr lang="zh-CN" altLang="en-US" dirty="0"/>
              <a:t>场景下</a:t>
            </a:r>
            <a:r>
              <a:rPr lang="zh-CN" altLang="en-US" dirty="0" smtClean="0"/>
              <a:t>进行</a:t>
            </a:r>
            <a:r>
              <a:rPr lang="zh-CN" altLang="en-US" dirty="0"/>
              <a:t>性能测试的方法</a:t>
            </a:r>
            <a:r>
              <a:rPr lang="zh-CN" altLang="en-US" dirty="0" smtClean="0"/>
              <a:t>，介绍了华为</a:t>
            </a:r>
            <a:r>
              <a:rPr lang="zh-CN" altLang="en-US" dirty="0"/>
              <a:t>鲲鹏性能优化工具</a:t>
            </a:r>
            <a:r>
              <a:rPr lang="en-US" altLang="zh-CN" dirty="0" err="1"/>
              <a:t>Kunpeng</a:t>
            </a:r>
            <a:r>
              <a:rPr lang="en-US" altLang="zh-CN" dirty="0"/>
              <a:t> Tuning Kit</a:t>
            </a:r>
            <a:r>
              <a:rPr lang="zh-CN" altLang="en-US" dirty="0"/>
              <a:t>对</a:t>
            </a:r>
            <a:r>
              <a:rPr lang="en-US" altLang="zh-CN" dirty="0"/>
              <a:t>C/C++</a:t>
            </a:r>
            <a:r>
              <a:rPr lang="zh-CN" altLang="en-US" dirty="0"/>
              <a:t>类程序和</a:t>
            </a:r>
            <a:r>
              <a:rPr lang="en-US" altLang="zh-CN" dirty="0"/>
              <a:t>Java Mixed-Mode</a:t>
            </a:r>
            <a:r>
              <a:rPr lang="zh-CN" altLang="en-US" dirty="0"/>
              <a:t>类程序进行性能</a:t>
            </a:r>
            <a:r>
              <a:rPr lang="zh-CN" altLang="en-US" dirty="0" smtClean="0"/>
              <a:t>分析的</a:t>
            </a:r>
            <a:r>
              <a:rPr lang="zh-CN" altLang="en-US" dirty="0"/>
              <a:t>方法，以及对</a:t>
            </a:r>
            <a:r>
              <a:rPr lang="en-US" altLang="zh-CN" dirty="0" smtClean="0"/>
              <a:t>NUMA</a:t>
            </a:r>
            <a:r>
              <a:rPr lang="zh-CN" altLang="en-US" dirty="0" smtClean="0"/>
              <a:t>和线程并发数进行</a:t>
            </a:r>
            <a:r>
              <a:rPr lang="zh-CN" altLang="en-US" dirty="0"/>
              <a:t>性能调优的案例。</a:t>
            </a:r>
            <a:endParaRPr lang="zh-CN" altLang="en-US" dirty="0"/>
          </a:p>
          <a:p>
            <a:endParaRPr lang="zh-CN" altLang="en-US" dirty="0"/>
          </a:p>
        </p:txBody>
      </p:sp>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
</file>

<file path=ppt/theme/theme1.xml><?xml version="1.0" encoding="utf-8"?>
<a:theme xmlns:a="http://schemas.openxmlformats.org/drawingml/2006/main" name="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7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00.xml><?xml version="1.0" encoding="utf-8"?>
<a:theme xmlns:a="http://schemas.openxmlformats.org/drawingml/2006/main" name="97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01.xml><?xml version="1.0" encoding="utf-8"?>
<a:theme xmlns:a="http://schemas.openxmlformats.org/drawingml/2006/main" name="98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02.xml><?xml version="1.0" encoding="utf-8"?>
<a:theme xmlns:a="http://schemas.openxmlformats.org/drawingml/2006/main" name="99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03.xml><?xml version="1.0" encoding="utf-8"?>
<a:theme xmlns:a="http://schemas.openxmlformats.org/drawingml/2006/main" name="100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04.xml><?xml version="1.0" encoding="utf-8"?>
<a:theme xmlns:a="http://schemas.openxmlformats.org/drawingml/2006/main" name="101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05.xml><?xml version="1.0" encoding="utf-8"?>
<a:theme xmlns:a="http://schemas.openxmlformats.org/drawingml/2006/main" name="102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06.xml><?xml version="1.0" encoding="utf-8"?>
<a:theme xmlns:a="http://schemas.openxmlformats.org/drawingml/2006/main" name="103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07.xml><?xml version="1.0" encoding="utf-8"?>
<a:theme xmlns:a="http://schemas.openxmlformats.org/drawingml/2006/main" name="104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08.xml><?xml version="1.0" encoding="utf-8"?>
<a:theme xmlns:a="http://schemas.openxmlformats.org/drawingml/2006/main" name="105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09.xml><?xml version="1.0" encoding="utf-8"?>
<a:theme xmlns:a="http://schemas.openxmlformats.org/drawingml/2006/main" name="106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8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10.xml><?xml version="1.0" encoding="utf-8"?>
<a:theme xmlns:a="http://schemas.openxmlformats.org/drawingml/2006/main" name="107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11.xml><?xml version="1.0" encoding="utf-8"?>
<a:theme xmlns:a="http://schemas.openxmlformats.org/drawingml/2006/main" name="108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12.xml><?xml version="1.0" encoding="utf-8"?>
<a:theme xmlns:a="http://schemas.openxmlformats.org/drawingml/2006/main" name="109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13.xml><?xml version="1.0" encoding="utf-8"?>
<a:theme xmlns:a="http://schemas.openxmlformats.org/drawingml/2006/main" name="110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14.xml><?xml version="1.0" encoding="utf-8"?>
<a:theme xmlns:a="http://schemas.openxmlformats.org/drawingml/2006/main" name="111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15.xml><?xml version="1.0" encoding="utf-8"?>
<a:theme xmlns:a="http://schemas.openxmlformats.org/drawingml/2006/main" name="112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16.xml><?xml version="1.0" encoding="utf-8"?>
<a:theme xmlns:a="http://schemas.openxmlformats.org/drawingml/2006/main" name="113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17.xml><?xml version="1.0" encoding="utf-8"?>
<a:theme xmlns:a="http://schemas.openxmlformats.org/drawingml/2006/main" name="114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18.xml><?xml version="1.0" encoding="utf-8"?>
<a:theme xmlns:a="http://schemas.openxmlformats.org/drawingml/2006/main" name="115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19.xml><?xml version="1.0" encoding="utf-8"?>
<a:theme xmlns:a="http://schemas.openxmlformats.org/drawingml/2006/main" name="116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9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20.xml><?xml version="1.0" encoding="utf-8"?>
<a:theme xmlns:a="http://schemas.openxmlformats.org/drawingml/2006/main" name="117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21.xml><?xml version="1.0" encoding="utf-8"?>
<a:theme xmlns:a="http://schemas.openxmlformats.org/drawingml/2006/main" name="118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22.xml><?xml version="1.0" encoding="utf-8"?>
<a:theme xmlns:a="http://schemas.openxmlformats.org/drawingml/2006/main" name="119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23.xml><?xml version="1.0" encoding="utf-8"?>
<a:theme xmlns:a="http://schemas.openxmlformats.org/drawingml/2006/main" name="120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24.xml><?xml version="1.0" encoding="utf-8"?>
<a:theme xmlns:a="http://schemas.openxmlformats.org/drawingml/2006/main" name="121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25.xml><?xml version="1.0" encoding="utf-8"?>
<a:theme xmlns:a="http://schemas.openxmlformats.org/drawingml/2006/main" name="122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26.xml><?xml version="1.0" encoding="utf-8"?>
<a:theme xmlns:a="http://schemas.openxmlformats.org/drawingml/2006/main" name="123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27.xml><?xml version="1.0" encoding="utf-8"?>
<a:theme xmlns:a="http://schemas.openxmlformats.org/drawingml/2006/main" name="124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28.xml><?xml version="1.0" encoding="utf-8"?>
<a:theme xmlns:a="http://schemas.openxmlformats.org/drawingml/2006/main" name="125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29.xml><?xml version="1.0" encoding="utf-8"?>
<a:theme xmlns:a="http://schemas.openxmlformats.org/drawingml/2006/main" name="126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10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30.xml><?xml version="1.0" encoding="utf-8"?>
<a:theme xmlns:a="http://schemas.openxmlformats.org/drawingml/2006/main" name="127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31.xml><?xml version="1.0" encoding="utf-8"?>
<a:theme xmlns:a="http://schemas.openxmlformats.org/drawingml/2006/main" name="128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32.xml><?xml version="1.0" encoding="utf-8"?>
<a:theme xmlns:a="http://schemas.openxmlformats.org/drawingml/2006/main" name="129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33.xml><?xml version="1.0" encoding="utf-8"?>
<a:theme xmlns:a="http://schemas.openxmlformats.org/drawingml/2006/main" name="130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34.xml><?xml version="1.0" encoding="utf-8"?>
<a:theme xmlns:a="http://schemas.openxmlformats.org/drawingml/2006/main" name="131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35.xml><?xml version="1.0" encoding="utf-8"?>
<a:theme xmlns:a="http://schemas.openxmlformats.org/drawingml/2006/main" name="132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36.xml><?xml version="1.0" encoding="utf-8"?>
<a:theme xmlns:a="http://schemas.openxmlformats.org/drawingml/2006/main" name="133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37.xml><?xml version="1.0" encoding="utf-8"?>
<a:theme xmlns:a="http://schemas.openxmlformats.org/drawingml/2006/main" name="134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38.xml><?xml version="1.0" encoding="utf-8"?>
<a:theme xmlns:a="http://schemas.openxmlformats.org/drawingml/2006/main" name="135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39.xml><?xml version="1.0" encoding="utf-8"?>
<a:theme xmlns:a="http://schemas.openxmlformats.org/drawingml/2006/main" name="136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4.xml><?xml version="1.0" encoding="utf-8"?>
<a:theme xmlns:a="http://schemas.openxmlformats.org/drawingml/2006/main" name="11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40.xml><?xml version="1.0" encoding="utf-8"?>
<a:theme xmlns:a="http://schemas.openxmlformats.org/drawingml/2006/main" name="137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41.xml><?xml version="1.0" encoding="utf-8"?>
<a:theme xmlns:a="http://schemas.openxmlformats.org/drawingml/2006/main" name="138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42.xml><?xml version="1.0" encoding="utf-8"?>
<a:theme xmlns:a="http://schemas.openxmlformats.org/drawingml/2006/main" name="139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43.xml><?xml version="1.0" encoding="utf-8"?>
<a:theme xmlns:a="http://schemas.openxmlformats.org/drawingml/2006/main" name="140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44.xml><?xml version="1.0" encoding="utf-8"?>
<a:theme xmlns:a="http://schemas.openxmlformats.org/drawingml/2006/main" name="141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45.xml><?xml version="1.0" encoding="utf-8"?>
<a:theme xmlns:a="http://schemas.openxmlformats.org/drawingml/2006/main" name="142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46.xml><?xml version="1.0" encoding="utf-8"?>
<a:theme xmlns:a="http://schemas.openxmlformats.org/drawingml/2006/main" name="143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47.xml><?xml version="1.0" encoding="utf-8"?>
<a:theme xmlns:a="http://schemas.openxmlformats.org/drawingml/2006/main" name="144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48.xml><?xml version="1.0" encoding="utf-8"?>
<a:theme xmlns:a="http://schemas.openxmlformats.org/drawingml/2006/main" name="145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49.xml><?xml version="1.0" encoding="utf-8"?>
<a:theme xmlns:a="http://schemas.openxmlformats.org/drawingml/2006/main" name="146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5.xml><?xml version="1.0" encoding="utf-8"?>
<a:theme xmlns:a="http://schemas.openxmlformats.org/drawingml/2006/main" name="12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50.xml><?xml version="1.0" encoding="utf-8"?>
<a:theme xmlns:a="http://schemas.openxmlformats.org/drawingml/2006/main" name="147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51.xml><?xml version="1.0" encoding="utf-8"?>
<a:theme xmlns:a="http://schemas.openxmlformats.org/drawingml/2006/main" name="148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52.xml><?xml version="1.0" encoding="utf-8"?>
<a:theme xmlns:a="http://schemas.openxmlformats.org/drawingml/2006/main" name="149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53.xml><?xml version="1.0" encoding="utf-8"?>
<a:theme xmlns:a="http://schemas.openxmlformats.org/drawingml/2006/main" name="150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54.xml><?xml version="1.0" encoding="utf-8"?>
<a:theme xmlns:a="http://schemas.openxmlformats.org/drawingml/2006/main" name="151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55.xml><?xml version="1.0" encoding="utf-8"?>
<a:theme xmlns:a="http://schemas.openxmlformats.org/drawingml/2006/main" name="152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56.xml><?xml version="1.0" encoding="utf-8"?>
<a:theme xmlns:a="http://schemas.openxmlformats.org/drawingml/2006/main" name="153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57.xml><?xml version="1.0" encoding="utf-8"?>
<a:theme xmlns:a="http://schemas.openxmlformats.org/drawingml/2006/main" name="154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58.xml><?xml version="1.0" encoding="utf-8"?>
<a:theme xmlns:a="http://schemas.openxmlformats.org/drawingml/2006/main" name="155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59.xml><?xml version="1.0" encoding="utf-8"?>
<a:theme xmlns:a="http://schemas.openxmlformats.org/drawingml/2006/main" name="156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6.xml><?xml version="1.0" encoding="utf-8"?>
<a:theme xmlns:a="http://schemas.openxmlformats.org/drawingml/2006/main" name="13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60.xml><?xml version="1.0" encoding="utf-8"?>
<a:theme xmlns:a="http://schemas.openxmlformats.org/drawingml/2006/main" name="157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61.xml><?xml version="1.0" encoding="utf-8"?>
<a:theme xmlns:a="http://schemas.openxmlformats.org/drawingml/2006/main" name="158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62.xml><?xml version="1.0" encoding="utf-8"?>
<a:theme xmlns:a="http://schemas.openxmlformats.org/drawingml/2006/main" name="159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63.xml><?xml version="1.0" encoding="utf-8"?>
<a:theme xmlns:a="http://schemas.openxmlformats.org/drawingml/2006/main" name="160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64.xml><?xml version="1.0" encoding="utf-8"?>
<a:theme xmlns:a="http://schemas.openxmlformats.org/drawingml/2006/main" name="161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65.xml><?xml version="1.0" encoding="utf-8"?>
<a:theme xmlns:a="http://schemas.openxmlformats.org/drawingml/2006/main" name="162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66.xml><?xml version="1.0" encoding="utf-8"?>
<a:theme xmlns:a="http://schemas.openxmlformats.org/drawingml/2006/main" name="163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67.xml><?xml version="1.0" encoding="utf-8"?>
<a:theme xmlns:a="http://schemas.openxmlformats.org/drawingml/2006/main" name="164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68.xml><?xml version="1.0" encoding="utf-8"?>
<a:theme xmlns:a="http://schemas.openxmlformats.org/drawingml/2006/main" name="165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69.xml><?xml version="1.0" encoding="utf-8"?>
<a:theme xmlns:a="http://schemas.openxmlformats.org/drawingml/2006/main" name="166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7.xml><?xml version="1.0" encoding="utf-8"?>
<a:theme xmlns:a="http://schemas.openxmlformats.org/drawingml/2006/main" name="14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70.xml><?xml version="1.0" encoding="utf-8"?>
<a:theme xmlns:a="http://schemas.openxmlformats.org/drawingml/2006/main" name="167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71.xml><?xml version="1.0" encoding="utf-8"?>
<a:theme xmlns:a="http://schemas.openxmlformats.org/drawingml/2006/main" name="168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72.xml><?xml version="1.0" encoding="utf-8"?>
<a:theme xmlns:a="http://schemas.openxmlformats.org/drawingml/2006/main" name="169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73.xml><?xml version="1.0" encoding="utf-8"?>
<a:theme xmlns:a="http://schemas.openxmlformats.org/drawingml/2006/main" name="170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74.xml><?xml version="1.0" encoding="utf-8"?>
<a:theme xmlns:a="http://schemas.openxmlformats.org/drawingml/2006/main" name="171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75.xml><?xml version="1.0" encoding="utf-8"?>
<a:theme xmlns:a="http://schemas.openxmlformats.org/drawingml/2006/main" name="172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76.xml><?xml version="1.0" encoding="utf-8"?>
<a:theme xmlns:a="http://schemas.openxmlformats.org/drawingml/2006/main" name="173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77.xml><?xml version="1.0" encoding="utf-8"?>
<a:theme xmlns:a="http://schemas.openxmlformats.org/drawingml/2006/main" name="174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78.xml><?xml version="1.0" encoding="utf-8"?>
<a:theme xmlns:a="http://schemas.openxmlformats.org/drawingml/2006/main" name="175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79.xml><?xml version="1.0" encoding="utf-8"?>
<a:theme xmlns:a="http://schemas.openxmlformats.org/drawingml/2006/main" name="176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8.xml><?xml version="1.0" encoding="utf-8"?>
<a:theme xmlns:a="http://schemas.openxmlformats.org/drawingml/2006/main" name="15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80.xml><?xml version="1.0" encoding="utf-8"?>
<a:theme xmlns:a="http://schemas.openxmlformats.org/drawingml/2006/main" name="177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81.xml><?xml version="1.0" encoding="utf-8"?>
<a:theme xmlns:a="http://schemas.openxmlformats.org/drawingml/2006/main" name="178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82.xml><?xml version="1.0" encoding="utf-8"?>
<a:theme xmlns:a="http://schemas.openxmlformats.org/drawingml/2006/main" name="179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83.xml><?xml version="1.0" encoding="utf-8"?>
<a:theme xmlns:a="http://schemas.openxmlformats.org/drawingml/2006/main" name="180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84.xml><?xml version="1.0" encoding="utf-8"?>
<a:theme xmlns:a="http://schemas.openxmlformats.org/drawingml/2006/main" name="181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85.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自定义 3">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86.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9.xml><?xml version="1.0" encoding="utf-8"?>
<a:theme xmlns:a="http://schemas.openxmlformats.org/drawingml/2006/main" name="16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def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noFill/>
        <a:ln>
          <a:noFill/>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def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0.xml><?xml version="1.0" encoding="utf-8"?>
<a:theme xmlns:a="http://schemas.openxmlformats.org/drawingml/2006/main" name="17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1.xml><?xml version="1.0" encoding="utf-8"?>
<a:theme xmlns:a="http://schemas.openxmlformats.org/drawingml/2006/main" name="18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2.xml><?xml version="1.0" encoding="utf-8"?>
<a:theme xmlns:a="http://schemas.openxmlformats.org/drawingml/2006/main" name="19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3.xml><?xml version="1.0" encoding="utf-8"?>
<a:theme xmlns:a="http://schemas.openxmlformats.org/drawingml/2006/main" name="20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4.xml><?xml version="1.0" encoding="utf-8"?>
<a:theme xmlns:a="http://schemas.openxmlformats.org/drawingml/2006/main" name="21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5.xml><?xml version="1.0" encoding="utf-8"?>
<a:theme xmlns:a="http://schemas.openxmlformats.org/drawingml/2006/main" name="22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6.xml><?xml version="1.0" encoding="utf-8"?>
<a:theme xmlns:a="http://schemas.openxmlformats.org/drawingml/2006/main" name="23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7.xml><?xml version="1.0" encoding="utf-8"?>
<a:theme xmlns:a="http://schemas.openxmlformats.org/drawingml/2006/main" name="24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8.xml><?xml version="1.0" encoding="utf-8"?>
<a:theme xmlns:a="http://schemas.openxmlformats.org/drawingml/2006/main" name="25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9.xml><?xml version="1.0" encoding="utf-8"?>
<a:theme xmlns:a="http://schemas.openxmlformats.org/drawingml/2006/main" name="26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def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noFill/>
        <a:ln>
          <a:noFill/>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def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0.xml><?xml version="1.0" encoding="utf-8"?>
<a:theme xmlns:a="http://schemas.openxmlformats.org/drawingml/2006/main" name="27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1.xml><?xml version="1.0" encoding="utf-8"?>
<a:theme xmlns:a="http://schemas.openxmlformats.org/drawingml/2006/main" name="28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2.xml><?xml version="1.0" encoding="utf-8"?>
<a:theme xmlns:a="http://schemas.openxmlformats.org/drawingml/2006/main" name="29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3.xml><?xml version="1.0" encoding="utf-8"?>
<a:theme xmlns:a="http://schemas.openxmlformats.org/drawingml/2006/main" name="30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4.xml><?xml version="1.0" encoding="utf-8"?>
<a:theme xmlns:a="http://schemas.openxmlformats.org/drawingml/2006/main" name="31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5.xml><?xml version="1.0" encoding="utf-8"?>
<a:theme xmlns:a="http://schemas.openxmlformats.org/drawingml/2006/main" name="32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6.xml><?xml version="1.0" encoding="utf-8"?>
<a:theme xmlns:a="http://schemas.openxmlformats.org/drawingml/2006/main" name="33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7.xml><?xml version="1.0" encoding="utf-8"?>
<a:theme xmlns:a="http://schemas.openxmlformats.org/drawingml/2006/main" name="34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8.xml><?xml version="1.0" encoding="utf-8"?>
<a:theme xmlns:a="http://schemas.openxmlformats.org/drawingml/2006/main" name="35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9.xml><?xml version="1.0" encoding="utf-8"?>
<a:theme xmlns:a="http://schemas.openxmlformats.org/drawingml/2006/main" name="36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0.xml><?xml version="1.0" encoding="utf-8"?>
<a:theme xmlns:a="http://schemas.openxmlformats.org/drawingml/2006/main" name="37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1.xml><?xml version="1.0" encoding="utf-8"?>
<a:theme xmlns:a="http://schemas.openxmlformats.org/drawingml/2006/main" name="38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2.xml><?xml version="1.0" encoding="utf-8"?>
<a:theme xmlns:a="http://schemas.openxmlformats.org/drawingml/2006/main" name="39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3.xml><?xml version="1.0" encoding="utf-8"?>
<a:theme xmlns:a="http://schemas.openxmlformats.org/drawingml/2006/main" name="40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4.xml><?xml version="1.0" encoding="utf-8"?>
<a:theme xmlns:a="http://schemas.openxmlformats.org/drawingml/2006/main" name="41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5.xml><?xml version="1.0" encoding="utf-8"?>
<a:theme xmlns:a="http://schemas.openxmlformats.org/drawingml/2006/main" name="42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6.xml><?xml version="1.0" encoding="utf-8"?>
<a:theme xmlns:a="http://schemas.openxmlformats.org/drawingml/2006/main" name="43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7.xml><?xml version="1.0" encoding="utf-8"?>
<a:theme xmlns:a="http://schemas.openxmlformats.org/drawingml/2006/main" name="44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8.xml><?xml version="1.0" encoding="utf-8"?>
<a:theme xmlns:a="http://schemas.openxmlformats.org/drawingml/2006/main" name="45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9.xml><?xml version="1.0" encoding="utf-8"?>
<a:theme xmlns:a="http://schemas.openxmlformats.org/drawingml/2006/main" name="46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2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0.xml><?xml version="1.0" encoding="utf-8"?>
<a:theme xmlns:a="http://schemas.openxmlformats.org/drawingml/2006/main" name="47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1.xml><?xml version="1.0" encoding="utf-8"?>
<a:theme xmlns:a="http://schemas.openxmlformats.org/drawingml/2006/main" name="48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2.xml><?xml version="1.0" encoding="utf-8"?>
<a:theme xmlns:a="http://schemas.openxmlformats.org/drawingml/2006/main" name="49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3.xml><?xml version="1.0" encoding="utf-8"?>
<a:theme xmlns:a="http://schemas.openxmlformats.org/drawingml/2006/main" name="50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4.xml><?xml version="1.0" encoding="utf-8"?>
<a:theme xmlns:a="http://schemas.openxmlformats.org/drawingml/2006/main" name="51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5.xml><?xml version="1.0" encoding="utf-8"?>
<a:theme xmlns:a="http://schemas.openxmlformats.org/drawingml/2006/main" name="52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6.xml><?xml version="1.0" encoding="utf-8"?>
<a:theme xmlns:a="http://schemas.openxmlformats.org/drawingml/2006/main" name="53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7.xml><?xml version="1.0" encoding="utf-8"?>
<a:theme xmlns:a="http://schemas.openxmlformats.org/drawingml/2006/main" name="54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8.xml><?xml version="1.0" encoding="utf-8"?>
<a:theme xmlns:a="http://schemas.openxmlformats.org/drawingml/2006/main" name="55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9.xml><?xml version="1.0" encoding="utf-8"?>
<a:theme xmlns:a="http://schemas.openxmlformats.org/drawingml/2006/main" name="56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3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60.xml><?xml version="1.0" encoding="utf-8"?>
<a:theme xmlns:a="http://schemas.openxmlformats.org/drawingml/2006/main" name="57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61.xml><?xml version="1.0" encoding="utf-8"?>
<a:theme xmlns:a="http://schemas.openxmlformats.org/drawingml/2006/main" name="58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62.xml><?xml version="1.0" encoding="utf-8"?>
<a:theme xmlns:a="http://schemas.openxmlformats.org/drawingml/2006/main" name="59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63.xml><?xml version="1.0" encoding="utf-8"?>
<a:theme xmlns:a="http://schemas.openxmlformats.org/drawingml/2006/main" name="60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64.xml><?xml version="1.0" encoding="utf-8"?>
<a:theme xmlns:a="http://schemas.openxmlformats.org/drawingml/2006/main" name="61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65.xml><?xml version="1.0" encoding="utf-8"?>
<a:theme xmlns:a="http://schemas.openxmlformats.org/drawingml/2006/main" name="62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66.xml><?xml version="1.0" encoding="utf-8"?>
<a:theme xmlns:a="http://schemas.openxmlformats.org/drawingml/2006/main" name="63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67.xml><?xml version="1.0" encoding="utf-8"?>
<a:theme xmlns:a="http://schemas.openxmlformats.org/drawingml/2006/main" name="64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68.xml><?xml version="1.0" encoding="utf-8"?>
<a:theme xmlns:a="http://schemas.openxmlformats.org/drawingml/2006/main" name="65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69.xml><?xml version="1.0" encoding="utf-8"?>
<a:theme xmlns:a="http://schemas.openxmlformats.org/drawingml/2006/main" name="66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4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70.xml><?xml version="1.0" encoding="utf-8"?>
<a:theme xmlns:a="http://schemas.openxmlformats.org/drawingml/2006/main" name="67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71.xml><?xml version="1.0" encoding="utf-8"?>
<a:theme xmlns:a="http://schemas.openxmlformats.org/drawingml/2006/main" name="68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72.xml><?xml version="1.0" encoding="utf-8"?>
<a:theme xmlns:a="http://schemas.openxmlformats.org/drawingml/2006/main" name="69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73.xml><?xml version="1.0" encoding="utf-8"?>
<a:theme xmlns:a="http://schemas.openxmlformats.org/drawingml/2006/main" name="70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74.xml><?xml version="1.0" encoding="utf-8"?>
<a:theme xmlns:a="http://schemas.openxmlformats.org/drawingml/2006/main" name="71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75.xml><?xml version="1.0" encoding="utf-8"?>
<a:theme xmlns:a="http://schemas.openxmlformats.org/drawingml/2006/main" name="72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76.xml><?xml version="1.0" encoding="utf-8"?>
<a:theme xmlns:a="http://schemas.openxmlformats.org/drawingml/2006/main" name="73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77.xml><?xml version="1.0" encoding="utf-8"?>
<a:theme xmlns:a="http://schemas.openxmlformats.org/drawingml/2006/main" name="74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78.xml><?xml version="1.0" encoding="utf-8"?>
<a:theme xmlns:a="http://schemas.openxmlformats.org/drawingml/2006/main" name="75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79.xml><?xml version="1.0" encoding="utf-8"?>
<a:theme xmlns:a="http://schemas.openxmlformats.org/drawingml/2006/main" name="76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5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80.xml><?xml version="1.0" encoding="utf-8"?>
<a:theme xmlns:a="http://schemas.openxmlformats.org/drawingml/2006/main" name="77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81.xml><?xml version="1.0" encoding="utf-8"?>
<a:theme xmlns:a="http://schemas.openxmlformats.org/drawingml/2006/main" name="78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82.xml><?xml version="1.0" encoding="utf-8"?>
<a:theme xmlns:a="http://schemas.openxmlformats.org/drawingml/2006/main" name="79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83.xml><?xml version="1.0" encoding="utf-8"?>
<a:theme xmlns:a="http://schemas.openxmlformats.org/drawingml/2006/main" name="80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84.xml><?xml version="1.0" encoding="utf-8"?>
<a:theme xmlns:a="http://schemas.openxmlformats.org/drawingml/2006/main" name="81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85.xml><?xml version="1.0" encoding="utf-8"?>
<a:theme xmlns:a="http://schemas.openxmlformats.org/drawingml/2006/main" name="82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86.xml><?xml version="1.0" encoding="utf-8"?>
<a:theme xmlns:a="http://schemas.openxmlformats.org/drawingml/2006/main" name="83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87.xml><?xml version="1.0" encoding="utf-8"?>
<a:theme xmlns:a="http://schemas.openxmlformats.org/drawingml/2006/main" name="84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88.xml><?xml version="1.0" encoding="utf-8"?>
<a:theme xmlns:a="http://schemas.openxmlformats.org/drawingml/2006/main" name="85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89.xml><?xml version="1.0" encoding="utf-8"?>
<a:theme xmlns:a="http://schemas.openxmlformats.org/drawingml/2006/main" name="86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6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90.xml><?xml version="1.0" encoding="utf-8"?>
<a:theme xmlns:a="http://schemas.openxmlformats.org/drawingml/2006/main" name="87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91.xml><?xml version="1.0" encoding="utf-8"?>
<a:theme xmlns:a="http://schemas.openxmlformats.org/drawingml/2006/main" name="88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92.xml><?xml version="1.0" encoding="utf-8"?>
<a:theme xmlns:a="http://schemas.openxmlformats.org/drawingml/2006/main" name="89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93.xml><?xml version="1.0" encoding="utf-8"?>
<a:theme xmlns:a="http://schemas.openxmlformats.org/drawingml/2006/main" name="90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94.xml><?xml version="1.0" encoding="utf-8"?>
<a:theme xmlns:a="http://schemas.openxmlformats.org/drawingml/2006/main" name="91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95.xml><?xml version="1.0" encoding="utf-8"?>
<a:theme xmlns:a="http://schemas.openxmlformats.org/drawingml/2006/main" name="92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96.xml><?xml version="1.0" encoding="utf-8"?>
<a:theme xmlns:a="http://schemas.openxmlformats.org/drawingml/2006/main" name="93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97.xml><?xml version="1.0" encoding="utf-8"?>
<a:theme xmlns:a="http://schemas.openxmlformats.org/drawingml/2006/main" name="94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98.xml><?xml version="1.0" encoding="utf-8"?>
<a:theme xmlns:a="http://schemas.openxmlformats.org/drawingml/2006/main" name="95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99.xml><?xml version="1.0" encoding="utf-8"?>
<a:theme xmlns:a="http://schemas.openxmlformats.org/drawingml/2006/main" name="96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18734</Words>
  <Application>WPS 演示</Application>
  <PresentationFormat>宽屏</PresentationFormat>
  <Paragraphs>1489</Paragraphs>
  <Slides>92</Slides>
  <Notes>544</Notes>
  <HiddenSlides>12</HiddenSlides>
  <MMClips>0</MMClips>
  <ScaleCrop>false</ScaleCrop>
  <HeadingPairs>
    <vt:vector size="6" baseType="variant">
      <vt:variant>
        <vt:lpstr>已用的字体</vt:lpstr>
      </vt:variant>
      <vt:variant>
        <vt:i4>21</vt:i4>
      </vt:variant>
      <vt:variant>
        <vt:lpstr>主题</vt:lpstr>
      </vt:variant>
      <vt:variant>
        <vt:i4>184</vt:i4>
      </vt:variant>
      <vt:variant>
        <vt:lpstr>幻灯片标题</vt:lpstr>
      </vt:variant>
      <vt:variant>
        <vt:i4>92</vt:i4>
      </vt:variant>
    </vt:vector>
  </HeadingPairs>
  <TitlesOfParts>
    <vt:vector size="297" baseType="lpstr">
      <vt:lpstr>Arial</vt:lpstr>
      <vt:lpstr>宋体</vt:lpstr>
      <vt:lpstr>Wingdings</vt:lpstr>
      <vt:lpstr>FrutigerNext LT Regular</vt:lpstr>
      <vt:lpstr>黑体</vt:lpstr>
      <vt:lpstr>微软雅黑</vt:lpstr>
      <vt:lpstr>FrutigerNext LT Medium</vt:lpstr>
      <vt:lpstr>FrutigerNext LT Light</vt:lpstr>
      <vt:lpstr>Calibri</vt:lpstr>
      <vt:lpstr>方正黑体简体</vt:lpstr>
      <vt:lpstr>文鼎新艺体简</vt:lpstr>
      <vt:lpstr>华文细黑</vt:lpstr>
      <vt:lpstr>Arial Unicode MS</vt:lpstr>
      <vt:lpstr>Courier New</vt:lpstr>
      <vt:lpstr>Times New Roman</vt:lpstr>
      <vt:lpstr>Arial</vt:lpstr>
      <vt:lpstr>굴림</vt:lpstr>
      <vt:lpstr>Microsoft Sans Serif</vt:lpstr>
      <vt:lpstr>Tahoma</vt:lpstr>
      <vt:lpstr>Segoe Print</vt:lpstr>
      <vt:lpstr>Malgun Gothic</vt:lpstr>
      <vt:lpstr>人才生态发展部-母版</vt:lpstr>
      <vt:lpstr>2_主题1</vt:lpstr>
      <vt:lpstr>1_主题1</vt:lpstr>
      <vt:lpstr>1_人才生态发展部-母版</vt:lpstr>
      <vt:lpstr>2_人才生态发展部-母版</vt:lpstr>
      <vt:lpstr>3_人才生态发展部-母版</vt:lpstr>
      <vt:lpstr>4_人才生态发展部-母版</vt:lpstr>
      <vt:lpstr>5_人才生态发展部-母版</vt:lpstr>
      <vt:lpstr>6_人才生态发展部-母版</vt:lpstr>
      <vt:lpstr>7_人才生态发展部-母版</vt:lpstr>
      <vt:lpstr>8_人才生态发展部-母版</vt:lpstr>
      <vt:lpstr>9_人才生态发展部-母版</vt:lpstr>
      <vt:lpstr>10_人才生态发展部-母版</vt:lpstr>
      <vt:lpstr>11_人才生态发展部-母版</vt:lpstr>
      <vt:lpstr>12_人才生态发展部-母版</vt:lpstr>
      <vt:lpstr>13_人才生态发展部-母版</vt:lpstr>
      <vt:lpstr>14_人才生态发展部-母版</vt:lpstr>
      <vt:lpstr>15_人才生态发展部-母版</vt:lpstr>
      <vt:lpstr>16_人才生态发展部-母版</vt:lpstr>
      <vt:lpstr>17_人才生态发展部-母版</vt:lpstr>
      <vt:lpstr>18_人才生态发展部-母版</vt:lpstr>
      <vt:lpstr>19_人才生态发展部-母版</vt:lpstr>
      <vt:lpstr>20_人才生态发展部-母版</vt:lpstr>
      <vt:lpstr>21_人才生态发展部-母版</vt:lpstr>
      <vt:lpstr>22_人才生态发展部-母版</vt:lpstr>
      <vt:lpstr>23_人才生态发展部-母版</vt:lpstr>
      <vt:lpstr>24_人才生态发展部-母版</vt:lpstr>
      <vt:lpstr>25_人才生态发展部-母版</vt:lpstr>
      <vt:lpstr>26_人才生态发展部-母版</vt:lpstr>
      <vt:lpstr>27_人才生态发展部-母版</vt:lpstr>
      <vt:lpstr>28_人才生态发展部-母版</vt:lpstr>
      <vt:lpstr>29_人才生态发展部-母版</vt:lpstr>
      <vt:lpstr>30_人才生态发展部-母版</vt:lpstr>
      <vt:lpstr>31_人才生态发展部-母版</vt:lpstr>
      <vt:lpstr>32_人才生态发展部-母版</vt:lpstr>
      <vt:lpstr>33_人才生态发展部-母版</vt:lpstr>
      <vt:lpstr>34_人才生态发展部-母版</vt:lpstr>
      <vt:lpstr>35_人才生态发展部-母版</vt:lpstr>
      <vt:lpstr>36_人才生态发展部-母版</vt:lpstr>
      <vt:lpstr>37_人才生态发展部-母版</vt:lpstr>
      <vt:lpstr>38_人才生态发展部-母版</vt:lpstr>
      <vt:lpstr>39_人才生态发展部-母版</vt:lpstr>
      <vt:lpstr>40_人才生态发展部-母版</vt:lpstr>
      <vt:lpstr>41_人才生态发展部-母版</vt:lpstr>
      <vt:lpstr>42_人才生态发展部-母版</vt:lpstr>
      <vt:lpstr>43_人才生态发展部-母版</vt:lpstr>
      <vt:lpstr>44_人才生态发展部-母版</vt:lpstr>
      <vt:lpstr>45_人才生态发展部-母版</vt:lpstr>
      <vt:lpstr>46_人才生态发展部-母版</vt:lpstr>
      <vt:lpstr>47_人才生态发展部-母版</vt:lpstr>
      <vt:lpstr>48_人才生态发展部-母版</vt:lpstr>
      <vt:lpstr>49_人才生态发展部-母版</vt:lpstr>
      <vt:lpstr>50_人才生态发展部-母版</vt:lpstr>
      <vt:lpstr>51_人才生态发展部-母版</vt:lpstr>
      <vt:lpstr>52_人才生态发展部-母版</vt:lpstr>
      <vt:lpstr>53_人才生态发展部-母版</vt:lpstr>
      <vt:lpstr>54_人才生态发展部-母版</vt:lpstr>
      <vt:lpstr>55_人才生态发展部-母版</vt:lpstr>
      <vt:lpstr>56_人才生态发展部-母版</vt:lpstr>
      <vt:lpstr>57_人才生态发展部-母版</vt:lpstr>
      <vt:lpstr>58_人才生态发展部-母版</vt:lpstr>
      <vt:lpstr>59_人才生态发展部-母版</vt:lpstr>
      <vt:lpstr>60_人才生态发展部-母版</vt:lpstr>
      <vt:lpstr>61_人才生态发展部-母版</vt:lpstr>
      <vt:lpstr>62_人才生态发展部-母版</vt:lpstr>
      <vt:lpstr>63_人才生态发展部-母版</vt:lpstr>
      <vt:lpstr>64_人才生态发展部-母版</vt:lpstr>
      <vt:lpstr>65_人才生态发展部-母版</vt:lpstr>
      <vt:lpstr>66_人才生态发展部-母版</vt:lpstr>
      <vt:lpstr>67_人才生态发展部-母版</vt:lpstr>
      <vt:lpstr>68_人才生态发展部-母版</vt:lpstr>
      <vt:lpstr>69_人才生态发展部-母版</vt:lpstr>
      <vt:lpstr>70_人才生态发展部-母版</vt:lpstr>
      <vt:lpstr>71_人才生态发展部-母版</vt:lpstr>
      <vt:lpstr>72_人才生态发展部-母版</vt:lpstr>
      <vt:lpstr>73_人才生态发展部-母版</vt:lpstr>
      <vt:lpstr>74_人才生态发展部-母版</vt:lpstr>
      <vt:lpstr>75_人才生态发展部-母版</vt:lpstr>
      <vt:lpstr>76_人才生态发展部-母版</vt:lpstr>
      <vt:lpstr>77_人才生态发展部-母版</vt:lpstr>
      <vt:lpstr>78_人才生态发展部-母版</vt:lpstr>
      <vt:lpstr>79_人才生态发展部-母版</vt:lpstr>
      <vt:lpstr>80_人才生态发展部-母版</vt:lpstr>
      <vt:lpstr>81_人才生态发展部-母版</vt:lpstr>
      <vt:lpstr>82_人才生态发展部-母版</vt:lpstr>
      <vt:lpstr>83_人才生态发展部-母版</vt:lpstr>
      <vt:lpstr>84_人才生态发展部-母版</vt:lpstr>
      <vt:lpstr>85_人才生态发展部-母版</vt:lpstr>
      <vt:lpstr>86_人才生态发展部-母版</vt:lpstr>
      <vt:lpstr>87_人才生态发展部-母版</vt:lpstr>
      <vt:lpstr>88_人才生态发展部-母版</vt:lpstr>
      <vt:lpstr>89_人才生态发展部-母版</vt:lpstr>
      <vt:lpstr>90_人才生态发展部-母版</vt:lpstr>
      <vt:lpstr>91_人才生态发展部-母版</vt:lpstr>
      <vt:lpstr>92_人才生态发展部-母版</vt:lpstr>
      <vt:lpstr>93_人才生态发展部-母版</vt:lpstr>
      <vt:lpstr>94_人才生态发展部-母版</vt:lpstr>
      <vt:lpstr>95_人才生态发展部-母版</vt:lpstr>
      <vt:lpstr>96_人才生态发展部-母版</vt:lpstr>
      <vt:lpstr>97_人才生态发展部-母版</vt:lpstr>
      <vt:lpstr>98_人才生态发展部-母版</vt:lpstr>
      <vt:lpstr>99_人才生态发展部-母版</vt:lpstr>
      <vt:lpstr>100_人才生态发展部-母版</vt:lpstr>
      <vt:lpstr>101_人才生态发展部-母版</vt:lpstr>
      <vt:lpstr>102_人才生态发展部-母版</vt:lpstr>
      <vt:lpstr>103_人才生态发展部-母版</vt:lpstr>
      <vt:lpstr>104_人才生态发展部-母版</vt:lpstr>
      <vt:lpstr>105_人才生态发展部-母版</vt:lpstr>
      <vt:lpstr>106_人才生态发展部-母版</vt:lpstr>
      <vt:lpstr>107_人才生态发展部-母版</vt:lpstr>
      <vt:lpstr>108_人才生态发展部-母版</vt:lpstr>
      <vt:lpstr>109_人才生态发展部-母版</vt:lpstr>
      <vt:lpstr>110_人才生态发展部-母版</vt:lpstr>
      <vt:lpstr>111_人才生态发展部-母版</vt:lpstr>
      <vt:lpstr>112_人才生态发展部-母版</vt:lpstr>
      <vt:lpstr>113_人才生态发展部-母版</vt:lpstr>
      <vt:lpstr>114_人才生态发展部-母版</vt:lpstr>
      <vt:lpstr>115_人才生态发展部-母版</vt:lpstr>
      <vt:lpstr>116_人才生态发展部-母版</vt:lpstr>
      <vt:lpstr>117_人才生态发展部-母版</vt:lpstr>
      <vt:lpstr>118_人才生态发展部-母版</vt:lpstr>
      <vt:lpstr>119_人才生态发展部-母版</vt:lpstr>
      <vt:lpstr>120_人才生态发展部-母版</vt:lpstr>
      <vt:lpstr>121_人才生态发展部-母版</vt:lpstr>
      <vt:lpstr>122_人才生态发展部-母版</vt:lpstr>
      <vt:lpstr>123_人才生态发展部-母版</vt:lpstr>
      <vt:lpstr>124_人才生态发展部-母版</vt:lpstr>
      <vt:lpstr>125_人才生态发展部-母版</vt:lpstr>
      <vt:lpstr>126_人才生态发展部-母版</vt:lpstr>
      <vt:lpstr>127_人才生态发展部-母版</vt:lpstr>
      <vt:lpstr>128_人才生态发展部-母版</vt:lpstr>
      <vt:lpstr>129_人才生态发展部-母版</vt:lpstr>
      <vt:lpstr>130_人才生态发展部-母版</vt:lpstr>
      <vt:lpstr>131_人才生态发展部-母版</vt:lpstr>
      <vt:lpstr>132_人才生态发展部-母版</vt:lpstr>
      <vt:lpstr>133_人才生态发展部-母版</vt:lpstr>
      <vt:lpstr>134_人才生态发展部-母版</vt:lpstr>
      <vt:lpstr>135_人才生态发展部-母版</vt:lpstr>
      <vt:lpstr>136_人才生态发展部-母版</vt:lpstr>
      <vt:lpstr>137_人才生态发展部-母版</vt:lpstr>
      <vt:lpstr>138_人才生态发展部-母版</vt:lpstr>
      <vt:lpstr>139_人才生态发展部-母版</vt:lpstr>
      <vt:lpstr>140_人才生态发展部-母版</vt:lpstr>
      <vt:lpstr>141_人才生态发展部-母版</vt:lpstr>
      <vt:lpstr>142_人才生态发展部-母版</vt:lpstr>
      <vt:lpstr>143_人才生态发展部-母版</vt:lpstr>
      <vt:lpstr>144_人才生态发展部-母版</vt:lpstr>
      <vt:lpstr>145_人才生态发展部-母版</vt:lpstr>
      <vt:lpstr>146_人才生态发展部-母版</vt:lpstr>
      <vt:lpstr>147_人才生态发展部-母版</vt:lpstr>
      <vt:lpstr>148_人才生态发展部-母版</vt:lpstr>
      <vt:lpstr>149_人才生态发展部-母版</vt:lpstr>
      <vt:lpstr>150_人才生态发展部-母版</vt:lpstr>
      <vt:lpstr>151_人才生态发展部-母版</vt:lpstr>
      <vt:lpstr>152_人才生态发展部-母版</vt:lpstr>
      <vt:lpstr>153_人才生态发展部-母版</vt:lpstr>
      <vt:lpstr>154_人才生态发展部-母版</vt:lpstr>
      <vt:lpstr>155_人才生态发展部-母版</vt:lpstr>
      <vt:lpstr>156_人才生态发展部-母版</vt:lpstr>
      <vt:lpstr>157_人才生态发展部-母版</vt:lpstr>
      <vt:lpstr>158_人才生态发展部-母版</vt:lpstr>
      <vt:lpstr>159_人才生态发展部-母版</vt:lpstr>
      <vt:lpstr>160_人才生态发展部-母版</vt:lpstr>
      <vt:lpstr>161_人才生态发展部-母版</vt:lpstr>
      <vt:lpstr>162_人才生态发展部-母版</vt:lpstr>
      <vt:lpstr>163_人才生态发展部-母版</vt:lpstr>
      <vt:lpstr>164_人才生态发展部-母版</vt:lpstr>
      <vt:lpstr>165_人才生态发展部-母版</vt:lpstr>
      <vt:lpstr>166_人才生态发展部-母版</vt:lpstr>
      <vt:lpstr>167_人才生态发展部-母版</vt:lpstr>
      <vt:lpstr>168_人才生态发展部-母版</vt:lpstr>
      <vt:lpstr>169_人才生态发展部-母版</vt:lpstr>
      <vt:lpstr>170_人才生态发展部-母版</vt:lpstr>
      <vt:lpstr>171_人才生态发展部-母版</vt:lpstr>
      <vt:lpstr>172_人才生态发展部-母版</vt:lpstr>
      <vt:lpstr>173_人才生态发展部-母版</vt:lpstr>
      <vt:lpstr>174_人才生态发展部-母版</vt:lpstr>
      <vt:lpstr>175_人才生态发展部-母版</vt:lpstr>
      <vt:lpstr>176_人才生态发展部-母版</vt:lpstr>
      <vt:lpstr>177_人才生态发展部-母版</vt:lpstr>
      <vt:lpstr>178_人才生态发展部-母版</vt:lpstr>
      <vt:lpstr>179_人才生态发展部-母版</vt:lpstr>
      <vt:lpstr>180_人才生态发展部-母版</vt:lpstr>
      <vt:lpstr>181_人才生态发展部-母版</vt:lpstr>
      <vt:lpstr>应用性能测试与调优</vt:lpstr>
      <vt:lpstr>PowerPoint 演示文稿</vt:lpstr>
      <vt:lpstr>PowerPoint 演示文稿</vt:lpstr>
      <vt:lpstr>PowerPoint 演示文稿</vt:lpstr>
      <vt:lpstr>PowerPoint 演示文稿</vt:lpstr>
      <vt:lpstr>TPCC - 标准由来</vt:lpstr>
      <vt:lpstr>TPCC - 测试模型</vt:lpstr>
      <vt:lpstr>TPCC - 数据库模型</vt:lpstr>
      <vt:lpstr>TPCC - 交易类型</vt:lpstr>
      <vt:lpstr>TPCC - 性能衡量指标</vt:lpstr>
      <vt:lpstr>测试工具 - BenchmarkSQL</vt:lpstr>
      <vt:lpstr>测试流程</vt:lpstr>
      <vt:lpstr>BenchmarkSQL - 编译安装</vt:lpstr>
      <vt:lpstr>BenchmarkSQL - 创建配置文件</vt:lpstr>
      <vt:lpstr>BenchmarkSQL - 数据库配置</vt:lpstr>
      <vt:lpstr>BenchmarkSQL - 场景配置</vt:lpstr>
      <vt:lpstr>BenchmarkSQL - 数据准备</vt:lpstr>
      <vt:lpstr>BenchmarkSQL - 执行测试</vt:lpstr>
      <vt:lpstr>BenchmarkSQL - 性能优化思路</vt:lpstr>
      <vt:lpstr>PowerPoint 演示文稿</vt:lpstr>
      <vt:lpstr>PowerPoint 演示文稿</vt:lpstr>
      <vt:lpstr>PowerPoint 演示文稿</vt:lpstr>
      <vt:lpstr>PowerPoint 演示文稿</vt:lpstr>
      <vt:lpstr>大数据简介</vt:lpstr>
      <vt:lpstr>大数据基准测试套件：HiBench</vt:lpstr>
      <vt:lpstr>HiBench - 测试分类</vt:lpstr>
      <vt:lpstr>HiBench - 测试流程</vt:lpstr>
      <vt:lpstr>HiBench测试 - 修改配置</vt:lpstr>
      <vt:lpstr>HiBench测试 - 生成数据</vt:lpstr>
      <vt:lpstr>HiBench测试 - 执行测试</vt:lpstr>
      <vt:lpstr>HiBench测试 - 性能优化思路</vt:lpstr>
      <vt:lpstr>PowerPoint 演示文稿</vt:lpstr>
      <vt:lpstr>PowerPoint 演示文稿</vt:lpstr>
      <vt:lpstr>PowerPoint 演示文稿</vt:lpstr>
      <vt:lpstr>PowerPoint 演示文稿</vt:lpstr>
      <vt:lpstr>高性能计算简介</vt:lpstr>
      <vt:lpstr>HPC典型应用 - WRF</vt:lpstr>
      <vt:lpstr>HPC典型应用 - WRF模拟系统</vt:lpstr>
      <vt:lpstr>WRF安装环境推荐配置</vt:lpstr>
      <vt:lpstr>性能测试 - WRF测试流程 </vt:lpstr>
      <vt:lpstr>性能测试 - 确认系统环境</vt:lpstr>
      <vt:lpstr>性能测试 - 安装依赖库</vt:lpstr>
      <vt:lpstr>性能测试 - 安装WRF</vt:lpstr>
      <vt:lpstr>性能测试 - 运行测试算例</vt:lpstr>
      <vt:lpstr>性能测试 - 查看性能指标</vt:lpstr>
      <vt:lpstr>性能测试 - 性能优化思路</vt:lpstr>
      <vt:lpstr>PowerPoint 演示文稿</vt:lpstr>
      <vt:lpstr>PowerPoint 演示文稿</vt:lpstr>
      <vt:lpstr>PowerPoint 演示文稿</vt:lpstr>
      <vt:lpstr>PowerPoint 演示文稿</vt:lpstr>
      <vt:lpstr>性能调优概述</vt:lpstr>
      <vt:lpstr>华为鲲鹏性能优化工具是什么</vt:lpstr>
      <vt:lpstr>华为鲲鹏性能优化工具功能特性</vt:lpstr>
      <vt:lpstr>华为鲲鹏性能优化工具应用场景</vt:lpstr>
      <vt:lpstr>华为鲲鹏性能优化工具逻辑架构</vt:lpstr>
      <vt:lpstr>华为鲲鹏性能优化工具子模块</vt:lpstr>
      <vt:lpstr>华为鲲鹏性能优化工具部署方式</vt:lpstr>
      <vt:lpstr>华为鲲鹏性能优化工具访问方式</vt:lpstr>
      <vt:lpstr>华为鲲鹏性能优化工具业务流程</vt:lpstr>
      <vt:lpstr>PowerPoint 演示文稿</vt:lpstr>
      <vt:lpstr>C/C++程序性能分析和优化</vt:lpstr>
      <vt:lpstr>创建工程和分析任务</vt:lpstr>
      <vt:lpstr>创建工程和分析任务 - 参数说明</vt:lpstr>
      <vt:lpstr>启动分析任务</vt:lpstr>
      <vt:lpstr>查看采集日志</vt:lpstr>
      <vt:lpstr>查看分析结果总览</vt:lpstr>
      <vt:lpstr>查看热点函数分析结果</vt:lpstr>
      <vt:lpstr>查看所有函数分析结果</vt:lpstr>
      <vt:lpstr>查看函数火焰图</vt:lpstr>
      <vt:lpstr>PowerPoint 演示文稿</vt:lpstr>
      <vt:lpstr>Java Mixed-Mode程序性能分析和优化</vt:lpstr>
      <vt:lpstr>创建工程和分析任务</vt:lpstr>
      <vt:lpstr>创建工程和分析任务 - 参数说明</vt:lpstr>
      <vt:lpstr>启动分析任务</vt:lpstr>
      <vt:lpstr>查看采集日志</vt:lpstr>
      <vt:lpstr>查看分析结果总览</vt:lpstr>
      <vt:lpstr>查看热点函数分析结果</vt:lpstr>
      <vt:lpstr>查看所有函数分析结果</vt:lpstr>
      <vt:lpstr>查看函数火焰图</vt:lpstr>
      <vt:lpstr>PowerPoint 演示文稿</vt:lpstr>
      <vt:lpstr>PowerPoint 演示文稿</vt:lpstr>
      <vt:lpstr>PowerPoint 演示文稿</vt:lpstr>
      <vt:lpstr>PowerPoint 演示文稿</vt:lpstr>
      <vt:lpstr>NUMA</vt:lpstr>
      <vt:lpstr>NUMA优化</vt:lpstr>
      <vt:lpstr>PowerPoint 演示文稿</vt:lpstr>
      <vt:lpstr>线程并发数</vt:lpstr>
      <vt:lpstr>线程并发数调整</vt:lpstr>
      <vt:lpstr>PowerPoint 演示文稿</vt:lpstr>
      <vt:lpstr>PowerPoint 演示文稿</vt:lpstr>
      <vt:lpstr>PowerPoint 演示文稿</vt:lpstr>
      <vt:lpstr>PowerPoint 演示文稿</vt:lpstr>
    </vt:vector>
  </TitlesOfParts>
  <Company>Huawei Technologies Co.,Ltd.</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0</dc:title>
  <dc:creator>c37402</dc:creator>
  <cp:lastModifiedBy>简简单单</cp:lastModifiedBy>
  <cp:revision>3512</cp:revision>
  <dcterms:created xsi:type="dcterms:W3CDTF">2003-08-21T06:48:00Z</dcterms:created>
  <dcterms:modified xsi:type="dcterms:W3CDTF">2020-05-16T08:27:29Z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s_pID_725343">
    <vt:lpwstr>(11)3UhSoOyFRqszoDxskLpj5cCgHy0/Ke5a2v36AUt5KrgSjqJy4EvmEMiX5YGaXFvp9/UK33Tw_x000d_ RaJW6EwaME9+dHZpcw3Qvwx3X7+7GB6JsqeHubWWQ6I3ypfAK+5vZMWsyNDf33Q+yGzlBfYD_x000d_ OIxQyuEVYPacOcTgO0GGMLWMsFSrAduWXi7lDNFdBfllJdxWMbs3FZsryX4VjGFDgDu63a6N_x000d_ xu0BGaqu6EF4Ju8poQ</vt:lpwstr>
  </property>
  <property fmtid="{D5CDD505-2E9C-101B-9397-08002B2CF9AE}" pid="3" name="_ms_pID_7253431">
    <vt:lpwstr>BMOYFB6vneTRz7L1g0JJ22H5/isfqcfzh5pBpQdNEd/89Bu2iKf9rF_x000d_ 8op/8IkqLeMh+keGDgdcj0lWvNSDrOiKETLVLHKf0dAV/wbUZ1Pl7vsyjFd1JF5Sf0W2EphX_x000d_ kKThqtFyyfZrx1rpBmQNejSbMMFaLTOhJRIkS1kte6dPRjiNcn8xXAQwCfg3MVqEesS/QFUS_x000d_ 0434uENqVn3WpAxX7t7QHrSfmaRXx4stZ0aQ</vt:lpwstr>
  </property>
  <property fmtid="{D5CDD505-2E9C-101B-9397-08002B2CF9AE}" pid="4" name="_ms_pID_7253432">
    <vt:lpwstr>GlOhGokx+m1IQbE70sXTnuxTIMf68mvALZnx_x000d_ Ap3/iFwG1LihCpUCHf3Bn2ll5x23Yax8rhDQQtrN1FnZFQ+cIj2o+7GIyP6ibG2HnXSKhrF0_x000d_ vPb1zyvTEXDg5RRTl9mncM3qDJ57f7PknXx06TDv+x7A8WWQj9+kQijlJ2TzwFBui7LtkmpH_x000d_ +mYGiVPOsW+HAtEsl7A7QZExQOhpwhAKMowhwI7jB8gr0KFQzNskLY</vt:lpwstr>
  </property>
  <property fmtid="{D5CDD505-2E9C-101B-9397-08002B2CF9AE}" pid="5" name="_ms_pID_7253433">
    <vt:lpwstr>wdIY6NepULtXPaJiBT_x000d_ /NMRWPBa1Alrv+5zAztbQlwb14ItSrxj60fGWez57M9Y3Nc4tyEb941dzOsuIhoTncg4RVmX_x000d_ eIeh+kU6g7eOHI10wgRC7DyP2ooQ+zhQFN0L7N5Mhaj1f9/5QtY13CoxxVFyGTcNauHWJ/c/_x000d_ xy0hCj36m3LnI3+Mp3x+uuharMKms1ddOydlHr6th8+Xl0sscO+2Zg0PmeesnZ8SxgDRDgR/</vt:lpwstr>
  </property>
  <property fmtid="{D5CDD505-2E9C-101B-9397-08002B2CF9AE}" pid="6" name="_ms_pID_7253434">
    <vt:lpwstr>_x000d_ 06fuLz5Gs8F0062xWxQ4bNWmlQvUIY4ng3ooElJg7LpATs2N9FWODlMO09ItIhhhfBl71QoV_x000d_ TtICtiXbCRS8Mgf/00AXGY8En0/xvatrf6I7cF468IRRjRyCdV90XxXwVeExV5j1jZDrC2Jq_x000d_ l5GwJ4VyV9PDCqrI+drn/Y0ThOgfgW1VVXGo11fNi/vEjhI9/V83n6i9wMsMQkvlBqW/TwEs_x000d_ 6YoFjibjQLqH5ZQL</vt:lpwstr>
  </property>
  <property fmtid="{D5CDD505-2E9C-101B-9397-08002B2CF9AE}" pid="7" name="_ms_pID_7253435">
    <vt:lpwstr>aGcNmArSL7sKVRrXgCFeQCME3tSlGMGc1nn3F68Tlh0VzDGXMvPzk5kK_x000d_ zswiwHIYB5Bp7la8BzkurY4rONAlJzypOuUxaz8M6JW8maYWkfR3VJZ9uDKrtHfxmF7oTknV_x000d_ 0D0s5bhsrWyCgRnFkF9vpWQ0HdNdJ/2yrkO382WhWcp+N1RcxBubAoHCpm0gsHtQiWYFGoBM_x000d_ oL2nyqm6y/khwj5dIudnbisyKT+S1wWA/t</vt:lpwstr>
  </property>
  <property fmtid="{D5CDD505-2E9C-101B-9397-08002B2CF9AE}" pid="8" name="_ms_pID_7253436">
    <vt:lpwstr>TPllG6Veed9GUlfwC8cLvU8QTryE4UhobeLDXG_x000d_ ei/t7XTbTtZri5zsO3DNoARD9e5R0QxzxMu5us2xNAlqcl2eWKopk7Zmn3kTYohGakKPewGh_x000d_ +QpZycsMjFwTpwdQ8yEfaFYb67HvULkFee89Nr2/rJ/FIQdYMD2wcY1bIxGR3TNy2EhIqUh/_x000d_ 0UOiZ8P9lZw1EVxEj6INNKvwYGinwlBZGf2zpYz8UKIDbXx/LEzD</vt:lpwstr>
  </property>
  <property fmtid="{D5CDD505-2E9C-101B-9397-08002B2CF9AE}" pid="9" name="_ms_pID_7253437">
    <vt:lpwstr>ebjDDi5yUz3Atc4gUDb5_x000d_ +tv7+/b3L3sSem+xAm+C56IrhQpLVAKzS4HQh4O4UlqzYfcAOwFKAvwL4r6PwKKbnvmtnSvL_x000d_ fZ/ANFRbTWLaGmxYEefif/jPJGJYmp0uxtoD913402+R83n60akKT2NMT0MpTW3OvYxduzAB_x000d_ EQ2MqKNVY8rsHdLmLSoQxG0nO9feCHgC9YQHC85IolID0ED8MatySi5CL3Xn0lEqewCJQP</vt:lpwstr>
  </property>
  <property fmtid="{D5CDD505-2E9C-101B-9397-08002B2CF9AE}" pid="10" name="_ms_pID_7253438">
    <vt:lpwstr>ab_x000d_ PK8okltMeequt+iVcpdTAysW/K+KW8jBtQQllcDU8kVAs9MhO5sS3OhKCLlTLqy3BUamtgTs_x000d_ Jk3FN3LzrqdNsepuI/v+XhoJU/MWFWnfULsbESAO1BriRWfUJ/2S0GUIASb4l0oCNvkNmlxC_x000d_ 8lhvj9JQArDZg4yz3vBb400F0TLXD1E4n1bhjCvs56P9B4TP1zZ/O5FsGRAXJ+zl68+jNdVz_x000d_ kH+o8OlUWk4t9E</vt:lpwstr>
  </property>
  <property fmtid="{D5CDD505-2E9C-101B-9397-08002B2CF9AE}" pid="11" name="_ms_pID_7253439">
    <vt:lpwstr>gIXfEEoigI1CkVl4g0ENU/CyZuFKpB682zRrdiQadZJHgCspzF0zSSAXy4_x000d_ VKOo5XvgowQ73d4FADinc5+tJv8wHX1LsFToDkFhTzPJqbAUQX1vsQzGvZxlQr78WPj+SQIE_x000d_ fGxkVPlx+pDPs6rnSNZTbRUQwRlfuqU/DsssWUnWyv1gW04vkIWVpodKl604OJ1cms6HPzbe_x000d_ Mzwm3Gft3+DwKhutUMlITUa1+DZtcPe9</vt:lpwstr>
  </property>
  <property fmtid="{D5CDD505-2E9C-101B-9397-08002B2CF9AE}" pid="12" name="_ms_pID_72534310">
    <vt:lpwstr>9Yf9LGFXEnVCZfwfIBUFCxe3M9gP60jstDzRuK52_x000d_ Xcp8/qWzZGKHAdKR4PEqJ+oEpao/6Go6gc41a7KkCXK47Fwt7JL0XCUh</vt:lpwstr>
  </property>
  <property fmtid="{D5CDD505-2E9C-101B-9397-08002B2CF9AE}" pid="13" name="_new_ms_pID_72543">
    <vt:lpwstr>(4)jNL0gM28At52Ieaf1valQ0LhCJhckLvJxApn9P4IOGXs2CxMSeBUEQOsYE7UL6xHmrDTkB0U
8XrwX0U2eGOvdKAbibq/OwBogqOvwFaAolHRNqNy2szIx/vIxGV3RldByVnAXNghwAf/C+Ny
nC0kXXrwMXgmyFvH5Z6NNWCVsONiwda3mR+L5JpGhOxLoPqs7SuuHSITb197MVyCXsGsK2ms
+l0YVy49NdVVuXoIAG</vt:lpwstr>
  </property>
  <property fmtid="{D5CDD505-2E9C-101B-9397-08002B2CF9AE}" pid="14" name="_new_ms_pID_725431">
    <vt:lpwstr>WNXmtkOaoMvO+RtN+AF98axcECtcDzeutF/RA/MuVrkTeP8na2B2yy
m1HCyY09R6IPysdOkoFKaGF95jn8IPRP7dOExBbQlWgSPqEZNo21+gLMWeFfBt+6pUhKdwFx
7ZPjMNuUrMypYPEZngI1VIdsJf4NZKyTLKZJ0nK7WxKub3aP/MoU61sfNyyw1Icb4IGb7OFn
9w8sA6NUyvf/2CAmXCRdXcc6p9josuAb8E0f</vt:lpwstr>
  </property>
  <property fmtid="{D5CDD505-2E9C-101B-9397-08002B2CF9AE}" pid="15" name="_new_ms_pID_725432">
    <vt:lpwstr>VPOcRqDszuG9Ea/DM6UvbMLgh7KalquPd6s3
kDXgkxV66sccXBRFRpUSm24+++OZrzrFJlZ9+cTKshms+WpKgjZh/IhT4aCGlcWjlqWZhRut
yeE31Jc/cvQKXkucHQJfR38BDLb6HDqUWvPBQ8sa4eIzSeLgq189G0a1RIIGyCiIJjSWXf10
g2H9RhGj00eoqTF/R7ak+JOb3Uld8rKRh6p8+RZSbt3zCH/cPW7Uhk</vt:lpwstr>
  </property>
  <property fmtid="{D5CDD505-2E9C-101B-9397-08002B2CF9AE}" pid="16" name="_new_ms_pID_725433">
    <vt:lpwstr>w4/CdPx+g5NrTVBBFR
HKTc81zHE57lJ6Sfop/J3Md4zKo=</vt:lpwstr>
  </property>
  <property fmtid="{D5CDD505-2E9C-101B-9397-08002B2CF9AE}" pid="17" name="_2015_ms_pID_725343">
    <vt:lpwstr>(3)wlMFmGF7uoIVZaJ16TUstbEkhacbPqoN/KSAnq6dWZ5Z1f2c4pd5C22VroSq1mWs7FgMu4GK
1BSIhWd/auRy9s4ylygd2SelkdrPddEEELs0PyuWyB4E817OXiUF2/XLvlSusrOGtb/Wlw56
L25TuJF/3q5pYu1NZT+4rtMe7utPqXPVU5kMgKgU/IyfqwW/tgcS+KnvAeVh2ZxZTsOFmkfS
5DlyZf/OmKX+Z006Gf</vt:lpwstr>
  </property>
  <property fmtid="{D5CDD505-2E9C-101B-9397-08002B2CF9AE}" pid="18" name="_2015_ms_pID_7253431">
    <vt:lpwstr>BIYMPY2jmeYUv9kYldSf3Ug4qWcAu8rRkqZN0QaacjH3mrqYPvzWBr
LrcdSoSIWodWNk9IijOkHOy3tZiDxeY2vjrknRHK+lRcME+mv36tRPDe6GTIdQDTyngxDE8I
sxwtmyb7v4dOdUPhyeHgr7pyGQPhk9cR8G9FZ9QB4u72j6xu89dfDbkMphhjexKUoeXUuZjf
lVu+G+Im0dRf+AxL90H/SzVydbvjWcOLKDUr</vt:lpwstr>
  </property>
  <property fmtid="{D5CDD505-2E9C-101B-9397-08002B2CF9AE}" pid="19" name="_2015_ms_pID_7253432">
    <vt:lpwstr>4/M1Vsh+bpiy3ONx/UIQsQmANHU8hSPB8yHd
Shc9/1jNZg29vN+ysHc0GjWX/9ry6Rm1fTczkABlER6MfcM1mFM=</vt:lpwstr>
  </property>
  <property fmtid="{D5CDD505-2E9C-101B-9397-08002B2CF9AE}" pid="20" name="ContentTypeId">
    <vt:lpwstr>0x010100CC226774B8D87F4D92D9D1F6859ED44E</vt:lpwstr>
  </property>
  <property fmtid="{D5CDD505-2E9C-101B-9397-08002B2CF9AE}" pid="21" name="_readonly">
    <vt:lpwstr/>
  </property>
  <property fmtid="{D5CDD505-2E9C-101B-9397-08002B2CF9AE}" pid="22" name="_change">
    <vt:lpwstr/>
  </property>
  <property fmtid="{D5CDD505-2E9C-101B-9397-08002B2CF9AE}" pid="23" name="_full-control">
    <vt:lpwstr/>
  </property>
  <property fmtid="{D5CDD505-2E9C-101B-9397-08002B2CF9AE}" pid="24" name="sflag">
    <vt:lpwstr>1574824984</vt:lpwstr>
  </property>
  <property fmtid="{D5CDD505-2E9C-101B-9397-08002B2CF9AE}" pid="25" name="KSOProductBuildVer">
    <vt:lpwstr>2052-11.3.0.8775</vt:lpwstr>
  </property>
</Properties>
</file>